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2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430" r:id="rId91"/>
    <p:sldId id="431" r:id="rId92"/>
    <p:sldId id="432" r:id="rId93"/>
    <p:sldId id="433" r:id="rId94"/>
    <p:sldId id="434" r:id="rId95"/>
    <p:sldId id="435" r:id="rId96"/>
    <p:sldId id="436" r:id="rId97"/>
    <p:sldId id="437" r:id="rId98"/>
    <p:sldId id="439" r:id="rId99"/>
    <p:sldId id="438" r:id="rId100"/>
    <p:sldId id="440" r:id="rId101"/>
    <p:sldId id="441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428" r:id="rId136"/>
    <p:sldId id="429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399" r:id="rId156"/>
    <p:sldId id="400" r:id="rId157"/>
    <p:sldId id="401" r:id="rId158"/>
    <p:sldId id="402" r:id="rId159"/>
    <p:sldId id="403" r:id="rId160"/>
    <p:sldId id="404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12" r:id="rId169"/>
    <p:sldId id="413" r:id="rId170"/>
    <p:sldId id="414" r:id="rId171"/>
    <p:sldId id="415" r:id="rId172"/>
    <p:sldId id="416" r:id="rId173"/>
    <p:sldId id="417" r:id="rId174"/>
    <p:sldId id="418" r:id="rId175"/>
    <p:sldId id="419" r:id="rId176"/>
    <p:sldId id="420" r:id="rId177"/>
    <p:sldId id="421" r:id="rId178"/>
    <p:sldId id="422" r:id="rId179"/>
    <p:sldId id="423" r:id="rId180"/>
    <p:sldId id="424" r:id="rId181"/>
    <p:sldId id="425" r:id="rId182"/>
    <p:sldId id="426" r:id="rId18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8"/>
    <p:restoredTop sz="94693"/>
  </p:normalViewPr>
  <p:slideViewPr>
    <p:cSldViewPr>
      <p:cViewPr varScale="1">
        <p:scale>
          <a:sx n="61" d="100"/>
          <a:sy n="61" d="100"/>
        </p:scale>
        <p:origin x="134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38" Type="http://schemas.openxmlformats.org/officeDocument/2006/relationships/slide" Target="slides/slide137.xml" /><Relationship Id="rId154" Type="http://schemas.openxmlformats.org/officeDocument/2006/relationships/slide" Target="slides/slide153.xml" /><Relationship Id="rId159" Type="http://schemas.openxmlformats.org/officeDocument/2006/relationships/slide" Target="slides/slide158.xml" /><Relationship Id="rId175" Type="http://schemas.openxmlformats.org/officeDocument/2006/relationships/slide" Target="slides/slide174.xml" /><Relationship Id="rId170" Type="http://schemas.openxmlformats.org/officeDocument/2006/relationships/slide" Target="slides/slide169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144" Type="http://schemas.openxmlformats.org/officeDocument/2006/relationships/slide" Target="slides/slide143.xml" /><Relationship Id="rId149" Type="http://schemas.openxmlformats.org/officeDocument/2006/relationships/slide" Target="slides/slide148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60" Type="http://schemas.openxmlformats.org/officeDocument/2006/relationships/slide" Target="slides/slide159.xml" /><Relationship Id="rId165" Type="http://schemas.openxmlformats.org/officeDocument/2006/relationships/slide" Target="slides/slide164.xml" /><Relationship Id="rId181" Type="http://schemas.openxmlformats.org/officeDocument/2006/relationships/slide" Target="slides/slide180.xml" /><Relationship Id="rId186" Type="http://schemas.openxmlformats.org/officeDocument/2006/relationships/viewProps" Target="viewProps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150" Type="http://schemas.openxmlformats.org/officeDocument/2006/relationships/slide" Target="slides/slide149.xml" /><Relationship Id="rId155" Type="http://schemas.openxmlformats.org/officeDocument/2006/relationships/slide" Target="slides/slide154.xml" /><Relationship Id="rId171" Type="http://schemas.openxmlformats.org/officeDocument/2006/relationships/slide" Target="slides/slide170.xml" /><Relationship Id="rId176" Type="http://schemas.openxmlformats.org/officeDocument/2006/relationships/slide" Target="slides/slide175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59" Type="http://schemas.openxmlformats.org/officeDocument/2006/relationships/slide" Target="slides/slide58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54" Type="http://schemas.openxmlformats.org/officeDocument/2006/relationships/slide" Target="slides/slide53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40" Type="http://schemas.openxmlformats.org/officeDocument/2006/relationships/slide" Target="slides/slide139.xml" /><Relationship Id="rId145" Type="http://schemas.openxmlformats.org/officeDocument/2006/relationships/slide" Target="slides/slide144.xml" /><Relationship Id="rId161" Type="http://schemas.openxmlformats.org/officeDocument/2006/relationships/slide" Target="slides/slide160.xml" /><Relationship Id="rId166" Type="http://schemas.openxmlformats.org/officeDocument/2006/relationships/slide" Target="slides/slide165.xml" /><Relationship Id="rId182" Type="http://schemas.openxmlformats.org/officeDocument/2006/relationships/slide" Target="slides/slide181.xml" /><Relationship Id="rId18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49" Type="http://schemas.openxmlformats.org/officeDocument/2006/relationships/slide" Target="slides/slide48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44" Type="http://schemas.openxmlformats.org/officeDocument/2006/relationships/slide" Target="slides/slide43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51" Type="http://schemas.openxmlformats.org/officeDocument/2006/relationships/slide" Target="slides/slide150.xml" /><Relationship Id="rId156" Type="http://schemas.openxmlformats.org/officeDocument/2006/relationships/slide" Target="slides/slide155.xml" /><Relationship Id="rId177" Type="http://schemas.openxmlformats.org/officeDocument/2006/relationships/slide" Target="slides/slide176.xml" /><Relationship Id="rId172" Type="http://schemas.openxmlformats.org/officeDocument/2006/relationships/slide" Target="slides/slide171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slide" Target="slides/slide145.xml" /><Relationship Id="rId167" Type="http://schemas.openxmlformats.org/officeDocument/2006/relationships/slide" Target="slides/slide166.xml" /><Relationship Id="rId188" Type="http://schemas.openxmlformats.org/officeDocument/2006/relationships/tableStyles" Target="tableStyle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162" Type="http://schemas.openxmlformats.org/officeDocument/2006/relationships/slide" Target="slides/slide161.xml" /><Relationship Id="rId183" Type="http://schemas.openxmlformats.org/officeDocument/2006/relationships/slide" Target="slides/slide182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157" Type="http://schemas.openxmlformats.org/officeDocument/2006/relationships/slide" Target="slides/slide156.xml" /><Relationship Id="rId178" Type="http://schemas.openxmlformats.org/officeDocument/2006/relationships/slide" Target="slides/slide177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52" Type="http://schemas.openxmlformats.org/officeDocument/2006/relationships/slide" Target="slides/slide151.xml" /><Relationship Id="rId173" Type="http://schemas.openxmlformats.org/officeDocument/2006/relationships/slide" Target="slides/slide172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slide" Target="slides/slide146.xml" /><Relationship Id="rId168" Type="http://schemas.openxmlformats.org/officeDocument/2006/relationships/slide" Target="slides/slide167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Relationship Id="rId163" Type="http://schemas.openxmlformats.org/officeDocument/2006/relationships/slide" Target="slides/slide162.xml" /><Relationship Id="rId184" Type="http://schemas.openxmlformats.org/officeDocument/2006/relationships/commentAuthors" Target="commentAuthors.xml" /><Relationship Id="rId3" Type="http://schemas.openxmlformats.org/officeDocument/2006/relationships/slide" Target="slides/slide2.xml" /><Relationship Id="rId25" Type="http://schemas.openxmlformats.org/officeDocument/2006/relationships/slide" Target="slides/slide24.xml" /><Relationship Id="rId46" Type="http://schemas.openxmlformats.org/officeDocument/2006/relationships/slide" Target="slides/slide45.xml" /><Relationship Id="rId67" Type="http://schemas.openxmlformats.org/officeDocument/2006/relationships/slide" Target="slides/slide66.xml" /><Relationship Id="rId116" Type="http://schemas.openxmlformats.org/officeDocument/2006/relationships/slide" Target="slides/slide115.xml" /><Relationship Id="rId137" Type="http://schemas.openxmlformats.org/officeDocument/2006/relationships/slide" Target="slides/slide136.xml" /><Relationship Id="rId158" Type="http://schemas.openxmlformats.org/officeDocument/2006/relationships/slide" Target="slides/slide157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62" Type="http://schemas.openxmlformats.org/officeDocument/2006/relationships/slide" Target="slides/slide61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53" Type="http://schemas.openxmlformats.org/officeDocument/2006/relationships/slide" Target="slides/slide152.xml" /><Relationship Id="rId174" Type="http://schemas.openxmlformats.org/officeDocument/2006/relationships/slide" Target="slides/slide173.xml" /><Relationship Id="rId179" Type="http://schemas.openxmlformats.org/officeDocument/2006/relationships/slide" Target="slides/slide178.xml" /><Relationship Id="rId15" Type="http://schemas.openxmlformats.org/officeDocument/2006/relationships/slide" Target="slides/slide14.xml" /><Relationship Id="rId36" Type="http://schemas.openxmlformats.org/officeDocument/2006/relationships/slide" Target="slides/slide35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52" Type="http://schemas.openxmlformats.org/officeDocument/2006/relationships/slide" Target="slides/slide51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43" Type="http://schemas.openxmlformats.org/officeDocument/2006/relationships/slide" Target="slides/slide142.xml" /><Relationship Id="rId148" Type="http://schemas.openxmlformats.org/officeDocument/2006/relationships/slide" Target="slides/slide147.xml" /><Relationship Id="rId164" Type="http://schemas.openxmlformats.org/officeDocument/2006/relationships/slide" Target="slides/slide163.xml" /><Relationship Id="rId169" Type="http://schemas.openxmlformats.org/officeDocument/2006/relationships/slide" Target="slides/slide168.xml" /><Relationship Id="rId185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80" Type="http://schemas.openxmlformats.org/officeDocument/2006/relationships/slide" Target="slides/slide179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2T13:09:29.07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8.png" 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4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 /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 /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 /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3.xml" 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8.jpg" 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9.jpg" 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9.jpg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 /><Relationship Id="rId2" Type="http://schemas.openxmlformats.org/officeDocument/2006/relationships/image" Target="../media/image99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1.jpg" /><Relationship Id="rId5" Type="http://schemas.openxmlformats.org/officeDocument/2006/relationships/image" Target="../media/image100.png" /><Relationship Id="rId4" Type="http://schemas.openxmlformats.org/officeDocument/2006/relationships/image" Target="../media/image97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4.xml" 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 /><Relationship Id="rId2" Type="http://schemas.openxmlformats.org/officeDocument/2006/relationships/image" Target="../media/image99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7.png" 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9.jpg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 /><Relationship Id="rId1" Type="http://schemas.openxmlformats.org/officeDocument/2006/relationships/slideLayout" Target="../slideLayouts/slideLayout3.xml" 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3.jpg" 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image" Target="../media/image9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4.jpg" 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 /><Relationship Id="rId2" Type="http://schemas.openxmlformats.org/officeDocument/2006/relationships/image" Target="../media/image104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7.png" 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 /><Relationship Id="rId2" Type="http://schemas.openxmlformats.org/officeDocument/2006/relationships/image" Target="../media/image105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8.png" /><Relationship Id="rId4" Type="http://schemas.openxmlformats.org/officeDocument/2006/relationships/image" Target="../media/image107.png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 /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4.png" /><Relationship Id="rId5" Type="http://schemas.openxmlformats.org/officeDocument/2006/relationships/image" Target="../media/image113.png" /><Relationship Id="rId4" Type="http://schemas.openxmlformats.org/officeDocument/2006/relationships/image" Target="../media/image112.png" 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 /><Relationship Id="rId2" Type="http://schemas.openxmlformats.org/officeDocument/2006/relationships/image" Target="../media/image11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 /><Relationship Id="rId2" Type="http://schemas.openxmlformats.org/officeDocument/2006/relationships/image" Target="../media/image116.png" /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 /><Relationship Id="rId2" Type="http://schemas.openxmlformats.org/officeDocument/2006/relationships/image" Target="../media/image118.jpg" /><Relationship Id="rId1" Type="http://schemas.openxmlformats.org/officeDocument/2006/relationships/slideLayout" Target="../slideLayouts/slideLayout2.xml" 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 /><Relationship Id="rId2" Type="http://schemas.openxmlformats.org/officeDocument/2006/relationships/image" Target="../media/image118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6.png" 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 /><Relationship Id="rId2" Type="http://schemas.openxmlformats.org/officeDocument/2006/relationships/image" Target="../media/image120.png" /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 /><Relationship Id="rId2" Type="http://schemas.openxmlformats.org/officeDocument/2006/relationships/image" Target="../media/image122.png" /><Relationship Id="rId1" Type="http://schemas.openxmlformats.org/officeDocument/2006/relationships/slideLayout" Target="../slideLayouts/slideLayout2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 /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 /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 /><Relationship Id="rId2" Type="http://schemas.openxmlformats.org/officeDocument/2006/relationships/image" Target="../media/image126.png" /><Relationship Id="rId1" Type="http://schemas.openxmlformats.org/officeDocument/2006/relationships/slideLayout" Target="../slideLayouts/slideLayout3.xml" 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 /><Relationship Id="rId2" Type="http://schemas.openxmlformats.org/officeDocument/2006/relationships/image" Target="../media/image128.jp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 /><Relationship Id="rId2" Type="http://schemas.openxmlformats.org/officeDocument/2006/relationships/image" Target="../media/image13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2.png" 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 /><Relationship Id="rId2" Type="http://schemas.openxmlformats.org/officeDocument/2006/relationships/image" Target="../media/image13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4.png" 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 /><Relationship Id="rId2" Type="http://schemas.openxmlformats.org/officeDocument/2006/relationships/image" Target="../media/image130.png" /><Relationship Id="rId1" Type="http://schemas.openxmlformats.org/officeDocument/2006/relationships/slideLayout" Target="../slideLayouts/slideLayout2.xml" 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 /><Relationship Id="rId2" Type="http://schemas.openxmlformats.org/officeDocument/2006/relationships/image" Target="../media/image135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37.png" 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 /><Relationship Id="rId2" Type="http://schemas.openxmlformats.org/officeDocument/2006/relationships/image" Target="../media/image135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37.png" 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 /><Relationship Id="rId2" Type="http://schemas.openxmlformats.org/officeDocument/2006/relationships/image" Target="../media/image135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37.png" 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 /><Relationship Id="rId2" Type="http://schemas.openxmlformats.org/officeDocument/2006/relationships/image" Target="../media/image135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37.png" 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 /><Relationship Id="rId2" Type="http://schemas.openxmlformats.org/officeDocument/2006/relationships/image" Target="../media/image130.png" /><Relationship Id="rId1" Type="http://schemas.openxmlformats.org/officeDocument/2006/relationships/slideLayout" Target="../slideLayouts/slideLayout2.xml" 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 /><Relationship Id="rId2" Type="http://schemas.openxmlformats.org/officeDocument/2006/relationships/image" Target="../media/image138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40.png" 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 /><Relationship Id="rId2" Type="http://schemas.openxmlformats.org/officeDocument/2006/relationships/image" Target="../media/image138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4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 /><Relationship Id="rId2" Type="http://schemas.openxmlformats.org/officeDocument/2006/relationships/image" Target="../media/image141.png" /><Relationship Id="rId1" Type="http://schemas.openxmlformats.org/officeDocument/2006/relationships/slideLayout" Target="../slideLayouts/slideLayout3.xml" 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 /><Relationship Id="rId2" Type="http://schemas.openxmlformats.org/officeDocument/2006/relationships/image" Target="../media/image14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2.png" 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 /><Relationship Id="rId2" Type="http://schemas.openxmlformats.org/officeDocument/2006/relationships/image" Target="../media/image14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4.png" 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 /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148.png" /><Relationship Id="rId4" Type="http://schemas.openxmlformats.org/officeDocument/2006/relationships/image" Target="../media/image147.png" 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2.xml" 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2.xml" 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2.xml" 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 /><Relationship Id="rId1" Type="http://schemas.openxmlformats.org/officeDocument/2006/relationships/slideLayout" Target="../slideLayouts/slideLayout2.xml" 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 /><Relationship Id="rId1" Type="http://schemas.openxmlformats.org/officeDocument/2006/relationships/slideLayout" Target="../slideLayouts/slideLayout2.xml" 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 /><Relationship Id="rId1" Type="http://schemas.openxmlformats.org/officeDocument/2006/relationships/slideLayout" Target="../slideLayouts/slideLayout2.xml" 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2.xml" 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2.xml" 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png" /><Relationship Id="rId4" Type="http://schemas.openxmlformats.org/officeDocument/2006/relationships/image" Target="../media/image25.png" 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2.xml" 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 /><Relationship Id="rId1" Type="http://schemas.openxmlformats.org/officeDocument/2006/relationships/slideLayout" Target="../slideLayouts/slideLayout3.xml" 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 /><Relationship Id="rId2" Type="http://schemas.openxmlformats.org/officeDocument/2006/relationships/image" Target="../media/image151.png" /><Relationship Id="rId1" Type="http://schemas.openxmlformats.org/officeDocument/2006/relationships/slideLayout" Target="../slideLayouts/slideLayout2.xml" 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jp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3.jpg" /><Relationship Id="rId4" Type="http://schemas.openxmlformats.org/officeDocument/2006/relationships/image" Target="../media/image42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1.png" /><Relationship Id="rId4" Type="http://schemas.openxmlformats.org/officeDocument/2006/relationships/image" Target="../media/image20.jp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jp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png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Relationship Id="rId5" Type="http://schemas.openxmlformats.org/officeDocument/2006/relationships/comments" Target="../comments/comment1.xml" /><Relationship Id="rId4" Type="http://schemas.openxmlformats.org/officeDocument/2006/relationships/image" Target="../media/image72.png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 /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7.jpg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3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1.png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Iterate a 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6231C-BB04-43DD-8124-27B4A168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47" y="3352800"/>
            <a:ext cx="102979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1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2653" y="7888408"/>
            <a:ext cx="9585935" cy="145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501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703" y="5438953"/>
            <a:ext cx="1445260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489"/>
            <a:ext cx="50609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24806"/>
            <a:ext cx="130111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1426"/>
            <a:ext cx="4981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23975" y="7111384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5297"/>
            <a:ext cx="9613900" cy="0"/>
          </a:xfrm>
          <a:custGeom>
            <a:avLst/>
            <a:gdLst/>
            <a:ahLst/>
            <a:cxnLst/>
            <a:rect l="l" t="t" r="r" b="b"/>
            <a:pathLst>
              <a:path w="9613900">
                <a:moveTo>
                  <a:pt x="0" y="0"/>
                </a:moveTo>
                <a:lnTo>
                  <a:pt x="9613679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248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F0D76-766D-004F-9CE8-6E64966E161C}"/>
              </a:ext>
            </a:extLst>
          </p:cNvPr>
          <p:cNvGrpSpPr/>
          <p:nvPr/>
        </p:nvGrpSpPr>
        <p:grpSpPr>
          <a:xfrm>
            <a:off x="6296842" y="5951919"/>
            <a:ext cx="5866044" cy="1932004"/>
            <a:chOff x="6296842" y="5951919"/>
            <a:chExt cx="5866044" cy="1932004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193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143B19-3C0E-E241-AE3E-C315750E7D59}"/>
                </a:ext>
              </a:extLst>
            </p:cNvPr>
            <p:cNvSpPr/>
            <p:nvPr/>
          </p:nvSpPr>
          <p:spPr>
            <a:xfrm>
              <a:off x="6883400" y="68580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6883400" y="68580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371E71-991F-9742-9007-5358513525A2}"/>
              </a:ext>
            </a:extLst>
          </p:cNvPr>
          <p:cNvSpPr/>
          <p:nvPr/>
        </p:nvSpPr>
        <p:spPr>
          <a:xfrm>
            <a:off x="6905247" y="6847581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53064F-B83F-1647-BF51-1BDE81D3969D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F8279-E56A-8B47-82C9-9BBA14C78C9C}"/>
                </a:ext>
              </a:extLst>
            </p:cNvPr>
            <p:cNvSpPr/>
            <p:nvPr/>
          </p:nvSpPr>
          <p:spPr>
            <a:xfrm>
              <a:off x="6875748" y="6784656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BEE87-ACA1-B848-BDC5-CD7678F454DE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9FBD7-3FE1-AE4D-91C4-DD191F7F42DD}"/>
                </a:ext>
              </a:extLst>
            </p:cNvPr>
            <p:cNvSpPr/>
            <p:nvPr/>
          </p:nvSpPr>
          <p:spPr>
            <a:xfrm>
              <a:off x="6905247" y="6897688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6862525" y="6877903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6D3BC-2013-F84D-BC7B-9114D970D75A}"/>
              </a:ext>
            </a:extLst>
          </p:cNvPr>
          <p:cNvGrpSpPr/>
          <p:nvPr/>
        </p:nvGrpSpPr>
        <p:grpSpPr>
          <a:xfrm>
            <a:off x="6315297" y="5900425"/>
            <a:ext cx="5829429" cy="2353815"/>
            <a:chOff x="6315297" y="5900425"/>
            <a:chExt cx="5829429" cy="2353815"/>
          </a:xfrm>
        </p:grpSpPr>
        <p:sp>
          <p:nvSpPr>
            <p:cNvPr id="2" name="object 2"/>
            <p:cNvSpPr/>
            <p:nvPr/>
          </p:nvSpPr>
          <p:spPr>
            <a:xfrm>
              <a:off x="6315297" y="5900425"/>
              <a:ext cx="5829429" cy="235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048B74-2026-C444-B366-1862F0B47CC3}"/>
                </a:ext>
              </a:extLst>
            </p:cNvPr>
            <p:cNvSpPr/>
            <p:nvPr/>
          </p:nvSpPr>
          <p:spPr>
            <a:xfrm>
              <a:off x="6830120" y="6629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6878076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2C698B-C94E-C344-899F-C786601E34EA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07364-D86B-284D-B948-79C8A9CAED4E}"/>
                </a:ext>
              </a:extLst>
            </p:cNvPr>
            <p:cNvSpPr/>
            <p:nvPr/>
          </p:nvSpPr>
          <p:spPr>
            <a:xfrm>
              <a:off x="6889134" y="6650729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40741" y="6315164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6617" y="6949708"/>
            <a:ext cx="99060" cy="273050"/>
          </a:xfrm>
          <a:custGeom>
            <a:avLst/>
            <a:gdLst/>
            <a:ahLst/>
            <a:cxnLst/>
            <a:rect l="l" t="t" r="r" b="b"/>
            <a:pathLst>
              <a:path w="99059" h="273050">
                <a:moveTo>
                  <a:pt x="19380" y="140219"/>
                </a:moveTo>
                <a:lnTo>
                  <a:pt x="18034" y="145055"/>
                </a:lnTo>
                <a:lnTo>
                  <a:pt x="16809" y="162828"/>
                </a:lnTo>
                <a:lnTo>
                  <a:pt x="14136" y="176175"/>
                </a:lnTo>
                <a:lnTo>
                  <a:pt x="10613" y="186539"/>
                </a:lnTo>
                <a:lnTo>
                  <a:pt x="6840" y="195362"/>
                </a:lnTo>
                <a:lnTo>
                  <a:pt x="3414" y="204088"/>
                </a:lnTo>
                <a:lnTo>
                  <a:pt x="935" y="214160"/>
                </a:lnTo>
                <a:lnTo>
                  <a:pt x="0" y="227019"/>
                </a:lnTo>
                <a:lnTo>
                  <a:pt x="1956" y="240706"/>
                </a:lnTo>
                <a:lnTo>
                  <a:pt x="40510" y="272146"/>
                </a:lnTo>
                <a:lnTo>
                  <a:pt x="59281" y="273011"/>
                </a:lnTo>
                <a:lnTo>
                  <a:pt x="73691" y="269644"/>
                </a:lnTo>
                <a:lnTo>
                  <a:pt x="84812" y="263233"/>
                </a:lnTo>
                <a:lnTo>
                  <a:pt x="92693" y="253503"/>
                </a:lnTo>
                <a:lnTo>
                  <a:pt x="97386" y="240183"/>
                </a:lnTo>
                <a:lnTo>
                  <a:pt x="98939" y="223000"/>
                </a:lnTo>
                <a:lnTo>
                  <a:pt x="98608" y="215385"/>
                </a:lnTo>
                <a:lnTo>
                  <a:pt x="97075" y="206445"/>
                </a:lnTo>
                <a:lnTo>
                  <a:pt x="94579" y="199188"/>
                </a:lnTo>
                <a:lnTo>
                  <a:pt x="91436" y="192547"/>
                </a:lnTo>
                <a:lnTo>
                  <a:pt x="87963" y="185458"/>
                </a:lnTo>
                <a:lnTo>
                  <a:pt x="84475" y="176854"/>
                </a:lnTo>
                <a:lnTo>
                  <a:pt x="81289" y="165669"/>
                </a:lnTo>
                <a:lnTo>
                  <a:pt x="78856" y="151620"/>
                </a:lnTo>
                <a:lnTo>
                  <a:pt x="46058" y="151620"/>
                </a:lnTo>
                <a:lnTo>
                  <a:pt x="34154" y="151004"/>
                </a:lnTo>
                <a:lnTo>
                  <a:pt x="24514" y="146923"/>
                </a:lnTo>
                <a:lnTo>
                  <a:pt x="19380" y="140219"/>
                </a:lnTo>
                <a:close/>
              </a:path>
              <a:path w="99059" h="273050">
                <a:moveTo>
                  <a:pt x="42722" y="121482"/>
                </a:moveTo>
                <a:lnTo>
                  <a:pt x="30405" y="125144"/>
                </a:lnTo>
                <a:lnTo>
                  <a:pt x="21422" y="132881"/>
                </a:lnTo>
                <a:lnTo>
                  <a:pt x="19380" y="140219"/>
                </a:lnTo>
                <a:lnTo>
                  <a:pt x="24514" y="146923"/>
                </a:lnTo>
                <a:lnTo>
                  <a:pt x="34154" y="151004"/>
                </a:lnTo>
                <a:lnTo>
                  <a:pt x="46058" y="151620"/>
                </a:lnTo>
                <a:lnTo>
                  <a:pt x="58453" y="148544"/>
                </a:lnTo>
                <a:lnTo>
                  <a:pt x="69566" y="141547"/>
                </a:lnTo>
                <a:lnTo>
                  <a:pt x="77016" y="131244"/>
                </a:lnTo>
                <a:lnTo>
                  <a:pt x="68322" y="124921"/>
                </a:lnTo>
                <a:lnTo>
                  <a:pt x="56115" y="121529"/>
                </a:lnTo>
                <a:lnTo>
                  <a:pt x="42722" y="121482"/>
                </a:lnTo>
                <a:close/>
              </a:path>
              <a:path w="99059" h="273050">
                <a:moveTo>
                  <a:pt x="77016" y="131244"/>
                </a:moveTo>
                <a:lnTo>
                  <a:pt x="69566" y="141547"/>
                </a:lnTo>
                <a:lnTo>
                  <a:pt x="58453" y="148544"/>
                </a:lnTo>
                <a:lnTo>
                  <a:pt x="46058" y="151620"/>
                </a:lnTo>
                <a:lnTo>
                  <a:pt x="78856" y="151620"/>
                </a:lnTo>
                <a:lnTo>
                  <a:pt x="78720" y="150838"/>
                </a:lnTo>
                <a:lnTo>
                  <a:pt x="77085" y="131294"/>
                </a:lnTo>
                <a:close/>
              </a:path>
              <a:path w="99059" h="273050">
                <a:moveTo>
                  <a:pt x="41596" y="0"/>
                </a:moveTo>
                <a:lnTo>
                  <a:pt x="4345" y="21086"/>
                </a:lnTo>
                <a:lnTo>
                  <a:pt x="555" y="46376"/>
                </a:lnTo>
                <a:lnTo>
                  <a:pt x="946" y="54996"/>
                </a:lnTo>
                <a:lnTo>
                  <a:pt x="2436" y="63801"/>
                </a:lnTo>
                <a:lnTo>
                  <a:pt x="4754" y="71012"/>
                </a:lnTo>
                <a:lnTo>
                  <a:pt x="10650" y="84854"/>
                </a:lnTo>
                <a:lnTo>
                  <a:pt x="13616" y="93584"/>
                </a:lnTo>
                <a:lnTo>
                  <a:pt x="16185" y="104919"/>
                </a:lnTo>
                <a:lnTo>
                  <a:pt x="18051" y="119910"/>
                </a:lnTo>
                <a:lnTo>
                  <a:pt x="18909" y="139605"/>
                </a:lnTo>
                <a:lnTo>
                  <a:pt x="19380" y="140219"/>
                </a:lnTo>
                <a:lnTo>
                  <a:pt x="21422" y="132881"/>
                </a:lnTo>
                <a:lnTo>
                  <a:pt x="30405" y="125144"/>
                </a:lnTo>
                <a:lnTo>
                  <a:pt x="42722" y="121482"/>
                </a:lnTo>
                <a:lnTo>
                  <a:pt x="79482" y="121482"/>
                </a:lnTo>
                <a:lnTo>
                  <a:pt x="80856" y="114883"/>
                </a:lnTo>
                <a:lnTo>
                  <a:pt x="91011" y="70655"/>
                </a:lnTo>
                <a:lnTo>
                  <a:pt x="93942" y="64101"/>
                </a:lnTo>
                <a:lnTo>
                  <a:pt x="96395" y="57321"/>
                </a:lnTo>
                <a:lnTo>
                  <a:pt x="98054" y="49303"/>
                </a:lnTo>
                <a:lnTo>
                  <a:pt x="98602" y="39034"/>
                </a:lnTo>
                <a:lnTo>
                  <a:pt x="95829" y="28340"/>
                </a:lnTo>
                <a:lnTo>
                  <a:pt x="90296" y="18942"/>
                </a:lnTo>
                <a:lnTo>
                  <a:pt x="82055" y="11124"/>
                </a:lnTo>
                <a:lnTo>
                  <a:pt x="71157" y="5171"/>
                </a:lnTo>
                <a:lnTo>
                  <a:pt x="57654" y="1368"/>
                </a:lnTo>
                <a:lnTo>
                  <a:pt x="41596" y="0"/>
                </a:lnTo>
                <a:close/>
              </a:path>
              <a:path w="99059" h="273050">
                <a:moveTo>
                  <a:pt x="79482" y="121482"/>
                </a:moveTo>
                <a:lnTo>
                  <a:pt x="42722" y="121482"/>
                </a:lnTo>
                <a:lnTo>
                  <a:pt x="56115" y="121529"/>
                </a:lnTo>
                <a:lnTo>
                  <a:pt x="68322" y="124921"/>
                </a:lnTo>
                <a:lnTo>
                  <a:pt x="77016" y="131244"/>
                </a:lnTo>
                <a:lnTo>
                  <a:pt x="77625" y="130403"/>
                </a:lnTo>
                <a:lnTo>
                  <a:pt x="79482" y="121482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5252" y="7122093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7" y="201100"/>
                </a:lnTo>
                <a:lnTo>
                  <a:pt x="126154" y="207746"/>
                </a:lnTo>
                <a:lnTo>
                  <a:pt x="129832" y="223515"/>
                </a:lnTo>
                <a:lnTo>
                  <a:pt x="131531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6" y="256200"/>
                </a:lnTo>
                <a:lnTo>
                  <a:pt x="171214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2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5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4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8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40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1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40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6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5271" y="4724468"/>
            <a:ext cx="9395065" cy="376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2990" y="5643782"/>
            <a:ext cx="10490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0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0190" y="806035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print(price)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454" y="5105030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559" y="4489275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94900" y="7365408"/>
            <a:ext cx="2482850" cy="544830"/>
          </a:xfrm>
          <a:custGeom>
            <a:avLst/>
            <a:gdLst/>
            <a:ahLst/>
            <a:cxnLst/>
            <a:rect l="l" t="t" r="r" b="b"/>
            <a:pathLst>
              <a:path w="2482850" h="544829">
                <a:moveTo>
                  <a:pt x="190505" y="0"/>
                </a:moveTo>
                <a:lnTo>
                  <a:pt x="140896" y="401"/>
                </a:lnTo>
                <a:lnTo>
                  <a:pt x="93875" y="4921"/>
                </a:lnTo>
                <a:lnTo>
                  <a:pt x="53942" y="21936"/>
                </a:lnTo>
                <a:lnTo>
                  <a:pt x="19048" y="59466"/>
                </a:lnTo>
                <a:lnTo>
                  <a:pt x="2801" y="104203"/>
                </a:lnTo>
                <a:lnTo>
                  <a:pt x="0" y="155702"/>
                </a:lnTo>
                <a:lnTo>
                  <a:pt x="10" y="389063"/>
                </a:lnTo>
                <a:lnTo>
                  <a:pt x="1727" y="429617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326878" y="544644"/>
                </a:lnTo>
                <a:lnTo>
                  <a:pt x="2367211" y="542954"/>
                </a:lnTo>
                <a:lnTo>
                  <a:pt x="2406624" y="534371"/>
                </a:lnTo>
                <a:lnTo>
                  <a:pt x="2447584" y="506470"/>
                </a:lnTo>
                <a:lnTo>
                  <a:pt x="2470012" y="472917"/>
                </a:lnTo>
                <a:lnTo>
                  <a:pt x="2480905" y="429396"/>
                </a:lnTo>
                <a:lnTo>
                  <a:pt x="2482468" y="389063"/>
                </a:lnTo>
                <a:lnTo>
                  <a:pt x="2482458" y="155702"/>
                </a:lnTo>
                <a:lnTo>
                  <a:pt x="2480741" y="115149"/>
                </a:lnTo>
                <a:lnTo>
                  <a:pt x="2472185" y="75956"/>
                </a:lnTo>
                <a:lnTo>
                  <a:pt x="2444283" y="34996"/>
                </a:lnTo>
                <a:lnTo>
                  <a:pt x="2410730" y="12568"/>
                </a:lnTo>
                <a:lnTo>
                  <a:pt x="2367431" y="1690"/>
                </a:lnTo>
                <a:lnTo>
                  <a:pt x="2326624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6018" y="6644859"/>
            <a:ext cx="3202277" cy="129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4570" y="7513866"/>
            <a:ext cx="141287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price = 16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4268" y="7449279"/>
            <a:ext cx="718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3222" y="4448361"/>
            <a:ext cx="1866208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019" y="4580702"/>
            <a:ext cx="45465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86789" y="4645289"/>
            <a:ext cx="963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3: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961" y="5904859"/>
            <a:ext cx="3988404" cy="245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7696" y="6094033"/>
            <a:ext cx="1574800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9687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23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4067" y="5703027"/>
            <a:ext cx="1566545" cy="574040"/>
          </a:xfrm>
          <a:custGeom>
            <a:avLst/>
            <a:gdLst/>
            <a:ahLst/>
            <a:cxnLst/>
            <a:rect l="l" t="t" r="r" b="b"/>
            <a:pathLst>
              <a:path w="1566545" h="574039">
                <a:moveTo>
                  <a:pt x="1487655" y="413958"/>
                </a:moveTo>
                <a:lnTo>
                  <a:pt x="1484925" y="427989"/>
                </a:lnTo>
                <a:lnTo>
                  <a:pt x="1483670" y="445769"/>
                </a:lnTo>
                <a:lnTo>
                  <a:pt x="1481407" y="458469"/>
                </a:lnTo>
                <a:lnTo>
                  <a:pt x="1478500" y="469900"/>
                </a:lnTo>
                <a:lnTo>
                  <a:pt x="1475312" y="478789"/>
                </a:lnTo>
                <a:lnTo>
                  <a:pt x="1472209" y="487679"/>
                </a:lnTo>
                <a:lnTo>
                  <a:pt x="1469554" y="496569"/>
                </a:lnTo>
                <a:lnTo>
                  <a:pt x="1467712" y="506729"/>
                </a:lnTo>
                <a:lnTo>
                  <a:pt x="1467047" y="520700"/>
                </a:lnTo>
                <a:lnTo>
                  <a:pt x="1469039" y="535939"/>
                </a:lnTo>
                <a:lnTo>
                  <a:pt x="1490354" y="568960"/>
                </a:lnTo>
                <a:lnTo>
                  <a:pt x="1518267" y="574039"/>
                </a:lnTo>
                <a:lnTo>
                  <a:pt x="1532994" y="572769"/>
                </a:lnTo>
                <a:lnTo>
                  <a:pt x="1564655" y="533400"/>
                </a:lnTo>
                <a:lnTo>
                  <a:pt x="1565948" y="515619"/>
                </a:lnTo>
                <a:lnTo>
                  <a:pt x="1565947" y="514350"/>
                </a:lnTo>
                <a:lnTo>
                  <a:pt x="1565385" y="504189"/>
                </a:lnTo>
                <a:lnTo>
                  <a:pt x="1563923" y="495300"/>
                </a:lnTo>
                <a:lnTo>
                  <a:pt x="1561772" y="487679"/>
                </a:lnTo>
                <a:lnTo>
                  <a:pt x="1559140" y="481329"/>
                </a:lnTo>
                <a:lnTo>
                  <a:pt x="1556240" y="473710"/>
                </a:lnTo>
                <a:lnTo>
                  <a:pt x="1546149" y="427989"/>
                </a:lnTo>
                <a:lnTo>
                  <a:pt x="1545639" y="419100"/>
                </a:lnTo>
                <a:lnTo>
                  <a:pt x="1509810" y="419100"/>
                </a:lnTo>
                <a:lnTo>
                  <a:pt x="1494182" y="417829"/>
                </a:lnTo>
                <a:lnTo>
                  <a:pt x="1487655" y="413958"/>
                </a:lnTo>
                <a:close/>
              </a:path>
              <a:path w="1566545" h="574039">
                <a:moveTo>
                  <a:pt x="1516735" y="394969"/>
                </a:moveTo>
                <a:lnTo>
                  <a:pt x="1505059" y="397510"/>
                </a:lnTo>
                <a:lnTo>
                  <a:pt x="1494837" y="403860"/>
                </a:lnTo>
                <a:lnTo>
                  <a:pt x="1487655" y="413958"/>
                </a:lnTo>
                <a:lnTo>
                  <a:pt x="1494182" y="417829"/>
                </a:lnTo>
                <a:lnTo>
                  <a:pt x="1509810" y="419100"/>
                </a:lnTo>
                <a:lnTo>
                  <a:pt x="1527351" y="419100"/>
                </a:lnTo>
                <a:lnTo>
                  <a:pt x="1541656" y="416560"/>
                </a:lnTo>
                <a:lnTo>
                  <a:pt x="1545313" y="413421"/>
                </a:lnTo>
                <a:lnTo>
                  <a:pt x="1545056" y="408939"/>
                </a:lnTo>
                <a:lnTo>
                  <a:pt x="1538277" y="401319"/>
                </a:lnTo>
                <a:lnTo>
                  <a:pt x="1528322" y="397510"/>
                </a:lnTo>
                <a:lnTo>
                  <a:pt x="1516735" y="394969"/>
                </a:lnTo>
                <a:close/>
              </a:path>
              <a:path w="1566545" h="574039">
                <a:moveTo>
                  <a:pt x="1545313" y="413421"/>
                </a:moveTo>
                <a:lnTo>
                  <a:pt x="1541656" y="416560"/>
                </a:lnTo>
                <a:lnTo>
                  <a:pt x="1527351" y="419100"/>
                </a:lnTo>
                <a:lnTo>
                  <a:pt x="1545639" y="419100"/>
                </a:lnTo>
                <a:lnTo>
                  <a:pt x="1545313" y="413421"/>
                </a:lnTo>
                <a:close/>
              </a:path>
              <a:path w="1566545" h="574039">
                <a:moveTo>
                  <a:pt x="1485906" y="174957"/>
                </a:moveTo>
                <a:lnTo>
                  <a:pt x="1485636" y="175260"/>
                </a:lnTo>
                <a:lnTo>
                  <a:pt x="1486577" y="185419"/>
                </a:lnTo>
                <a:lnTo>
                  <a:pt x="1488055" y="198119"/>
                </a:lnTo>
                <a:lnTo>
                  <a:pt x="1489339" y="212089"/>
                </a:lnTo>
                <a:lnTo>
                  <a:pt x="1489697" y="227329"/>
                </a:lnTo>
                <a:lnTo>
                  <a:pt x="1489510" y="241300"/>
                </a:lnTo>
                <a:lnTo>
                  <a:pt x="1491986" y="255269"/>
                </a:lnTo>
                <a:lnTo>
                  <a:pt x="1493756" y="269239"/>
                </a:lnTo>
                <a:lnTo>
                  <a:pt x="1491095" y="280669"/>
                </a:lnTo>
                <a:lnTo>
                  <a:pt x="1486981" y="289560"/>
                </a:lnTo>
                <a:lnTo>
                  <a:pt x="1484393" y="298450"/>
                </a:lnTo>
                <a:lnTo>
                  <a:pt x="1484187" y="308610"/>
                </a:lnTo>
                <a:lnTo>
                  <a:pt x="1485187" y="321310"/>
                </a:lnTo>
                <a:lnTo>
                  <a:pt x="1486743" y="334010"/>
                </a:lnTo>
                <a:lnTo>
                  <a:pt x="1488208" y="347979"/>
                </a:lnTo>
                <a:lnTo>
                  <a:pt x="1487184" y="361950"/>
                </a:lnTo>
                <a:lnTo>
                  <a:pt x="1488012" y="372110"/>
                </a:lnTo>
                <a:lnTo>
                  <a:pt x="1490585" y="379729"/>
                </a:lnTo>
                <a:lnTo>
                  <a:pt x="1491870" y="384810"/>
                </a:lnTo>
                <a:lnTo>
                  <a:pt x="1491870" y="398779"/>
                </a:lnTo>
                <a:lnTo>
                  <a:pt x="1485182" y="405129"/>
                </a:lnTo>
                <a:lnTo>
                  <a:pt x="1485617" y="412750"/>
                </a:lnTo>
                <a:lnTo>
                  <a:pt x="1487655" y="413958"/>
                </a:lnTo>
                <a:lnTo>
                  <a:pt x="1494837" y="403860"/>
                </a:lnTo>
                <a:lnTo>
                  <a:pt x="1505059" y="397510"/>
                </a:lnTo>
                <a:lnTo>
                  <a:pt x="1516735" y="394969"/>
                </a:lnTo>
                <a:lnTo>
                  <a:pt x="1544427" y="394969"/>
                </a:lnTo>
                <a:lnTo>
                  <a:pt x="1544416" y="389889"/>
                </a:lnTo>
                <a:lnTo>
                  <a:pt x="1545537" y="379729"/>
                </a:lnTo>
                <a:lnTo>
                  <a:pt x="1545728" y="364489"/>
                </a:lnTo>
                <a:lnTo>
                  <a:pt x="1544176" y="356869"/>
                </a:lnTo>
                <a:lnTo>
                  <a:pt x="1548187" y="341629"/>
                </a:lnTo>
                <a:lnTo>
                  <a:pt x="1546692" y="332739"/>
                </a:lnTo>
                <a:lnTo>
                  <a:pt x="1547150" y="316229"/>
                </a:lnTo>
                <a:lnTo>
                  <a:pt x="1544132" y="303529"/>
                </a:lnTo>
                <a:lnTo>
                  <a:pt x="1538399" y="293369"/>
                </a:lnTo>
                <a:lnTo>
                  <a:pt x="1535892" y="281939"/>
                </a:lnTo>
                <a:lnTo>
                  <a:pt x="1536208" y="261619"/>
                </a:lnTo>
                <a:lnTo>
                  <a:pt x="1539770" y="250189"/>
                </a:lnTo>
                <a:lnTo>
                  <a:pt x="1542790" y="237489"/>
                </a:lnTo>
                <a:lnTo>
                  <a:pt x="1540783" y="223519"/>
                </a:lnTo>
                <a:lnTo>
                  <a:pt x="1539252" y="212089"/>
                </a:lnTo>
                <a:lnTo>
                  <a:pt x="1541723" y="201929"/>
                </a:lnTo>
                <a:lnTo>
                  <a:pt x="1544516" y="191769"/>
                </a:lnTo>
                <a:lnTo>
                  <a:pt x="1513113" y="191769"/>
                </a:lnTo>
                <a:lnTo>
                  <a:pt x="1501249" y="190500"/>
                </a:lnTo>
                <a:lnTo>
                  <a:pt x="1491607" y="184150"/>
                </a:lnTo>
                <a:lnTo>
                  <a:pt x="1485957" y="176529"/>
                </a:lnTo>
                <a:lnTo>
                  <a:pt x="1485906" y="174957"/>
                </a:lnTo>
                <a:close/>
              </a:path>
              <a:path w="1566545" h="574039">
                <a:moveTo>
                  <a:pt x="1544427" y="394969"/>
                </a:moveTo>
                <a:lnTo>
                  <a:pt x="1516735" y="394969"/>
                </a:lnTo>
                <a:lnTo>
                  <a:pt x="1528322" y="397510"/>
                </a:lnTo>
                <a:lnTo>
                  <a:pt x="1538277" y="401319"/>
                </a:lnTo>
                <a:lnTo>
                  <a:pt x="1545056" y="408939"/>
                </a:lnTo>
                <a:lnTo>
                  <a:pt x="1545313" y="413421"/>
                </a:lnTo>
                <a:lnTo>
                  <a:pt x="1547576" y="411479"/>
                </a:lnTo>
                <a:lnTo>
                  <a:pt x="1544441" y="401319"/>
                </a:lnTo>
                <a:lnTo>
                  <a:pt x="1544427" y="394969"/>
                </a:lnTo>
                <a:close/>
              </a:path>
              <a:path w="1566545" h="574039">
                <a:moveTo>
                  <a:pt x="1522213" y="165100"/>
                </a:moveTo>
                <a:lnTo>
                  <a:pt x="1505112" y="165100"/>
                </a:lnTo>
                <a:lnTo>
                  <a:pt x="1491297" y="168910"/>
                </a:lnTo>
                <a:lnTo>
                  <a:pt x="1485906" y="174957"/>
                </a:lnTo>
                <a:lnTo>
                  <a:pt x="1485957" y="176529"/>
                </a:lnTo>
                <a:lnTo>
                  <a:pt x="1491607" y="184150"/>
                </a:lnTo>
                <a:lnTo>
                  <a:pt x="1501249" y="190500"/>
                </a:lnTo>
                <a:lnTo>
                  <a:pt x="1513113" y="191769"/>
                </a:lnTo>
                <a:lnTo>
                  <a:pt x="1525430" y="189229"/>
                </a:lnTo>
                <a:lnTo>
                  <a:pt x="1536430" y="182879"/>
                </a:lnTo>
                <a:lnTo>
                  <a:pt x="1544344" y="172719"/>
                </a:lnTo>
                <a:lnTo>
                  <a:pt x="1544860" y="170360"/>
                </a:lnTo>
                <a:lnTo>
                  <a:pt x="1537734" y="166369"/>
                </a:lnTo>
                <a:lnTo>
                  <a:pt x="1522213" y="165100"/>
                </a:lnTo>
                <a:close/>
              </a:path>
              <a:path w="1566545" h="574039">
                <a:moveTo>
                  <a:pt x="1544860" y="170360"/>
                </a:moveTo>
                <a:lnTo>
                  <a:pt x="1544344" y="172719"/>
                </a:lnTo>
                <a:lnTo>
                  <a:pt x="1536430" y="182879"/>
                </a:lnTo>
                <a:lnTo>
                  <a:pt x="1525430" y="189229"/>
                </a:lnTo>
                <a:lnTo>
                  <a:pt x="1513113" y="191769"/>
                </a:lnTo>
                <a:lnTo>
                  <a:pt x="1544516" y="191769"/>
                </a:lnTo>
                <a:lnTo>
                  <a:pt x="1545563" y="187960"/>
                </a:lnTo>
                <a:lnTo>
                  <a:pt x="1547557" y="173989"/>
                </a:lnTo>
                <a:lnTo>
                  <a:pt x="1546806" y="171450"/>
                </a:lnTo>
                <a:lnTo>
                  <a:pt x="1544860" y="170360"/>
                </a:lnTo>
                <a:close/>
              </a:path>
              <a:path w="1566545" h="574039">
                <a:moveTo>
                  <a:pt x="1471785" y="94620"/>
                </a:moveTo>
                <a:lnTo>
                  <a:pt x="1471954" y="95250"/>
                </a:lnTo>
                <a:lnTo>
                  <a:pt x="1474362" y="101600"/>
                </a:lnTo>
                <a:lnTo>
                  <a:pt x="1479514" y="116839"/>
                </a:lnTo>
                <a:lnTo>
                  <a:pt x="1481886" y="127000"/>
                </a:lnTo>
                <a:lnTo>
                  <a:pt x="1483874" y="139700"/>
                </a:lnTo>
                <a:lnTo>
                  <a:pt x="1485293" y="156210"/>
                </a:lnTo>
                <a:lnTo>
                  <a:pt x="1485906" y="174957"/>
                </a:lnTo>
                <a:lnTo>
                  <a:pt x="1491297" y="168910"/>
                </a:lnTo>
                <a:lnTo>
                  <a:pt x="1505112" y="165100"/>
                </a:lnTo>
                <a:lnTo>
                  <a:pt x="1546012" y="165100"/>
                </a:lnTo>
                <a:lnTo>
                  <a:pt x="1547402" y="158750"/>
                </a:lnTo>
                <a:lnTo>
                  <a:pt x="1552052" y="113029"/>
                </a:lnTo>
                <a:lnTo>
                  <a:pt x="1556755" y="97789"/>
                </a:lnTo>
                <a:lnTo>
                  <a:pt x="1483688" y="97789"/>
                </a:lnTo>
                <a:lnTo>
                  <a:pt x="1473905" y="95250"/>
                </a:lnTo>
                <a:lnTo>
                  <a:pt x="1471785" y="94620"/>
                </a:lnTo>
                <a:close/>
              </a:path>
              <a:path w="1566545" h="574039">
                <a:moveTo>
                  <a:pt x="1546012" y="165100"/>
                </a:moveTo>
                <a:lnTo>
                  <a:pt x="1522213" y="165100"/>
                </a:lnTo>
                <a:lnTo>
                  <a:pt x="1537734" y="166369"/>
                </a:lnTo>
                <a:lnTo>
                  <a:pt x="1544860" y="170360"/>
                </a:lnTo>
                <a:lnTo>
                  <a:pt x="1546012" y="165100"/>
                </a:lnTo>
                <a:close/>
              </a:path>
              <a:path w="1566545" h="574039">
                <a:moveTo>
                  <a:pt x="59474" y="0"/>
                </a:moveTo>
                <a:lnTo>
                  <a:pt x="49153" y="0"/>
                </a:lnTo>
                <a:lnTo>
                  <a:pt x="36239" y="2539"/>
                </a:lnTo>
                <a:lnTo>
                  <a:pt x="2456" y="36829"/>
                </a:lnTo>
                <a:lnTo>
                  <a:pt x="0" y="52069"/>
                </a:lnTo>
                <a:lnTo>
                  <a:pt x="547" y="67310"/>
                </a:lnTo>
                <a:lnTo>
                  <a:pt x="7211" y="81279"/>
                </a:lnTo>
                <a:lnTo>
                  <a:pt x="17460" y="90169"/>
                </a:lnTo>
                <a:lnTo>
                  <a:pt x="30007" y="95250"/>
                </a:lnTo>
                <a:lnTo>
                  <a:pt x="43562" y="97789"/>
                </a:lnTo>
                <a:lnTo>
                  <a:pt x="61153" y="97789"/>
                </a:lnTo>
                <a:lnTo>
                  <a:pt x="71286" y="96519"/>
                </a:lnTo>
                <a:lnTo>
                  <a:pt x="79512" y="95250"/>
                </a:lnTo>
                <a:lnTo>
                  <a:pt x="86588" y="93979"/>
                </a:lnTo>
                <a:lnTo>
                  <a:pt x="93268" y="91439"/>
                </a:lnTo>
                <a:lnTo>
                  <a:pt x="100308" y="88900"/>
                </a:lnTo>
                <a:lnTo>
                  <a:pt x="108465" y="86360"/>
                </a:lnTo>
                <a:lnTo>
                  <a:pt x="118494" y="83819"/>
                </a:lnTo>
                <a:lnTo>
                  <a:pt x="131151" y="81279"/>
                </a:lnTo>
                <a:lnTo>
                  <a:pt x="147191" y="80010"/>
                </a:lnTo>
                <a:lnTo>
                  <a:pt x="163790" y="80010"/>
                </a:lnTo>
                <a:lnTo>
                  <a:pt x="153877" y="76200"/>
                </a:lnTo>
                <a:lnTo>
                  <a:pt x="147515" y="66039"/>
                </a:lnTo>
                <a:lnTo>
                  <a:pt x="144816" y="53339"/>
                </a:lnTo>
                <a:lnTo>
                  <a:pt x="145894" y="39369"/>
                </a:lnTo>
                <a:lnTo>
                  <a:pt x="150862" y="26669"/>
                </a:lnTo>
                <a:lnTo>
                  <a:pt x="158688" y="20022"/>
                </a:lnTo>
                <a:lnTo>
                  <a:pt x="150457" y="17779"/>
                </a:lnTo>
                <a:lnTo>
                  <a:pt x="104910" y="12700"/>
                </a:lnTo>
                <a:lnTo>
                  <a:pt x="81268" y="5079"/>
                </a:lnTo>
                <a:lnTo>
                  <a:pt x="74789" y="3810"/>
                </a:lnTo>
                <a:lnTo>
                  <a:pt x="67772" y="1269"/>
                </a:lnTo>
                <a:lnTo>
                  <a:pt x="59474" y="0"/>
                </a:lnTo>
                <a:close/>
              </a:path>
              <a:path w="1566545" h="574039">
                <a:moveTo>
                  <a:pt x="1513804" y="8889"/>
                </a:moveTo>
                <a:lnTo>
                  <a:pt x="1497788" y="8889"/>
                </a:lnTo>
                <a:lnTo>
                  <a:pt x="1484292" y="15239"/>
                </a:lnTo>
                <a:lnTo>
                  <a:pt x="1468119" y="52069"/>
                </a:lnTo>
                <a:lnTo>
                  <a:pt x="1467627" y="69850"/>
                </a:lnTo>
                <a:lnTo>
                  <a:pt x="1468400" y="80010"/>
                </a:lnTo>
                <a:lnTo>
                  <a:pt x="1469905" y="87629"/>
                </a:lnTo>
                <a:lnTo>
                  <a:pt x="1471785" y="94620"/>
                </a:lnTo>
                <a:lnTo>
                  <a:pt x="1473905" y="95250"/>
                </a:lnTo>
                <a:lnTo>
                  <a:pt x="1483688" y="97789"/>
                </a:lnTo>
                <a:lnTo>
                  <a:pt x="1510278" y="97789"/>
                </a:lnTo>
                <a:lnTo>
                  <a:pt x="1516562" y="96519"/>
                </a:lnTo>
                <a:lnTo>
                  <a:pt x="1501687" y="83875"/>
                </a:lnTo>
                <a:lnTo>
                  <a:pt x="1496580" y="82550"/>
                </a:lnTo>
                <a:lnTo>
                  <a:pt x="1485386" y="77469"/>
                </a:lnTo>
                <a:lnTo>
                  <a:pt x="1477249" y="68579"/>
                </a:lnTo>
                <a:lnTo>
                  <a:pt x="1471740" y="58419"/>
                </a:lnTo>
                <a:lnTo>
                  <a:pt x="1561394" y="58419"/>
                </a:lnTo>
                <a:lnTo>
                  <a:pt x="1564030" y="49245"/>
                </a:lnTo>
                <a:lnTo>
                  <a:pt x="1563748" y="47703"/>
                </a:lnTo>
                <a:lnTo>
                  <a:pt x="1526641" y="11187"/>
                </a:lnTo>
                <a:lnTo>
                  <a:pt x="1513804" y="8889"/>
                </a:lnTo>
                <a:close/>
              </a:path>
              <a:path w="1566545" h="574039">
                <a:moveTo>
                  <a:pt x="1501687" y="83875"/>
                </a:moveTo>
                <a:lnTo>
                  <a:pt x="1516562" y="96519"/>
                </a:lnTo>
                <a:lnTo>
                  <a:pt x="1510278" y="97789"/>
                </a:lnTo>
                <a:lnTo>
                  <a:pt x="1556755" y="97789"/>
                </a:lnTo>
                <a:lnTo>
                  <a:pt x="1557196" y="96519"/>
                </a:lnTo>
                <a:lnTo>
                  <a:pt x="1559790" y="90169"/>
                </a:lnTo>
                <a:lnTo>
                  <a:pt x="1561197" y="86360"/>
                </a:lnTo>
                <a:lnTo>
                  <a:pt x="1511260" y="86360"/>
                </a:lnTo>
                <a:lnTo>
                  <a:pt x="1501687" y="83875"/>
                </a:lnTo>
                <a:close/>
              </a:path>
              <a:path w="1566545" h="574039">
                <a:moveTo>
                  <a:pt x="1510477" y="0"/>
                </a:moveTo>
                <a:lnTo>
                  <a:pt x="1487849" y="0"/>
                </a:lnTo>
                <a:lnTo>
                  <a:pt x="1478118" y="1269"/>
                </a:lnTo>
                <a:lnTo>
                  <a:pt x="1470235" y="2539"/>
                </a:lnTo>
                <a:lnTo>
                  <a:pt x="1463331" y="5079"/>
                </a:lnTo>
                <a:lnTo>
                  <a:pt x="1456537" y="8889"/>
                </a:lnTo>
                <a:lnTo>
                  <a:pt x="1448985" y="11429"/>
                </a:lnTo>
                <a:lnTo>
                  <a:pt x="1439807" y="13969"/>
                </a:lnTo>
                <a:lnTo>
                  <a:pt x="1428134" y="16510"/>
                </a:lnTo>
                <a:lnTo>
                  <a:pt x="1413097" y="17779"/>
                </a:lnTo>
                <a:lnTo>
                  <a:pt x="1393827" y="19050"/>
                </a:lnTo>
                <a:lnTo>
                  <a:pt x="1400630" y="21589"/>
                </a:lnTo>
                <a:lnTo>
                  <a:pt x="1408145" y="29210"/>
                </a:lnTo>
                <a:lnTo>
                  <a:pt x="1412472" y="40639"/>
                </a:lnTo>
                <a:lnTo>
                  <a:pt x="1413362" y="53339"/>
                </a:lnTo>
                <a:lnTo>
                  <a:pt x="1410569" y="66039"/>
                </a:lnTo>
                <a:lnTo>
                  <a:pt x="1403844" y="74929"/>
                </a:lnTo>
                <a:lnTo>
                  <a:pt x="1395252" y="78932"/>
                </a:lnTo>
                <a:lnTo>
                  <a:pt x="1400513" y="80010"/>
                </a:lnTo>
                <a:lnTo>
                  <a:pt x="1420278" y="81279"/>
                </a:lnTo>
                <a:lnTo>
                  <a:pt x="1435488" y="82550"/>
                </a:lnTo>
                <a:lnTo>
                  <a:pt x="1447298" y="86360"/>
                </a:lnTo>
                <a:lnTo>
                  <a:pt x="1456867" y="88900"/>
                </a:lnTo>
                <a:lnTo>
                  <a:pt x="1465350" y="92710"/>
                </a:lnTo>
                <a:lnTo>
                  <a:pt x="1471785" y="94620"/>
                </a:lnTo>
                <a:lnTo>
                  <a:pt x="1469905" y="87629"/>
                </a:lnTo>
                <a:lnTo>
                  <a:pt x="1468400" y="80010"/>
                </a:lnTo>
                <a:lnTo>
                  <a:pt x="1467627" y="69850"/>
                </a:lnTo>
                <a:lnTo>
                  <a:pt x="1467664" y="63500"/>
                </a:lnTo>
                <a:lnTo>
                  <a:pt x="1468119" y="52069"/>
                </a:lnTo>
                <a:lnTo>
                  <a:pt x="1470438" y="38100"/>
                </a:lnTo>
                <a:lnTo>
                  <a:pt x="1475502" y="26669"/>
                </a:lnTo>
                <a:lnTo>
                  <a:pt x="1484292" y="15239"/>
                </a:lnTo>
                <a:lnTo>
                  <a:pt x="1497788" y="8889"/>
                </a:lnTo>
                <a:lnTo>
                  <a:pt x="1524306" y="8889"/>
                </a:lnTo>
                <a:lnTo>
                  <a:pt x="1516562" y="1269"/>
                </a:lnTo>
                <a:lnTo>
                  <a:pt x="1510477" y="0"/>
                </a:lnTo>
                <a:close/>
              </a:path>
              <a:path w="1566545" h="574039">
                <a:moveTo>
                  <a:pt x="1561394" y="58419"/>
                </a:moveTo>
                <a:lnTo>
                  <a:pt x="1471740" y="58419"/>
                </a:lnTo>
                <a:lnTo>
                  <a:pt x="1501687" y="83875"/>
                </a:lnTo>
                <a:lnTo>
                  <a:pt x="1511260" y="86360"/>
                </a:lnTo>
                <a:lnTo>
                  <a:pt x="1529854" y="86360"/>
                </a:lnTo>
                <a:lnTo>
                  <a:pt x="1542746" y="82550"/>
                </a:lnTo>
                <a:lnTo>
                  <a:pt x="1552759" y="74929"/>
                </a:lnTo>
                <a:lnTo>
                  <a:pt x="1559934" y="63500"/>
                </a:lnTo>
                <a:lnTo>
                  <a:pt x="1561394" y="58419"/>
                </a:lnTo>
                <a:close/>
              </a:path>
              <a:path w="1566545" h="574039">
                <a:moveTo>
                  <a:pt x="1564030" y="49245"/>
                </a:moveTo>
                <a:lnTo>
                  <a:pt x="1559934" y="63500"/>
                </a:lnTo>
                <a:lnTo>
                  <a:pt x="1552759" y="74929"/>
                </a:lnTo>
                <a:lnTo>
                  <a:pt x="1542746" y="82550"/>
                </a:lnTo>
                <a:lnTo>
                  <a:pt x="1529854" y="86360"/>
                </a:lnTo>
                <a:lnTo>
                  <a:pt x="1561197" y="86360"/>
                </a:lnTo>
                <a:lnTo>
                  <a:pt x="1562135" y="83819"/>
                </a:lnTo>
                <a:lnTo>
                  <a:pt x="1564034" y="76200"/>
                </a:lnTo>
                <a:lnTo>
                  <a:pt x="1565291" y="68579"/>
                </a:lnTo>
                <a:lnTo>
                  <a:pt x="1565708" y="58419"/>
                </a:lnTo>
                <a:lnTo>
                  <a:pt x="1564030" y="49245"/>
                </a:lnTo>
                <a:close/>
              </a:path>
              <a:path w="1566545" h="574039">
                <a:moveTo>
                  <a:pt x="1471740" y="58419"/>
                </a:moveTo>
                <a:lnTo>
                  <a:pt x="1477249" y="68579"/>
                </a:lnTo>
                <a:lnTo>
                  <a:pt x="1485386" y="77469"/>
                </a:lnTo>
                <a:lnTo>
                  <a:pt x="1496580" y="82550"/>
                </a:lnTo>
                <a:lnTo>
                  <a:pt x="1501687" y="83875"/>
                </a:lnTo>
                <a:lnTo>
                  <a:pt x="1471740" y="58419"/>
                </a:lnTo>
                <a:close/>
              </a:path>
              <a:path w="1566545" h="574039">
                <a:moveTo>
                  <a:pt x="776836" y="74929"/>
                </a:moveTo>
                <a:lnTo>
                  <a:pt x="522570" y="74929"/>
                </a:lnTo>
                <a:lnTo>
                  <a:pt x="551945" y="77469"/>
                </a:lnTo>
                <a:lnTo>
                  <a:pt x="564244" y="80010"/>
                </a:lnTo>
                <a:lnTo>
                  <a:pt x="604566" y="83819"/>
                </a:lnTo>
                <a:lnTo>
                  <a:pt x="617601" y="83819"/>
                </a:lnTo>
                <a:lnTo>
                  <a:pt x="629659" y="82550"/>
                </a:lnTo>
                <a:lnTo>
                  <a:pt x="640276" y="81279"/>
                </a:lnTo>
                <a:lnTo>
                  <a:pt x="651128" y="78739"/>
                </a:lnTo>
                <a:lnTo>
                  <a:pt x="781841" y="78739"/>
                </a:lnTo>
                <a:lnTo>
                  <a:pt x="783754" y="77738"/>
                </a:lnTo>
                <a:lnTo>
                  <a:pt x="778172" y="76200"/>
                </a:lnTo>
                <a:lnTo>
                  <a:pt x="776836" y="74929"/>
                </a:lnTo>
                <a:close/>
              </a:path>
              <a:path w="1566545" h="574039">
                <a:moveTo>
                  <a:pt x="781841" y="78739"/>
                </a:moveTo>
                <a:lnTo>
                  <a:pt x="673670" y="78739"/>
                </a:lnTo>
                <a:lnTo>
                  <a:pt x="699953" y="81279"/>
                </a:lnTo>
                <a:lnTo>
                  <a:pt x="715481" y="82550"/>
                </a:lnTo>
                <a:lnTo>
                  <a:pt x="727090" y="82550"/>
                </a:lnTo>
                <a:lnTo>
                  <a:pt x="738796" y="81279"/>
                </a:lnTo>
                <a:lnTo>
                  <a:pt x="751092" y="81279"/>
                </a:lnTo>
                <a:lnTo>
                  <a:pt x="764468" y="80010"/>
                </a:lnTo>
                <a:lnTo>
                  <a:pt x="779415" y="80010"/>
                </a:lnTo>
                <a:lnTo>
                  <a:pt x="781841" y="78739"/>
                </a:lnTo>
                <a:close/>
              </a:path>
              <a:path w="1566545" h="574039">
                <a:moveTo>
                  <a:pt x="158688" y="20022"/>
                </a:moveTo>
                <a:lnTo>
                  <a:pt x="150862" y="26669"/>
                </a:lnTo>
                <a:lnTo>
                  <a:pt x="145894" y="39369"/>
                </a:lnTo>
                <a:lnTo>
                  <a:pt x="144816" y="53339"/>
                </a:lnTo>
                <a:lnTo>
                  <a:pt x="147515" y="66039"/>
                </a:lnTo>
                <a:lnTo>
                  <a:pt x="153877" y="76200"/>
                </a:lnTo>
                <a:lnTo>
                  <a:pt x="163790" y="80010"/>
                </a:lnTo>
                <a:lnTo>
                  <a:pt x="167370" y="80010"/>
                </a:lnTo>
                <a:lnTo>
                  <a:pt x="176070" y="73660"/>
                </a:lnTo>
                <a:lnTo>
                  <a:pt x="181213" y="63500"/>
                </a:lnTo>
                <a:lnTo>
                  <a:pt x="182712" y="52069"/>
                </a:lnTo>
                <a:lnTo>
                  <a:pt x="180476" y="39369"/>
                </a:lnTo>
                <a:lnTo>
                  <a:pt x="174415" y="29210"/>
                </a:lnTo>
                <a:lnTo>
                  <a:pt x="164438" y="21589"/>
                </a:lnTo>
                <a:lnTo>
                  <a:pt x="158688" y="20022"/>
                </a:lnTo>
                <a:close/>
              </a:path>
              <a:path w="1566545" h="574039">
                <a:moveTo>
                  <a:pt x="172421" y="19050"/>
                </a:moveTo>
                <a:lnTo>
                  <a:pt x="159833" y="19050"/>
                </a:lnTo>
                <a:lnTo>
                  <a:pt x="158688" y="20022"/>
                </a:lnTo>
                <a:lnTo>
                  <a:pt x="164438" y="21589"/>
                </a:lnTo>
                <a:lnTo>
                  <a:pt x="174415" y="29210"/>
                </a:lnTo>
                <a:lnTo>
                  <a:pt x="180476" y="39369"/>
                </a:lnTo>
                <a:lnTo>
                  <a:pt x="182712" y="52069"/>
                </a:lnTo>
                <a:lnTo>
                  <a:pt x="181213" y="63500"/>
                </a:lnTo>
                <a:lnTo>
                  <a:pt x="176070" y="73660"/>
                </a:lnTo>
                <a:lnTo>
                  <a:pt x="167370" y="80010"/>
                </a:lnTo>
                <a:lnTo>
                  <a:pt x="182846" y="80010"/>
                </a:lnTo>
                <a:lnTo>
                  <a:pt x="196105" y="78739"/>
                </a:lnTo>
                <a:lnTo>
                  <a:pt x="217088" y="76200"/>
                </a:lnTo>
                <a:lnTo>
                  <a:pt x="300520" y="76200"/>
                </a:lnTo>
                <a:lnTo>
                  <a:pt x="305464" y="74929"/>
                </a:lnTo>
                <a:lnTo>
                  <a:pt x="776836" y="74929"/>
                </a:lnTo>
                <a:lnTo>
                  <a:pt x="768821" y="67310"/>
                </a:lnTo>
                <a:lnTo>
                  <a:pt x="763696" y="54610"/>
                </a:lnTo>
                <a:lnTo>
                  <a:pt x="762554" y="41910"/>
                </a:lnTo>
                <a:lnTo>
                  <a:pt x="765155" y="29210"/>
                </a:lnTo>
                <a:lnTo>
                  <a:pt x="633996" y="29210"/>
                </a:lnTo>
                <a:lnTo>
                  <a:pt x="609799" y="27939"/>
                </a:lnTo>
                <a:lnTo>
                  <a:pt x="279627" y="27939"/>
                </a:lnTo>
                <a:lnTo>
                  <a:pt x="270009" y="26669"/>
                </a:lnTo>
                <a:lnTo>
                  <a:pt x="258364" y="26669"/>
                </a:lnTo>
                <a:lnTo>
                  <a:pt x="230886" y="22860"/>
                </a:lnTo>
                <a:lnTo>
                  <a:pt x="200977" y="20319"/>
                </a:lnTo>
                <a:lnTo>
                  <a:pt x="186294" y="20319"/>
                </a:lnTo>
                <a:lnTo>
                  <a:pt x="172421" y="19050"/>
                </a:lnTo>
                <a:close/>
              </a:path>
              <a:path w="1566545" h="574039">
                <a:moveTo>
                  <a:pt x="859384" y="20319"/>
                </a:moveTo>
                <a:lnTo>
                  <a:pt x="779413" y="20319"/>
                </a:lnTo>
                <a:lnTo>
                  <a:pt x="783773" y="21589"/>
                </a:lnTo>
                <a:lnTo>
                  <a:pt x="792614" y="29210"/>
                </a:lnTo>
                <a:lnTo>
                  <a:pt x="797392" y="40639"/>
                </a:lnTo>
                <a:lnTo>
                  <a:pt x="798284" y="53339"/>
                </a:lnTo>
                <a:lnTo>
                  <a:pt x="795467" y="66039"/>
                </a:lnTo>
                <a:lnTo>
                  <a:pt x="789119" y="74929"/>
                </a:lnTo>
                <a:lnTo>
                  <a:pt x="783754" y="77738"/>
                </a:lnTo>
                <a:lnTo>
                  <a:pt x="791993" y="80010"/>
                </a:lnTo>
                <a:lnTo>
                  <a:pt x="804273" y="78739"/>
                </a:lnTo>
                <a:lnTo>
                  <a:pt x="815324" y="77469"/>
                </a:lnTo>
                <a:lnTo>
                  <a:pt x="874983" y="77469"/>
                </a:lnTo>
                <a:lnTo>
                  <a:pt x="888532" y="74929"/>
                </a:lnTo>
                <a:lnTo>
                  <a:pt x="902389" y="73660"/>
                </a:lnTo>
                <a:lnTo>
                  <a:pt x="1384642" y="73660"/>
                </a:lnTo>
                <a:lnTo>
                  <a:pt x="1380025" y="68579"/>
                </a:lnTo>
                <a:lnTo>
                  <a:pt x="1375966" y="58419"/>
                </a:lnTo>
                <a:lnTo>
                  <a:pt x="1375623" y="45719"/>
                </a:lnTo>
                <a:lnTo>
                  <a:pt x="1378689" y="33019"/>
                </a:lnTo>
                <a:lnTo>
                  <a:pt x="1381334" y="29210"/>
                </a:lnTo>
                <a:lnTo>
                  <a:pt x="1197370" y="29210"/>
                </a:lnTo>
                <a:lnTo>
                  <a:pt x="1169186" y="26669"/>
                </a:lnTo>
                <a:lnTo>
                  <a:pt x="1157762" y="25400"/>
                </a:lnTo>
                <a:lnTo>
                  <a:pt x="1090565" y="25400"/>
                </a:lnTo>
                <a:lnTo>
                  <a:pt x="1080207" y="24129"/>
                </a:lnTo>
                <a:lnTo>
                  <a:pt x="1067772" y="24129"/>
                </a:lnTo>
                <a:lnTo>
                  <a:pt x="1053988" y="22860"/>
                </a:lnTo>
                <a:lnTo>
                  <a:pt x="897880" y="22860"/>
                </a:lnTo>
                <a:lnTo>
                  <a:pt x="884854" y="21589"/>
                </a:lnTo>
                <a:lnTo>
                  <a:pt x="871957" y="21589"/>
                </a:lnTo>
                <a:lnTo>
                  <a:pt x="859384" y="20319"/>
                </a:lnTo>
                <a:close/>
              </a:path>
              <a:path w="1566545" h="574039">
                <a:moveTo>
                  <a:pt x="874983" y="77469"/>
                </a:moveTo>
                <a:lnTo>
                  <a:pt x="826717" y="77469"/>
                </a:lnTo>
                <a:lnTo>
                  <a:pt x="840022" y="80010"/>
                </a:lnTo>
                <a:lnTo>
                  <a:pt x="850344" y="80010"/>
                </a:lnTo>
                <a:lnTo>
                  <a:pt x="874983" y="77469"/>
                </a:lnTo>
                <a:close/>
              </a:path>
              <a:path w="1566545" h="574039">
                <a:moveTo>
                  <a:pt x="1277675" y="74929"/>
                </a:moveTo>
                <a:lnTo>
                  <a:pt x="1097930" y="74929"/>
                </a:lnTo>
                <a:lnTo>
                  <a:pt x="1152736" y="80010"/>
                </a:lnTo>
                <a:lnTo>
                  <a:pt x="1195784" y="80010"/>
                </a:lnTo>
                <a:lnTo>
                  <a:pt x="1210940" y="78739"/>
                </a:lnTo>
                <a:lnTo>
                  <a:pt x="1226879" y="78739"/>
                </a:lnTo>
                <a:lnTo>
                  <a:pt x="1256948" y="76200"/>
                </a:lnTo>
                <a:lnTo>
                  <a:pt x="1268999" y="76200"/>
                </a:lnTo>
                <a:lnTo>
                  <a:pt x="1277675" y="74929"/>
                </a:lnTo>
                <a:close/>
              </a:path>
              <a:path w="1566545" h="574039">
                <a:moveTo>
                  <a:pt x="1385796" y="74929"/>
                </a:moveTo>
                <a:lnTo>
                  <a:pt x="1295965" y="74929"/>
                </a:lnTo>
                <a:lnTo>
                  <a:pt x="1308291" y="76200"/>
                </a:lnTo>
                <a:lnTo>
                  <a:pt x="1322021" y="76200"/>
                </a:lnTo>
                <a:lnTo>
                  <a:pt x="1351547" y="78739"/>
                </a:lnTo>
                <a:lnTo>
                  <a:pt x="1366268" y="78739"/>
                </a:lnTo>
                <a:lnTo>
                  <a:pt x="1380245" y="80010"/>
                </a:lnTo>
                <a:lnTo>
                  <a:pt x="1392940" y="80010"/>
                </a:lnTo>
                <a:lnTo>
                  <a:pt x="1395252" y="78932"/>
                </a:lnTo>
                <a:lnTo>
                  <a:pt x="1388105" y="77469"/>
                </a:lnTo>
                <a:lnTo>
                  <a:pt x="1385796" y="74929"/>
                </a:lnTo>
                <a:close/>
              </a:path>
              <a:path w="1566545" h="574039">
                <a:moveTo>
                  <a:pt x="1393762" y="19086"/>
                </a:moveTo>
                <a:lnTo>
                  <a:pt x="1384860" y="24129"/>
                </a:lnTo>
                <a:lnTo>
                  <a:pt x="1378689" y="33019"/>
                </a:lnTo>
                <a:lnTo>
                  <a:pt x="1375623" y="45719"/>
                </a:lnTo>
                <a:lnTo>
                  <a:pt x="1375966" y="58419"/>
                </a:lnTo>
                <a:lnTo>
                  <a:pt x="1380025" y="68579"/>
                </a:lnTo>
                <a:lnTo>
                  <a:pt x="1388105" y="77469"/>
                </a:lnTo>
                <a:lnTo>
                  <a:pt x="1395252" y="78932"/>
                </a:lnTo>
                <a:lnTo>
                  <a:pt x="1403844" y="74929"/>
                </a:lnTo>
                <a:lnTo>
                  <a:pt x="1410569" y="66039"/>
                </a:lnTo>
                <a:lnTo>
                  <a:pt x="1413362" y="53339"/>
                </a:lnTo>
                <a:lnTo>
                  <a:pt x="1412472" y="40639"/>
                </a:lnTo>
                <a:lnTo>
                  <a:pt x="1408145" y="29210"/>
                </a:lnTo>
                <a:lnTo>
                  <a:pt x="1400630" y="21589"/>
                </a:lnTo>
                <a:lnTo>
                  <a:pt x="1393762" y="19086"/>
                </a:lnTo>
                <a:close/>
              </a:path>
              <a:path w="1566545" h="574039">
                <a:moveTo>
                  <a:pt x="300520" y="76200"/>
                </a:moveTo>
                <a:lnTo>
                  <a:pt x="239565" y="76200"/>
                </a:lnTo>
                <a:lnTo>
                  <a:pt x="253331" y="77469"/>
                </a:lnTo>
                <a:lnTo>
                  <a:pt x="268157" y="77469"/>
                </a:lnTo>
                <a:lnTo>
                  <a:pt x="282690" y="78739"/>
                </a:lnTo>
                <a:lnTo>
                  <a:pt x="295577" y="77469"/>
                </a:lnTo>
                <a:lnTo>
                  <a:pt x="300520" y="76200"/>
                </a:lnTo>
                <a:close/>
              </a:path>
              <a:path w="1566545" h="574039">
                <a:moveTo>
                  <a:pt x="447702" y="77469"/>
                </a:moveTo>
                <a:lnTo>
                  <a:pt x="417678" y="77469"/>
                </a:lnTo>
                <a:lnTo>
                  <a:pt x="433024" y="78739"/>
                </a:lnTo>
                <a:lnTo>
                  <a:pt x="447702" y="77469"/>
                </a:lnTo>
                <a:close/>
              </a:path>
              <a:path w="1566545" h="574039">
                <a:moveTo>
                  <a:pt x="770693" y="17779"/>
                </a:moveTo>
                <a:lnTo>
                  <a:pt x="749835" y="20319"/>
                </a:lnTo>
                <a:lnTo>
                  <a:pt x="771253" y="20319"/>
                </a:lnTo>
                <a:lnTo>
                  <a:pt x="765155" y="29210"/>
                </a:lnTo>
                <a:lnTo>
                  <a:pt x="762554" y="41910"/>
                </a:lnTo>
                <a:lnTo>
                  <a:pt x="763696" y="54610"/>
                </a:lnTo>
                <a:lnTo>
                  <a:pt x="768821" y="67310"/>
                </a:lnTo>
                <a:lnTo>
                  <a:pt x="778172" y="76200"/>
                </a:lnTo>
                <a:lnTo>
                  <a:pt x="783754" y="77738"/>
                </a:lnTo>
                <a:lnTo>
                  <a:pt x="789119" y="74929"/>
                </a:lnTo>
                <a:lnTo>
                  <a:pt x="795467" y="66039"/>
                </a:lnTo>
                <a:lnTo>
                  <a:pt x="798284" y="53339"/>
                </a:lnTo>
                <a:lnTo>
                  <a:pt x="797392" y="40639"/>
                </a:lnTo>
                <a:lnTo>
                  <a:pt x="792614" y="29210"/>
                </a:lnTo>
                <a:lnTo>
                  <a:pt x="783773" y="21589"/>
                </a:lnTo>
                <a:lnTo>
                  <a:pt x="770693" y="17779"/>
                </a:lnTo>
                <a:close/>
              </a:path>
              <a:path w="1566545" h="574039">
                <a:moveTo>
                  <a:pt x="484517" y="74929"/>
                </a:moveTo>
                <a:lnTo>
                  <a:pt x="342797" y="74929"/>
                </a:lnTo>
                <a:lnTo>
                  <a:pt x="356396" y="76200"/>
                </a:lnTo>
                <a:lnTo>
                  <a:pt x="386338" y="77469"/>
                </a:lnTo>
                <a:lnTo>
                  <a:pt x="461373" y="77469"/>
                </a:lnTo>
                <a:lnTo>
                  <a:pt x="473698" y="76200"/>
                </a:lnTo>
                <a:lnTo>
                  <a:pt x="484517" y="74929"/>
                </a:lnTo>
                <a:close/>
              </a:path>
              <a:path w="1566545" h="574039">
                <a:moveTo>
                  <a:pt x="1384642" y="73660"/>
                </a:moveTo>
                <a:lnTo>
                  <a:pt x="990454" y="73660"/>
                </a:lnTo>
                <a:lnTo>
                  <a:pt x="1001335" y="74929"/>
                </a:lnTo>
                <a:lnTo>
                  <a:pt x="1026040" y="77469"/>
                </a:lnTo>
                <a:lnTo>
                  <a:pt x="1054763" y="77469"/>
                </a:lnTo>
                <a:lnTo>
                  <a:pt x="1070666" y="74929"/>
                </a:lnTo>
                <a:lnTo>
                  <a:pt x="1385796" y="74929"/>
                </a:lnTo>
                <a:lnTo>
                  <a:pt x="1384642" y="73660"/>
                </a:lnTo>
                <a:close/>
              </a:path>
              <a:path w="1566545" h="574039">
                <a:moveTo>
                  <a:pt x="980535" y="73660"/>
                </a:moveTo>
                <a:lnTo>
                  <a:pt x="916170" y="73660"/>
                </a:lnTo>
                <a:lnTo>
                  <a:pt x="926654" y="74929"/>
                </a:lnTo>
                <a:lnTo>
                  <a:pt x="937477" y="74929"/>
                </a:lnTo>
                <a:lnTo>
                  <a:pt x="949493" y="76200"/>
                </a:lnTo>
                <a:lnTo>
                  <a:pt x="963560" y="74929"/>
                </a:lnTo>
                <a:lnTo>
                  <a:pt x="980535" y="73660"/>
                </a:lnTo>
                <a:close/>
              </a:path>
              <a:path w="1566545" h="574039">
                <a:moveTo>
                  <a:pt x="1563748" y="47703"/>
                </a:moveTo>
                <a:lnTo>
                  <a:pt x="1564030" y="49245"/>
                </a:lnTo>
                <a:lnTo>
                  <a:pt x="1564313" y="48260"/>
                </a:lnTo>
                <a:lnTo>
                  <a:pt x="1563748" y="47703"/>
                </a:lnTo>
                <a:close/>
              </a:path>
              <a:path w="1566545" h="574039">
                <a:moveTo>
                  <a:pt x="1526641" y="11187"/>
                </a:moveTo>
                <a:lnTo>
                  <a:pt x="1563748" y="47703"/>
                </a:lnTo>
                <a:lnTo>
                  <a:pt x="1563153" y="44450"/>
                </a:lnTo>
                <a:lnTo>
                  <a:pt x="1557937" y="33019"/>
                </a:lnTo>
                <a:lnTo>
                  <a:pt x="1550227" y="24129"/>
                </a:lnTo>
                <a:lnTo>
                  <a:pt x="1540190" y="16510"/>
                </a:lnTo>
                <a:lnTo>
                  <a:pt x="1527993" y="11429"/>
                </a:lnTo>
                <a:lnTo>
                  <a:pt x="1526641" y="11187"/>
                </a:lnTo>
                <a:close/>
              </a:path>
              <a:path w="1566545" h="574039">
                <a:moveTo>
                  <a:pt x="706909" y="19050"/>
                </a:moveTo>
                <a:lnTo>
                  <a:pt x="694806" y="19050"/>
                </a:lnTo>
                <a:lnTo>
                  <a:pt x="671928" y="24129"/>
                </a:lnTo>
                <a:lnTo>
                  <a:pt x="660229" y="27939"/>
                </a:lnTo>
                <a:lnTo>
                  <a:pt x="647738" y="29210"/>
                </a:lnTo>
                <a:lnTo>
                  <a:pt x="765155" y="29210"/>
                </a:lnTo>
                <a:lnTo>
                  <a:pt x="771253" y="20319"/>
                </a:lnTo>
                <a:lnTo>
                  <a:pt x="723871" y="20319"/>
                </a:lnTo>
                <a:lnTo>
                  <a:pt x="706909" y="19050"/>
                </a:lnTo>
                <a:close/>
              </a:path>
              <a:path w="1566545" h="574039">
                <a:moveTo>
                  <a:pt x="1269758" y="19050"/>
                </a:moveTo>
                <a:lnTo>
                  <a:pt x="1259414" y="19050"/>
                </a:lnTo>
                <a:lnTo>
                  <a:pt x="1247958" y="22860"/>
                </a:lnTo>
                <a:lnTo>
                  <a:pt x="1237689" y="24129"/>
                </a:lnTo>
                <a:lnTo>
                  <a:pt x="1225393" y="26669"/>
                </a:lnTo>
                <a:lnTo>
                  <a:pt x="1197370" y="29210"/>
                </a:lnTo>
                <a:lnTo>
                  <a:pt x="1381334" y="29210"/>
                </a:lnTo>
                <a:lnTo>
                  <a:pt x="1384860" y="24129"/>
                </a:lnTo>
                <a:lnTo>
                  <a:pt x="1389344" y="21589"/>
                </a:lnTo>
                <a:lnTo>
                  <a:pt x="1308434" y="21589"/>
                </a:lnTo>
                <a:lnTo>
                  <a:pt x="1292837" y="20319"/>
                </a:lnTo>
                <a:lnTo>
                  <a:pt x="1280422" y="20319"/>
                </a:lnTo>
                <a:lnTo>
                  <a:pt x="1269758" y="19050"/>
                </a:lnTo>
                <a:close/>
              </a:path>
              <a:path w="1566545" h="574039">
                <a:moveTo>
                  <a:pt x="372850" y="15239"/>
                </a:moveTo>
                <a:lnTo>
                  <a:pt x="365074" y="15239"/>
                </a:lnTo>
                <a:lnTo>
                  <a:pt x="353337" y="16510"/>
                </a:lnTo>
                <a:lnTo>
                  <a:pt x="309897" y="24129"/>
                </a:lnTo>
                <a:lnTo>
                  <a:pt x="296896" y="26669"/>
                </a:lnTo>
                <a:lnTo>
                  <a:pt x="286745" y="27939"/>
                </a:lnTo>
                <a:lnTo>
                  <a:pt x="466788" y="27939"/>
                </a:lnTo>
                <a:lnTo>
                  <a:pt x="452566" y="26669"/>
                </a:lnTo>
                <a:lnTo>
                  <a:pt x="437795" y="24129"/>
                </a:lnTo>
                <a:lnTo>
                  <a:pt x="422964" y="22860"/>
                </a:lnTo>
                <a:lnTo>
                  <a:pt x="395085" y="17779"/>
                </a:lnTo>
                <a:lnTo>
                  <a:pt x="383017" y="16510"/>
                </a:lnTo>
                <a:lnTo>
                  <a:pt x="372850" y="15239"/>
                </a:lnTo>
                <a:close/>
              </a:path>
              <a:path w="1566545" h="574039">
                <a:moveTo>
                  <a:pt x="582666" y="25400"/>
                </a:moveTo>
                <a:lnTo>
                  <a:pt x="509845" y="25400"/>
                </a:lnTo>
                <a:lnTo>
                  <a:pt x="491625" y="27939"/>
                </a:lnTo>
                <a:lnTo>
                  <a:pt x="609799" y="27939"/>
                </a:lnTo>
                <a:lnTo>
                  <a:pt x="582666" y="25400"/>
                </a:lnTo>
                <a:close/>
              </a:path>
              <a:path w="1566545" h="574039">
                <a:moveTo>
                  <a:pt x="535274" y="24129"/>
                </a:moveTo>
                <a:lnTo>
                  <a:pt x="523921" y="25400"/>
                </a:lnTo>
                <a:lnTo>
                  <a:pt x="545327" y="25400"/>
                </a:lnTo>
                <a:lnTo>
                  <a:pt x="535274" y="24129"/>
                </a:lnTo>
                <a:close/>
              </a:path>
              <a:path w="1566545" h="574039">
                <a:moveTo>
                  <a:pt x="999739" y="17779"/>
                </a:moveTo>
                <a:lnTo>
                  <a:pt x="987041" y="17779"/>
                </a:lnTo>
                <a:lnTo>
                  <a:pt x="935337" y="22860"/>
                </a:lnTo>
                <a:lnTo>
                  <a:pt x="1053988" y="22860"/>
                </a:lnTo>
                <a:lnTo>
                  <a:pt x="1011798" y="19050"/>
                </a:lnTo>
                <a:lnTo>
                  <a:pt x="999739" y="17779"/>
                </a:lnTo>
                <a:close/>
              </a:path>
              <a:path w="1566545" h="574039">
                <a:moveTo>
                  <a:pt x="1390176" y="17779"/>
                </a:moveTo>
                <a:lnTo>
                  <a:pt x="1370825" y="17779"/>
                </a:lnTo>
                <a:lnTo>
                  <a:pt x="1357412" y="19050"/>
                </a:lnTo>
                <a:lnTo>
                  <a:pt x="1344250" y="19050"/>
                </a:lnTo>
                <a:lnTo>
                  <a:pt x="1319545" y="20319"/>
                </a:lnTo>
                <a:lnTo>
                  <a:pt x="1308434" y="21589"/>
                </a:lnTo>
                <a:lnTo>
                  <a:pt x="1389344" y="21589"/>
                </a:lnTo>
                <a:lnTo>
                  <a:pt x="1393762" y="19086"/>
                </a:lnTo>
                <a:lnTo>
                  <a:pt x="1390176" y="17779"/>
                </a:lnTo>
                <a:close/>
              </a:path>
              <a:path w="1566545" h="574039">
                <a:moveTo>
                  <a:pt x="824196" y="19050"/>
                </a:moveTo>
                <a:lnTo>
                  <a:pt x="799911" y="19050"/>
                </a:lnTo>
                <a:lnTo>
                  <a:pt x="786330" y="20319"/>
                </a:lnTo>
                <a:lnTo>
                  <a:pt x="835705" y="20319"/>
                </a:lnTo>
                <a:lnTo>
                  <a:pt x="824196" y="19050"/>
                </a:lnTo>
                <a:close/>
              </a:path>
              <a:path w="1566545" h="574039">
                <a:moveTo>
                  <a:pt x="1524306" y="8889"/>
                </a:moveTo>
                <a:lnTo>
                  <a:pt x="1513804" y="8889"/>
                </a:lnTo>
                <a:lnTo>
                  <a:pt x="1526641" y="11187"/>
                </a:lnTo>
                <a:lnTo>
                  <a:pt x="1524306" y="888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9711" y="6169950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3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6" y="195424"/>
                </a:lnTo>
                <a:lnTo>
                  <a:pt x="119257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4"/>
                </a:lnTo>
                <a:lnTo>
                  <a:pt x="150927" y="256199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19"/>
                </a:lnTo>
                <a:lnTo>
                  <a:pt x="320241" y="48990"/>
                </a:lnTo>
                <a:lnTo>
                  <a:pt x="327601" y="39105"/>
                </a:lnTo>
                <a:lnTo>
                  <a:pt x="331055" y="28893"/>
                </a:lnTo>
                <a:lnTo>
                  <a:pt x="329816" y="18081"/>
                </a:lnTo>
                <a:lnTo>
                  <a:pt x="326431" y="15289"/>
                </a:lnTo>
                <a:lnTo>
                  <a:pt x="51664" y="15289"/>
                </a:lnTo>
                <a:lnTo>
                  <a:pt x="41538" y="13807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1" y="15289"/>
                </a:lnTo>
                <a:lnTo>
                  <a:pt x="325973" y="14912"/>
                </a:lnTo>
                <a:lnTo>
                  <a:pt x="267928" y="14912"/>
                </a:lnTo>
                <a:lnTo>
                  <a:pt x="267032" y="14858"/>
                </a:lnTo>
                <a:lnTo>
                  <a:pt x="245139" y="14858"/>
                </a:lnTo>
                <a:lnTo>
                  <a:pt x="235848" y="14663"/>
                </a:lnTo>
                <a:lnTo>
                  <a:pt x="225655" y="12255"/>
                </a:lnTo>
                <a:lnTo>
                  <a:pt x="221850" y="11584"/>
                </a:lnTo>
                <a:lnTo>
                  <a:pt x="88438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5" y="10041"/>
                </a:moveTo>
                <a:lnTo>
                  <a:pt x="297909" y="10653"/>
                </a:lnTo>
                <a:lnTo>
                  <a:pt x="280275" y="14608"/>
                </a:lnTo>
                <a:lnTo>
                  <a:pt x="267928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5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9" y="14858"/>
                </a:lnTo>
                <a:lnTo>
                  <a:pt x="267032" y="14858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1" y="1412"/>
                </a:lnTo>
                <a:lnTo>
                  <a:pt x="138102" y="5529"/>
                </a:lnTo>
                <a:lnTo>
                  <a:pt x="129639" y="7985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50" y="11584"/>
                </a:lnTo>
                <a:lnTo>
                  <a:pt x="208039" y="9149"/>
                </a:lnTo>
                <a:lnTo>
                  <a:pt x="191381" y="7124"/>
                </a:lnTo>
                <a:lnTo>
                  <a:pt x="185046" y="6029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35628" y="5456328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3598" y="5483303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5" y="401"/>
                </a:lnTo>
                <a:lnTo>
                  <a:pt x="93874" y="4921"/>
                </a:lnTo>
                <a:lnTo>
                  <a:pt x="53941" y="21937"/>
                </a:lnTo>
                <a:lnTo>
                  <a:pt x="19047" y="59466"/>
                </a:lnTo>
                <a:lnTo>
                  <a:pt x="2801" y="104203"/>
                </a:lnTo>
                <a:lnTo>
                  <a:pt x="0" y="155703"/>
                </a:lnTo>
                <a:lnTo>
                  <a:pt x="10" y="389064"/>
                </a:lnTo>
                <a:lnTo>
                  <a:pt x="1726" y="429618"/>
                </a:lnTo>
                <a:lnTo>
                  <a:pt x="10283" y="468811"/>
                </a:lnTo>
                <a:lnTo>
                  <a:pt x="38184" y="509771"/>
                </a:lnTo>
                <a:lnTo>
                  <a:pt x="71737" y="532199"/>
                </a:lnTo>
                <a:lnTo>
                  <a:pt x="115036" y="543077"/>
                </a:lnTo>
                <a:lnTo>
                  <a:pt x="155843" y="544659"/>
                </a:lnTo>
                <a:lnTo>
                  <a:pt x="2261520" y="544644"/>
                </a:lnTo>
                <a:lnTo>
                  <a:pt x="2301852" y="542954"/>
                </a:lnTo>
                <a:lnTo>
                  <a:pt x="2341266" y="534371"/>
                </a:lnTo>
                <a:lnTo>
                  <a:pt x="2382226" y="506470"/>
                </a:lnTo>
                <a:lnTo>
                  <a:pt x="2404654" y="472917"/>
                </a:lnTo>
                <a:lnTo>
                  <a:pt x="2415547" y="429397"/>
                </a:lnTo>
                <a:lnTo>
                  <a:pt x="2417110" y="389064"/>
                </a:lnTo>
                <a:lnTo>
                  <a:pt x="2417100" y="155703"/>
                </a:lnTo>
                <a:lnTo>
                  <a:pt x="2415383" y="115149"/>
                </a:lnTo>
                <a:lnTo>
                  <a:pt x="2406826" y="75957"/>
                </a:lnTo>
                <a:lnTo>
                  <a:pt x="2378925" y="34996"/>
                </a:lnTo>
                <a:lnTo>
                  <a:pt x="2345372" y="12568"/>
                </a:lnTo>
                <a:lnTo>
                  <a:pt x="2302073" y="1690"/>
                </a:lnTo>
                <a:lnTo>
                  <a:pt x="2261266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1884" y="5434628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10" h="627379">
                <a:moveTo>
                  <a:pt x="756686" y="614679"/>
                </a:moveTo>
                <a:lnTo>
                  <a:pt x="550942" y="614679"/>
                </a:lnTo>
                <a:lnTo>
                  <a:pt x="579921" y="617219"/>
                </a:lnTo>
                <a:lnTo>
                  <a:pt x="594930" y="619759"/>
                </a:lnTo>
                <a:lnTo>
                  <a:pt x="609720" y="621029"/>
                </a:lnTo>
                <a:lnTo>
                  <a:pt x="623867" y="623569"/>
                </a:lnTo>
                <a:lnTo>
                  <a:pt x="636948" y="624839"/>
                </a:lnTo>
                <a:lnTo>
                  <a:pt x="648538" y="626109"/>
                </a:lnTo>
                <a:lnTo>
                  <a:pt x="658215" y="627379"/>
                </a:lnTo>
                <a:lnTo>
                  <a:pt x="676403" y="627379"/>
                </a:lnTo>
                <a:lnTo>
                  <a:pt x="689534" y="624839"/>
                </a:lnTo>
                <a:lnTo>
                  <a:pt x="718900" y="619759"/>
                </a:lnTo>
                <a:lnTo>
                  <a:pt x="733266" y="618489"/>
                </a:lnTo>
                <a:lnTo>
                  <a:pt x="746173" y="615950"/>
                </a:lnTo>
                <a:lnTo>
                  <a:pt x="756686" y="614679"/>
                </a:lnTo>
                <a:close/>
              </a:path>
              <a:path w="2480310" h="627379">
                <a:moveTo>
                  <a:pt x="1886885" y="621029"/>
                </a:moveTo>
                <a:lnTo>
                  <a:pt x="1734768" y="621029"/>
                </a:lnTo>
                <a:lnTo>
                  <a:pt x="1747329" y="622300"/>
                </a:lnTo>
                <a:lnTo>
                  <a:pt x="1773646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10" h="627379">
                <a:moveTo>
                  <a:pt x="88985" y="35142"/>
                </a:moveTo>
                <a:lnTo>
                  <a:pt x="55559" y="58419"/>
                </a:lnTo>
                <a:lnTo>
                  <a:pt x="47456" y="68579"/>
                </a:lnTo>
                <a:lnTo>
                  <a:pt x="38833" y="78739"/>
                </a:lnTo>
                <a:lnTo>
                  <a:pt x="16022" y="110489"/>
                </a:lnTo>
                <a:lnTo>
                  <a:pt x="5580" y="148589"/>
                </a:lnTo>
                <a:lnTo>
                  <a:pt x="4243" y="168909"/>
                </a:lnTo>
                <a:lnTo>
                  <a:pt x="4349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50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4000"/>
                </a:lnTo>
                <a:lnTo>
                  <a:pt x="1830" y="266700"/>
                </a:lnTo>
                <a:lnTo>
                  <a:pt x="1873" y="284479"/>
                </a:lnTo>
                <a:lnTo>
                  <a:pt x="1305" y="299719"/>
                </a:lnTo>
                <a:lnTo>
                  <a:pt x="1124" y="317500"/>
                </a:lnTo>
                <a:lnTo>
                  <a:pt x="2245" y="332739"/>
                </a:lnTo>
                <a:lnTo>
                  <a:pt x="4114" y="345439"/>
                </a:lnTo>
                <a:lnTo>
                  <a:pt x="6176" y="355600"/>
                </a:lnTo>
                <a:lnTo>
                  <a:pt x="7876" y="361950"/>
                </a:lnTo>
                <a:lnTo>
                  <a:pt x="9325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2" y="552450"/>
                </a:lnTo>
                <a:lnTo>
                  <a:pt x="65238" y="586739"/>
                </a:lnTo>
                <a:lnTo>
                  <a:pt x="83476" y="596900"/>
                </a:lnTo>
                <a:lnTo>
                  <a:pt x="89756" y="600709"/>
                </a:lnTo>
                <a:lnTo>
                  <a:pt x="133681" y="615950"/>
                </a:lnTo>
                <a:lnTo>
                  <a:pt x="178703" y="624839"/>
                </a:lnTo>
                <a:lnTo>
                  <a:pt x="198032" y="624839"/>
                </a:lnTo>
                <a:lnTo>
                  <a:pt x="202536" y="623968"/>
                </a:lnTo>
                <a:lnTo>
                  <a:pt x="197647" y="623569"/>
                </a:lnTo>
                <a:lnTo>
                  <a:pt x="185891" y="617219"/>
                </a:lnTo>
                <a:lnTo>
                  <a:pt x="177823" y="609600"/>
                </a:lnTo>
                <a:lnTo>
                  <a:pt x="173308" y="600709"/>
                </a:lnTo>
                <a:lnTo>
                  <a:pt x="172214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5" y="566419"/>
                </a:lnTo>
                <a:lnTo>
                  <a:pt x="199400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8" y="546100"/>
                </a:lnTo>
                <a:lnTo>
                  <a:pt x="65013" y="501650"/>
                </a:lnTo>
                <a:lnTo>
                  <a:pt x="54910" y="457200"/>
                </a:lnTo>
                <a:lnTo>
                  <a:pt x="55003" y="444500"/>
                </a:lnTo>
                <a:lnTo>
                  <a:pt x="58809" y="400050"/>
                </a:lnTo>
                <a:lnTo>
                  <a:pt x="60473" y="388619"/>
                </a:lnTo>
                <a:lnTo>
                  <a:pt x="62014" y="377189"/>
                </a:lnTo>
                <a:lnTo>
                  <a:pt x="63257" y="365759"/>
                </a:lnTo>
                <a:lnTo>
                  <a:pt x="64026" y="350519"/>
                </a:lnTo>
                <a:lnTo>
                  <a:pt x="63947" y="330200"/>
                </a:lnTo>
                <a:lnTo>
                  <a:pt x="63872" y="325119"/>
                </a:lnTo>
                <a:lnTo>
                  <a:pt x="63507" y="312419"/>
                </a:lnTo>
                <a:lnTo>
                  <a:pt x="62948" y="297179"/>
                </a:lnTo>
                <a:lnTo>
                  <a:pt x="59992" y="234950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0" y="147319"/>
                </a:lnTo>
                <a:lnTo>
                  <a:pt x="78693" y="110489"/>
                </a:lnTo>
                <a:lnTo>
                  <a:pt x="111891" y="92709"/>
                </a:lnTo>
                <a:lnTo>
                  <a:pt x="115758" y="87200"/>
                </a:lnTo>
                <a:lnTo>
                  <a:pt x="82271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5" y="35142"/>
                </a:lnTo>
                <a:close/>
              </a:path>
              <a:path w="2480310" h="627379">
                <a:moveTo>
                  <a:pt x="288323" y="560069"/>
                </a:moveTo>
                <a:lnTo>
                  <a:pt x="267775" y="560069"/>
                </a:lnTo>
                <a:lnTo>
                  <a:pt x="257520" y="561339"/>
                </a:lnTo>
                <a:lnTo>
                  <a:pt x="246293" y="561339"/>
                </a:lnTo>
                <a:lnTo>
                  <a:pt x="233356" y="562609"/>
                </a:lnTo>
                <a:lnTo>
                  <a:pt x="217971" y="562609"/>
                </a:lnTo>
                <a:lnTo>
                  <a:pt x="200648" y="563794"/>
                </a:lnTo>
                <a:lnTo>
                  <a:pt x="230245" y="588009"/>
                </a:lnTo>
                <a:lnTo>
                  <a:pt x="230570" y="598169"/>
                </a:lnTo>
                <a:lnTo>
                  <a:pt x="227472" y="608329"/>
                </a:lnTo>
                <a:lnTo>
                  <a:pt x="220990" y="615950"/>
                </a:lnTo>
                <a:lnTo>
                  <a:pt x="211164" y="622300"/>
                </a:lnTo>
                <a:lnTo>
                  <a:pt x="202536" y="623968"/>
                </a:lnTo>
                <a:lnTo>
                  <a:pt x="213221" y="624839"/>
                </a:lnTo>
                <a:lnTo>
                  <a:pt x="225013" y="624839"/>
                </a:lnTo>
                <a:lnTo>
                  <a:pt x="246857" y="622300"/>
                </a:lnTo>
                <a:lnTo>
                  <a:pt x="307772" y="622300"/>
                </a:lnTo>
                <a:lnTo>
                  <a:pt x="325671" y="618489"/>
                </a:lnTo>
                <a:lnTo>
                  <a:pt x="337181" y="614679"/>
                </a:lnTo>
                <a:lnTo>
                  <a:pt x="360822" y="612139"/>
                </a:lnTo>
                <a:lnTo>
                  <a:pt x="875204" y="612139"/>
                </a:lnTo>
                <a:lnTo>
                  <a:pt x="871295" y="603250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7" y="567689"/>
                </a:lnTo>
                <a:lnTo>
                  <a:pt x="464010" y="565150"/>
                </a:lnTo>
                <a:lnTo>
                  <a:pt x="451954" y="563879"/>
                </a:lnTo>
                <a:lnTo>
                  <a:pt x="326781" y="563879"/>
                </a:lnTo>
                <a:lnTo>
                  <a:pt x="288323" y="560069"/>
                </a:lnTo>
                <a:close/>
              </a:path>
              <a:path w="2480310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50"/>
                </a:lnTo>
                <a:lnTo>
                  <a:pt x="876321" y="614679"/>
                </a:lnTo>
                <a:lnTo>
                  <a:pt x="884464" y="622300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6" y="622300"/>
                </a:lnTo>
                <a:lnTo>
                  <a:pt x="898785" y="622300"/>
                </a:lnTo>
                <a:lnTo>
                  <a:pt x="907120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10" h="627379">
                <a:moveTo>
                  <a:pt x="1416462" y="619759"/>
                </a:moveTo>
                <a:lnTo>
                  <a:pt x="1273398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2" y="619759"/>
                </a:lnTo>
                <a:close/>
              </a:path>
              <a:path w="2480310" h="627379">
                <a:moveTo>
                  <a:pt x="1585745" y="563879"/>
                </a:moveTo>
                <a:lnTo>
                  <a:pt x="1574341" y="564830"/>
                </a:lnTo>
                <a:lnTo>
                  <a:pt x="1579663" y="566419"/>
                </a:lnTo>
                <a:lnTo>
                  <a:pt x="1588183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5" y="622300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6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4" y="615950"/>
                </a:lnTo>
                <a:lnTo>
                  <a:pt x="1925067" y="614679"/>
                </a:lnTo>
                <a:lnTo>
                  <a:pt x="1938624" y="613409"/>
                </a:lnTo>
                <a:lnTo>
                  <a:pt x="1955280" y="613409"/>
                </a:lnTo>
                <a:lnTo>
                  <a:pt x="1975036" y="612139"/>
                </a:lnTo>
                <a:lnTo>
                  <a:pt x="2240538" y="612139"/>
                </a:lnTo>
                <a:lnTo>
                  <a:pt x="2239510" y="610869"/>
                </a:lnTo>
                <a:lnTo>
                  <a:pt x="2236522" y="598169"/>
                </a:lnTo>
                <a:lnTo>
                  <a:pt x="2236766" y="582929"/>
                </a:lnTo>
                <a:lnTo>
                  <a:pt x="2241120" y="571500"/>
                </a:lnTo>
                <a:lnTo>
                  <a:pt x="1985944" y="571500"/>
                </a:lnTo>
                <a:lnTo>
                  <a:pt x="1972463" y="570229"/>
                </a:lnTo>
                <a:lnTo>
                  <a:pt x="1960390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19" y="565150"/>
                </a:lnTo>
                <a:lnTo>
                  <a:pt x="1585745" y="563879"/>
                </a:lnTo>
                <a:close/>
              </a:path>
              <a:path w="2480310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10" h="627379">
                <a:moveTo>
                  <a:pt x="2244651" y="617219"/>
                </a:moveTo>
                <a:lnTo>
                  <a:pt x="2155039" y="617219"/>
                </a:lnTo>
                <a:lnTo>
                  <a:pt x="2166425" y="618489"/>
                </a:lnTo>
                <a:lnTo>
                  <a:pt x="2179661" y="619759"/>
                </a:lnTo>
                <a:lnTo>
                  <a:pt x="2238913" y="624839"/>
                </a:lnTo>
                <a:lnTo>
                  <a:pt x="2257108" y="624839"/>
                </a:lnTo>
                <a:lnTo>
                  <a:pt x="2259954" y="623916"/>
                </a:lnTo>
                <a:lnTo>
                  <a:pt x="2247735" y="621029"/>
                </a:lnTo>
                <a:lnTo>
                  <a:pt x="2244651" y="617219"/>
                </a:lnTo>
                <a:close/>
              </a:path>
              <a:path w="2480310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7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0" y="102869"/>
                </a:lnTo>
                <a:lnTo>
                  <a:pt x="2396988" y="110489"/>
                </a:lnTo>
                <a:lnTo>
                  <a:pt x="2403836" y="120650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0" y="156209"/>
                </a:lnTo>
                <a:lnTo>
                  <a:pt x="2422243" y="168909"/>
                </a:lnTo>
                <a:lnTo>
                  <a:pt x="2423891" y="184150"/>
                </a:lnTo>
                <a:lnTo>
                  <a:pt x="2423514" y="194309"/>
                </a:lnTo>
                <a:lnTo>
                  <a:pt x="2422446" y="217169"/>
                </a:lnTo>
                <a:lnTo>
                  <a:pt x="2422306" y="222250"/>
                </a:lnTo>
                <a:lnTo>
                  <a:pt x="2422196" y="246379"/>
                </a:lnTo>
                <a:lnTo>
                  <a:pt x="2422627" y="257809"/>
                </a:lnTo>
                <a:lnTo>
                  <a:pt x="2423846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8" y="308609"/>
                </a:lnTo>
                <a:lnTo>
                  <a:pt x="2420320" y="322579"/>
                </a:lnTo>
                <a:lnTo>
                  <a:pt x="2419858" y="332739"/>
                </a:lnTo>
                <a:lnTo>
                  <a:pt x="2419783" y="337819"/>
                </a:lnTo>
                <a:lnTo>
                  <a:pt x="2419964" y="349250"/>
                </a:lnTo>
                <a:lnTo>
                  <a:pt x="2422211" y="374650"/>
                </a:lnTo>
                <a:lnTo>
                  <a:pt x="2422539" y="383539"/>
                </a:lnTo>
                <a:lnTo>
                  <a:pt x="2421593" y="425450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69" y="490219"/>
                </a:lnTo>
                <a:lnTo>
                  <a:pt x="2397848" y="530859"/>
                </a:lnTo>
                <a:lnTo>
                  <a:pt x="2362842" y="558800"/>
                </a:lnTo>
                <a:lnTo>
                  <a:pt x="2331997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200"/>
                </a:lnTo>
                <a:lnTo>
                  <a:pt x="2284942" y="599439"/>
                </a:lnTo>
                <a:lnTo>
                  <a:pt x="2278561" y="612139"/>
                </a:lnTo>
                <a:lnTo>
                  <a:pt x="2268849" y="621029"/>
                </a:lnTo>
                <a:lnTo>
                  <a:pt x="2259954" y="623916"/>
                </a:lnTo>
                <a:lnTo>
                  <a:pt x="2263862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7" y="608329"/>
                </a:lnTo>
                <a:lnTo>
                  <a:pt x="2428129" y="580389"/>
                </a:lnTo>
                <a:lnTo>
                  <a:pt x="2448982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200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5" y="198119"/>
                </a:lnTo>
                <a:lnTo>
                  <a:pt x="2474628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8" y="96519"/>
                </a:lnTo>
                <a:lnTo>
                  <a:pt x="2456550" y="95250"/>
                </a:lnTo>
                <a:lnTo>
                  <a:pt x="2381563" y="95250"/>
                </a:lnTo>
                <a:lnTo>
                  <a:pt x="2388991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80" y="44450"/>
                </a:lnTo>
                <a:lnTo>
                  <a:pt x="2404738" y="41869"/>
                </a:lnTo>
                <a:lnTo>
                  <a:pt x="2402724" y="40639"/>
                </a:lnTo>
                <a:close/>
              </a:path>
              <a:path w="2480310" h="627379">
                <a:moveTo>
                  <a:pt x="200648" y="563794"/>
                </a:moveTo>
                <a:lnTo>
                  <a:pt x="172214" y="591819"/>
                </a:lnTo>
                <a:lnTo>
                  <a:pt x="173308" y="600709"/>
                </a:lnTo>
                <a:lnTo>
                  <a:pt x="177823" y="609600"/>
                </a:lnTo>
                <a:lnTo>
                  <a:pt x="185891" y="617219"/>
                </a:lnTo>
                <a:lnTo>
                  <a:pt x="197647" y="623569"/>
                </a:lnTo>
                <a:lnTo>
                  <a:pt x="202536" y="623968"/>
                </a:lnTo>
                <a:lnTo>
                  <a:pt x="211164" y="622300"/>
                </a:lnTo>
                <a:lnTo>
                  <a:pt x="220990" y="615950"/>
                </a:lnTo>
                <a:lnTo>
                  <a:pt x="227472" y="608329"/>
                </a:lnTo>
                <a:lnTo>
                  <a:pt x="230570" y="598169"/>
                </a:lnTo>
                <a:lnTo>
                  <a:pt x="230245" y="588009"/>
                </a:lnTo>
                <a:lnTo>
                  <a:pt x="226457" y="579119"/>
                </a:lnTo>
                <a:lnTo>
                  <a:pt x="219168" y="570229"/>
                </a:lnTo>
                <a:lnTo>
                  <a:pt x="208337" y="565150"/>
                </a:lnTo>
                <a:lnTo>
                  <a:pt x="200648" y="563794"/>
                </a:lnTo>
                <a:close/>
              </a:path>
              <a:path w="2480310" h="627379">
                <a:moveTo>
                  <a:pt x="2251694" y="562609"/>
                </a:moveTo>
                <a:lnTo>
                  <a:pt x="2241715" y="563879"/>
                </a:lnTo>
                <a:lnTo>
                  <a:pt x="2252584" y="563879"/>
                </a:lnTo>
                <a:lnTo>
                  <a:pt x="2241120" y="571500"/>
                </a:lnTo>
                <a:lnTo>
                  <a:pt x="2236766" y="582929"/>
                </a:lnTo>
                <a:lnTo>
                  <a:pt x="2236522" y="598169"/>
                </a:lnTo>
                <a:lnTo>
                  <a:pt x="2239510" y="610869"/>
                </a:lnTo>
                <a:lnTo>
                  <a:pt x="2247735" y="621029"/>
                </a:lnTo>
                <a:lnTo>
                  <a:pt x="2259954" y="623916"/>
                </a:lnTo>
                <a:lnTo>
                  <a:pt x="2268849" y="621029"/>
                </a:lnTo>
                <a:lnTo>
                  <a:pt x="2278561" y="612139"/>
                </a:lnTo>
                <a:lnTo>
                  <a:pt x="2284942" y="599439"/>
                </a:lnTo>
                <a:lnTo>
                  <a:pt x="2286689" y="584200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10" h="627379">
                <a:moveTo>
                  <a:pt x="307772" y="622300"/>
                </a:moveTo>
                <a:lnTo>
                  <a:pt x="272222" y="622300"/>
                </a:lnTo>
                <a:lnTo>
                  <a:pt x="288415" y="623569"/>
                </a:lnTo>
                <a:lnTo>
                  <a:pt x="301618" y="623569"/>
                </a:lnTo>
                <a:lnTo>
                  <a:pt x="307772" y="622300"/>
                </a:lnTo>
                <a:close/>
              </a:path>
              <a:path w="2480310" h="627379">
                <a:moveTo>
                  <a:pt x="1051553" y="621029"/>
                </a:moveTo>
                <a:lnTo>
                  <a:pt x="986797" y="621029"/>
                </a:lnTo>
                <a:lnTo>
                  <a:pt x="1003845" y="622300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09" y="622300"/>
                </a:lnTo>
                <a:lnTo>
                  <a:pt x="1051553" y="621029"/>
                </a:lnTo>
                <a:close/>
              </a:path>
              <a:path w="2480310" h="627379">
                <a:moveTo>
                  <a:pt x="1564546" y="613409"/>
                </a:moveTo>
                <a:lnTo>
                  <a:pt x="1108894" y="613409"/>
                </a:lnTo>
                <a:lnTo>
                  <a:pt x="1135411" y="615950"/>
                </a:lnTo>
                <a:lnTo>
                  <a:pt x="1145855" y="615950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2" y="621029"/>
                </a:lnTo>
                <a:lnTo>
                  <a:pt x="1478875" y="622300"/>
                </a:lnTo>
                <a:lnTo>
                  <a:pt x="1505965" y="622300"/>
                </a:lnTo>
                <a:lnTo>
                  <a:pt x="1517506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8" y="622300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10" h="627379">
                <a:moveTo>
                  <a:pt x="1734768" y="621029"/>
                </a:moveTo>
                <a:lnTo>
                  <a:pt x="1626143" y="621029"/>
                </a:lnTo>
                <a:lnTo>
                  <a:pt x="1640185" y="622300"/>
                </a:lnTo>
                <a:lnTo>
                  <a:pt x="1651502" y="622300"/>
                </a:lnTo>
                <a:lnTo>
                  <a:pt x="1662725" y="623569"/>
                </a:lnTo>
                <a:lnTo>
                  <a:pt x="1715117" y="623569"/>
                </a:lnTo>
                <a:lnTo>
                  <a:pt x="1734768" y="621029"/>
                </a:lnTo>
                <a:close/>
              </a:path>
              <a:path w="2480310" h="627379">
                <a:moveTo>
                  <a:pt x="1574341" y="564830"/>
                </a:moveTo>
                <a:lnTo>
                  <a:pt x="1570513" y="565150"/>
                </a:lnTo>
                <a:lnTo>
                  <a:pt x="1562764" y="571500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1" y="604519"/>
                </a:lnTo>
                <a:lnTo>
                  <a:pt x="1565315" y="614679"/>
                </a:lnTo>
                <a:lnTo>
                  <a:pt x="1575548" y="622300"/>
                </a:lnTo>
                <a:lnTo>
                  <a:pt x="1577871" y="622705"/>
                </a:lnTo>
                <a:lnTo>
                  <a:pt x="1582695" y="622300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3" y="575309"/>
                </a:lnTo>
                <a:lnTo>
                  <a:pt x="1579663" y="566419"/>
                </a:lnTo>
                <a:lnTo>
                  <a:pt x="1574341" y="564830"/>
                </a:lnTo>
                <a:close/>
              </a:path>
              <a:path w="2480310" h="627379">
                <a:moveTo>
                  <a:pt x="876321" y="614679"/>
                </a:moveTo>
                <a:lnTo>
                  <a:pt x="764342" y="614679"/>
                </a:lnTo>
                <a:lnTo>
                  <a:pt x="774084" y="615950"/>
                </a:lnTo>
                <a:lnTo>
                  <a:pt x="785565" y="617219"/>
                </a:lnTo>
                <a:lnTo>
                  <a:pt x="812374" y="618489"/>
                </a:lnTo>
                <a:lnTo>
                  <a:pt x="857037" y="622300"/>
                </a:lnTo>
                <a:lnTo>
                  <a:pt x="884464" y="622300"/>
                </a:lnTo>
                <a:lnTo>
                  <a:pt x="876321" y="614679"/>
                </a:lnTo>
                <a:close/>
              </a:path>
              <a:path w="2480310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0" y="613409"/>
                </a:lnTo>
                <a:lnTo>
                  <a:pt x="898785" y="622300"/>
                </a:lnTo>
                <a:lnTo>
                  <a:pt x="975611" y="622300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4" y="613409"/>
                </a:lnTo>
                <a:lnTo>
                  <a:pt x="1564546" y="613409"/>
                </a:lnTo>
                <a:lnTo>
                  <a:pt x="1559161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500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50"/>
                </a:lnTo>
                <a:lnTo>
                  <a:pt x="944635" y="565150"/>
                </a:lnTo>
                <a:lnTo>
                  <a:pt x="929642" y="563879"/>
                </a:lnTo>
                <a:close/>
              </a:path>
              <a:path w="2480310" h="627379">
                <a:moveTo>
                  <a:pt x="2240538" y="612139"/>
                </a:moveTo>
                <a:lnTo>
                  <a:pt x="1975036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1" y="615950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1" y="617219"/>
                </a:lnTo>
                <a:lnTo>
                  <a:pt x="2240538" y="612139"/>
                </a:lnTo>
                <a:close/>
              </a:path>
              <a:path w="2480310" h="627379">
                <a:moveTo>
                  <a:pt x="875204" y="612139"/>
                </a:moveTo>
                <a:lnTo>
                  <a:pt x="360822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6" y="617219"/>
                </a:lnTo>
                <a:lnTo>
                  <a:pt x="461152" y="618489"/>
                </a:lnTo>
                <a:lnTo>
                  <a:pt x="493346" y="618489"/>
                </a:lnTo>
                <a:lnTo>
                  <a:pt x="507841" y="617219"/>
                </a:lnTo>
                <a:lnTo>
                  <a:pt x="526171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10" h="627379">
                <a:moveTo>
                  <a:pt x="2252584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4" y="566419"/>
                </a:lnTo>
                <a:lnTo>
                  <a:pt x="2147468" y="567689"/>
                </a:lnTo>
                <a:lnTo>
                  <a:pt x="2047919" y="567689"/>
                </a:lnTo>
                <a:lnTo>
                  <a:pt x="2018392" y="570229"/>
                </a:lnTo>
                <a:lnTo>
                  <a:pt x="2001148" y="571500"/>
                </a:lnTo>
                <a:lnTo>
                  <a:pt x="2241120" y="571500"/>
                </a:lnTo>
                <a:lnTo>
                  <a:pt x="2252584" y="563879"/>
                </a:lnTo>
                <a:close/>
              </a:path>
              <a:path w="2480310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0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50"/>
                </a:lnTo>
                <a:lnTo>
                  <a:pt x="1519245" y="565150"/>
                </a:lnTo>
                <a:lnTo>
                  <a:pt x="1505467" y="562609"/>
                </a:lnTo>
                <a:close/>
              </a:path>
              <a:path w="2480310" h="627379">
                <a:moveTo>
                  <a:pt x="1407449" y="567689"/>
                </a:moveTo>
                <a:lnTo>
                  <a:pt x="1369995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10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6" y="563879"/>
                </a:lnTo>
                <a:lnTo>
                  <a:pt x="1784783" y="565150"/>
                </a:lnTo>
                <a:lnTo>
                  <a:pt x="1694781" y="565150"/>
                </a:lnTo>
                <a:lnTo>
                  <a:pt x="1684064" y="566419"/>
                </a:lnTo>
                <a:lnTo>
                  <a:pt x="1659194" y="568959"/>
                </a:lnTo>
                <a:lnTo>
                  <a:pt x="1949409" y="568959"/>
                </a:lnTo>
                <a:lnTo>
                  <a:pt x="1939201" y="566419"/>
                </a:lnTo>
                <a:lnTo>
                  <a:pt x="1899794" y="561339"/>
                </a:lnTo>
                <a:close/>
              </a:path>
              <a:path w="2480310" h="627379">
                <a:moveTo>
                  <a:pt x="638306" y="565150"/>
                </a:moveTo>
                <a:lnTo>
                  <a:pt x="564837" y="565150"/>
                </a:lnTo>
                <a:lnTo>
                  <a:pt x="553366" y="566419"/>
                </a:lnTo>
                <a:lnTo>
                  <a:pt x="542743" y="566419"/>
                </a:lnTo>
                <a:lnTo>
                  <a:pt x="531199" y="567689"/>
                </a:lnTo>
                <a:lnTo>
                  <a:pt x="683760" y="567689"/>
                </a:lnTo>
                <a:lnTo>
                  <a:pt x="653983" y="566419"/>
                </a:lnTo>
                <a:lnTo>
                  <a:pt x="638306" y="565150"/>
                </a:lnTo>
                <a:close/>
              </a:path>
              <a:path w="2480310" h="627379">
                <a:moveTo>
                  <a:pt x="799914" y="565150"/>
                </a:moveTo>
                <a:lnTo>
                  <a:pt x="743702" y="565150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50"/>
                </a:lnTo>
                <a:close/>
              </a:path>
              <a:path w="2480310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50"/>
                </a:lnTo>
                <a:lnTo>
                  <a:pt x="1052531" y="565150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10" h="627379">
                <a:moveTo>
                  <a:pt x="1296211" y="565150"/>
                </a:moveTo>
                <a:lnTo>
                  <a:pt x="1267161" y="565150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1" y="565150"/>
                </a:lnTo>
                <a:close/>
              </a:path>
              <a:path w="2480310" h="627379">
                <a:moveTo>
                  <a:pt x="2076934" y="566419"/>
                </a:moveTo>
                <a:lnTo>
                  <a:pt x="2062656" y="567689"/>
                </a:lnTo>
                <a:lnTo>
                  <a:pt x="2090420" y="567689"/>
                </a:lnTo>
                <a:lnTo>
                  <a:pt x="2076934" y="566419"/>
                </a:lnTo>
                <a:close/>
              </a:path>
              <a:path w="2480310" h="627379">
                <a:moveTo>
                  <a:pt x="891016" y="562609"/>
                </a:moveTo>
                <a:lnTo>
                  <a:pt x="866395" y="562609"/>
                </a:lnTo>
                <a:lnTo>
                  <a:pt x="853330" y="563879"/>
                </a:lnTo>
                <a:lnTo>
                  <a:pt x="842700" y="565150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10" h="627379">
                <a:moveTo>
                  <a:pt x="591961" y="563879"/>
                </a:moveTo>
                <a:lnTo>
                  <a:pt x="577808" y="565150"/>
                </a:lnTo>
                <a:lnTo>
                  <a:pt x="606975" y="565150"/>
                </a:lnTo>
                <a:lnTo>
                  <a:pt x="591961" y="563879"/>
                </a:lnTo>
                <a:close/>
              </a:path>
              <a:path w="2480310" h="627379">
                <a:moveTo>
                  <a:pt x="1566904" y="562609"/>
                </a:moveTo>
                <a:lnTo>
                  <a:pt x="1553568" y="563879"/>
                </a:lnTo>
                <a:lnTo>
                  <a:pt x="1542026" y="565150"/>
                </a:lnTo>
                <a:lnTo>
                  <a:pt x="1570513" y="565150"/>
                </a:lnTo>
                <a:lnTo>
                  <a:pt x="1574341" y="564830"/>
                </a:lnTo>
                <a:lnTo>
                  <a:pt x="1566904" y="562609"/>
                </a:lnTo>
                <a:close/>
              </a:path>
              <a:path w="2480310" h="627379">
                <a:moveTo>
                  <a:pt x="398074" y="558800"/>
                </a:moveTo>
                <a:lnTo>
                  <a:pt x="385237" y="558800"/>
                </a:lnTo>
                <a:lnTo>
                  <a:pt x="373472" y="560069"/>
                </a:lnTo>
                <a:lnTo>
                  <a:pt x="363188" y="561339"/>
                </a:lnTo>
                <a:lnTo>
                  <a:pt x="350952" y="563879"/>
                </a:lnTo>
                <a:lnTo>
                  <a:pt x="451954" y="563879"/>
                </a:lnTo>
                <a:lnTo>
                  <a:pt x="398074" y="558800"/>
                </a:lnTo>
                <a:close/>
              </a:path>
              <a:path w="2480310" h="627379">
                <a:moveTo>
                  <a:pt x="1145646" y="562609"/>
                </a:moveTo>
                <a:lnTo>
                  <a:pt x="1113913" y="562609"/>
                </a:lnTo>
                <a:lnTo>
                  <a:pt x="1099289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10" h="627379">
                <a:moveTo>
                  <a:pt x="195166" y="86359"/>
                </a:moveTo>
                <a:lnTo>
                  <a:pt x="139551" y="86359"/>
                </a:lnTo>
                <a:lnTo>
                  <a:pt x="149089" y="88900"/>
                </a:lnTo>
                <a:lnTo>
                  <a:pt x="160769" y="93979"/>
                </a:lnTo>
                <a:lnTo>
                  <a:pt x="169907" y="96519"/>
                </a:lnTo>
                <a:lnTo>
                  <a:pt x="183228" y="97789"/>
                </a:lnTo>
                <a:lnTo>
                  <a:pt x="203303" y="99059"/>
                </a:lnTo>
                <a:lnTo>
                  <a:pt x="218829" y="97789"/>
                </a:lnTo>
                <a:lnTo>
                  <a:pt x="221675" y="97043"/>
                </a:lnTo>
                <a:lnTo>
                  <a:pt x="212106" y="95250"/>
                </a:lnTo>
                <a:lnTo>
                  <a:pt x="199559" y="90169"/>
                </a:lnTo>
                <a:lnTo>
                  <a:pt x="195166" y="86359"/>
                </a:lnTo>
                <a:close/>
              </a:path>
              <a:path w="2480310" h="627379">
                <a:moveTo>
                  <a:pt x="241572" y="0"/>
                </a:moveTo>
                <a:lnTo>
                  <a:pt x="231251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1" y="27939"/>
                </a:lnTo>
                <a:lnTo>
                  <a:pt x="278507" y="38100"/>
                </a:lnTo>
                <a:lnTo>
                  <a:pt x="277835" y="53339"/>
                </a:lnTo>
                <a:lnTo>
                  <a:pt x="246490" y="90169"/>
                </a:lnTo>
                <a:lnTo>
                  <a:pt x="221675" y="97043"/>
                </a:lnTo>
                <a:lnTo>
                  <a:pt x="225661" y="97789"/>
                </a:lnTo>
                <a:lnTo>
                  <a:pt x="253388" y="97789"/>
                </a:lnTo>
                <a:lnTo>
                  <a:pt x="261614" y="96519"/>
                </a:lnTo>
                <a:lnTo>
                  <a:pt x="268689" y="93979"/>
                </a:lnTo>
                <a:lnTo>
                  <a:pt x="275369" y="91439"/>
                </a:lnTo>
                <a:lnTo>
                  <a:pt x="282409" y="88900"/>
                </a:lnTo>
                <a:lnTo>
                  <a:pt x="290566" y="86359"/>
                </a:lnTo>
                <a:lnTo>
                  <a:pt x="300595" y="83819"/>
                </a:lnTo>
                <a:lnTo>
                  <a:pt x="313251" y="82550"/>
                </a:lnTo>
                <a:lnTo>
                  <a:pt x="329291" y="80009"/>
                </a:lnTo>
                <a:lnTo>
                  <a:pt x="342405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1" y="30479"/>
                </a:lnTo>
                <a:lnTo>
                  <a:pt x="338156" y="21589"/>
                </a:lnTo>
                <a:lnTo>
                  <a:pt x="346536" y="21589"/>
                </a:lnTo>
                <a:lnTo>
                  <a:pt x="332555" y="19050"/>
                </a:lnTo>
                <a:lnTo>
                  <a:pt x="287008" y="13969"/>
                </a:lnTo>
                <a:lnTo>
                  <a:pt x="256887" y="3809"/>
                </a:lnTo>
                <a:lnTo>
                  <a:pt x="249870" y="1269"/>
                </a:lnTo>
                <a:lnTo>
                  <a:pt x="241572" y="0"/>
                </a:lnTo>
                <a:close/>
              </a:path>
              <a:path w="2480310" h="627379">
                <a:moveTo>
                  <a:pt x="221602" y="1897"/>
                </a:moveTo>
                <a:lnTo>
                  <a:pt x="189712" y="25400"/>
                </a:lnTo>
                <a:lnTo>
                  <a:pt x="182098" y="52069"/>
                </a:lnTo>
                <a:lnTo>
                  <a:pt x="182646" y="68579"/>
                </a:lnTo>
                <a:lnTo>
                  <a:pt x="189310" y="81279"/>
                </a:lnTo>
                <a:lnTo>
                  <a:pt x="199559" y="90169"/>
                </a:lnTo>
                <a:lnTo>
                  <a:pt x="212106" y="95250"/>
                </a:lnTo>
                <a:lnTo>
                  <a:pt x="221675" y="97043"/>
                </a:lnTo>
                <a:lnTo>
                  <a:pt x="233349" y="93979"/>
                </a:lnTo>
                <a:lnTo>
                  <a:pt x="267151" y="74929"/>
                </a:lnTo>
                <a:lnTo>
                  <a:pt x="278507" y="38100"/>
                </a:lnTo>
                <a:lnTo>
                  <a:pt x="274161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10" h="627379">
                <a:moveTo>
                  <a:pt x="2374417" y="76200"/>
                </a:moveTo>
                <a:lnTo>
                  <a:pt x="2327298" y="76200"/>
                </a:lnTo>
                <a:lnTo>
                  <a:pt x="2339564" y="77469"/>
                </a:lnTo>
                <a:lnTo>
                  <a:pt x="2352955" y="80009"/>
                </a:lnTo>
                <a:lnTo>
                  <a:pt x="2362717" y="87629"/>
                </a:lnTo>
                <a:lnTo>
                  <a:pt x="2374813" y="95250"/>
                </a:lnTo>
                <a:lnTo>
                  <a:pt x="2379743" y="95250"/>
                </a:lnTo>
                <a:lnTo>
                  <a:pt x="2376027" y="87629"/>
                </a:lnTo>
                <a:lnTo>
                  <a:pt x="2374347" y="79098"/>
                </a:lnTo>
                <a:lnTo>
                  <a:pt x="2374417" y="76200"/>
                </a:lnTo>
                <a:close/>
              </a:path>
              <a:path w="2480310" h="627379">
                <a:moveTo>
                  <a:pt x="2404738" y="41869"/>
                </a:moveTo>
                <a:lnTo>
                  <a:pt x="2408480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5" y="68579"/>
                </a:lnTo>
                <a:lnTo>
                  <a:pt x="2381563" y="95250"/>
                </a:lnTo>
                <a:lnTo>
                  <a:pt x="2456550" y="95250"/>
                </a:lnTo>
                <a:lnTo>
                  <a:pt x="2426195" y="57150"/>
                </a:lnTo>
                <a:lnTo>
                  <a:pt x="2415206" y="48259"/>
                </a:lnTo>
                <a:lnTo>
                  <a:pt x="2404738" y="41869"/>
                </a:lnTo>
                <a:close/>
              </a:path>
              <a:path w="2480310" h="627379">
                <a:moveTo>
                  <a:pt x="186618" y="33019"/>
                </a:moveTo>
                <a:lnTo>
                  <a:pt x="95910" y="33019"/>
                </a:lnTo>
                <a:lnTo>
                  <a:pt x="105267" y="36829"/>
                </a:lnTo>
                <a:lnTo>
                  <a:pt x="111936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200"/>
                </a:lnTo>
                <a:lnTo>
                  <a:pt x="119031" y="87629"/>
                </a:lnTo>
                <a:lnTo>
                  <a:pt x="129096" y="86359"/>
                </a:lnTo>
                <a:lnTo>
                  <a:pt x="195166" y="86359"/>
                </a:lnTo>
                <a:lnTo>
                  <a:pt x="189310" y="81279"/>
                </a:lnTo>
                <a:lnTo>
                  <a:pt x="182646" y="68579"/>
                </a:lnTo>
                <a:lnTo>
                  <a:pt x="182098" y="52069"/>
                </a:lnTo>
                <a:lnTo>
                  <a:pt x="184555" y="38100"/>
                </a:lnTo>
                <a:lnTo>
                  <a:pt x="186618" y="33019"/>
                </a:lnTo>
                <a:close/>
              </a:path>
              <a:path w="2480310" h="627379">
                <a:moveTo>
                  <a:pt x="95910" y="33019"/>
                </a:moveTo>
                <a:lnTo>
                  <a:pt x="88985" y="35142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1" y="62229"/>
                </a:lnTo>
                <a:lnTo>
                  <a:pt x="115758" y="87200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6" y="45719"/>
                </a:lnTo>
                <a:lnTo>
                  <a:pt x="105267" y="36829"/>
                </a:lnTo>
                <a:lnTo>
                  <a:pt x="95910" y="33019"/>
                </a:lnTo>
                <a:close/>
              </a:path>
              <a:path w="2480310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49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3" y="82550"/>
                </a:lnTo>
                <a:lnTo>
                  <a:pt x="879451" y="80009"/>
                </a:lnTo>
                <a:lnTo>
                  <a:pt x="890745" y="78739"/>
                </a:lnTo>
                <a:lnTo>
                  <a:pt x="1032393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10" h="627379">
                <a:moveTo>
                  <a:pt x="1032393" y="78739"/>
                </a:moveTo>
                <a:lnTo>
                  <a:pt x="902182" y="78739"/>
                </a:lnTo>
                <a:lnTo>
                  <a:pt x="926643" y="81279"/>
                </a:lnTo>
                <a:lnTo>
                  <a:pt x="955164" y="83819"/>
                </a:lnTo>
                <a:lnTo>
                  <a:pt x="966587" y="83819"/>
                </a:lnTo>
                <a:lnTo>
                  <a:pt x="978001" y="82550"/>
                </a:lnTo>
                <a:lnTo>
                  <a:pt x="1002450" y="81279"/>
                </a:lnTo>
                <a:lnTo>
                  <a:pt x="1016308" y="80009"/>
                </a:lnTo>
                <a:lnTo>
                  <a:pt x="1031805" y="80009"/>
                </a:lnTo>
                <a:lnTo>
                  <a:pt x="1033595" y="79098"/>
                </a:lnTo>
                <a:lnTo>
                  <a:pt x="1032393" y="78739"/>
                </a:lnTo>
                <a:close/>
              </a:path>
              <a:path w="2480310" h="627379">
                <a:moveTo>
                  <a:pt x="346536" y="21589"/>
                </a:moveTo>
                <a:lnTo>
                  <a:pt x="338156" y="21589"/>
                </a:lnTo>
                <a:lnTo>
                  <a:pt x="329821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2" y="81279"/>
                </a:lnTo>
                <a:lnTo>
                  <a:pt x="371334" y="80009"/>
                </a:lnTo>
                <a:lnTo>
                  <a:pt x="349470" y="80009"/>
                </a:lnTo>
                <a:lnTo>
                  <a:pt x="358169" y="73659"/>
                </a:lnTo>
                <a:lnTo>
                  <a:pt x="363313" y="64769"/>
                </a:lnTo>
                <a:lnTo>
                  <a:pt x="364811" y="53339"/>
                </a:lnTo>
                <a:lnTo>
                  <a:pt x="362575" y="40639"/>
                </a:lnTo>
                <a:lnTo>
                  <a:pt x="356513" y="29209"/>
                </a:lnTo>
                <a:lnTo>
                  <a:pt x="346536" y="21589"/>
                </a:lnTo>
                <a:close/>
              </a:path>
              <a:path w="2480310" h="627379">
                <a:moveTo>
                  <a:pt x="1130958" y="77469"/>
                </a:moveTo>
                <a:lnTo>
                  <a:pt x="1072541" y="77469"/>
                </a:lnTo>
                <a:lnTo>
                  <a:pt x="1084305" y="78739"/>
                </a:lnTo>
                <a:lnTo>
                  <a:pt x="1098084" y="81279"/>
                </a:lnTo>
                <a:lnTo>
                  <a:pt x="1109407" y="81279"/>
                </a:lnTo>
                <a:lnTo>
                  <a:pt x="1122011" y="78739"/>
                </a:lnTo>
                <a:lnTo>
                  <a:pt x="1130958" y="77469"/>
                </a:lnTo>
                <a:close/>
              </a:path>
              <a:path w="2480310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79" y="81279"/>
                </a:lnTo>
                <a:lnTo>
                  <a:pt x="1489637" y="80009"/>
                </a:lnTo>
                <a:lnTo>
                  <a:pt x="1504261" y="80009"/>
                </a:lnTo>
                <a:lnTo>
                  <a:pt x="1519881" y="78739"/>
                </a:lnTo>
                <a:close/>
              </a:path>
              <a:path w="2480310" h="627379">
                <a:moveTo>
                  <a:pt x="2374628" y="72389"/>
                </a:moveTo>
                <a:lnTo>
                  <a:pt x="1999790" y="72389"/>
                </a:lnTo>
                <a:lnTo>
                  <a:pt x="2011574" y="73659"/>
                </a:lnTo>
                <a:lnTo>
                  <a:pt x="2032649" y="76200"/>
                </a:lnTo>
                <a:lnTo>
                  <a:pt x="2042559" y="78739"/>
                </a:lnTo>
                <a:lnTo>
                  <a:pt x="2062674" y="81279"/>
                </a:lnTo>
                <a:lnTo>
                  <a:pt x="2122045" y="81279"/>
                </a:lnTo>
                <a:lnTo>
                  <a:pt x="2135255" y="80009"/>
                </a:lnTo>
                <a:lnTo>
                  <a:pt x="2148636" y="80009"/>
                </a:lnTo>
                <a:lnTo>
                  <a:pt x="2188525" y="78739"/>
                </a:lnTo>
                <a:lnTo>
                  <a:pt x="2201308" y="77469"/>
                </a:lnTo>
                <a:lnTo>
                  <a:pt x="2290268" y="77469"/>
                </a:lnTo>
                <a:lnTo>
                  <a:pt x="2303349" y="76200"/>
                </a:lnTo>
                <a:lnTo>
                  <a:pt x="2374417" y="76200"/>
                </a:lnTo>
                <a:lnTo>
                  <a:pt x="2374628" y="72389"/>
                </a:lnTo>
                <a:close/>
              </a:path>
              <a:path w="2480310" h="627379">
                <a:moveTo>
                  <a:pt x="379904" y="21589"/>
                </a:moveTo>
                <a:lnTo>
                  <a:pt x="346536" y="21589"/>
                </a:lnTo>
                <a:lnTo>
                  <a:pt x="356513" y="29209"/>
                </a:lnTo>
                <a:lnTo>
                  <a:pt x="362575" y="40639"/>
                </a:lnTo>
                <a:lnTo>
                  <a:pt x="364811" y="53339"/>
                </a:lnTo>
                <a:lnTo>
                  <a:pt x="363313" y="64769"/>
                </a:lnTo>
                <a:lnTo>
                  <a:pt x="358169" y="73659"/>
                </a:lnTo>
                <a:lnTo>
                  <a:pt x="349470" y="80009"/>
                </a:lnTo>
                <a:lnTo>
                  <a:pt x="371334" y="80009"/>
                </a:lnTo>
                <a:lnTo>
                  <a:pt x="384150" y="78739"/>
                </a:lnTo>
                <a:lnTo>
                  <a:pt x="394733" y="77469"/>
                </a:lnTo>
                <a:lnTo>
                  <a:pt x="404523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6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492" y="41869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099" y="29209"/>
                </a:lnTo>
                <a:lnTo>
                  <a:pt x="686000" y="29209"/>
                </a:lnTo>
                <a:lnTo>
                  <a:pt x="671824" y="27939"/>
                </a:lnTo>
                <a:lnTo>
                  <a:pt x="462857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10" h="627379">
                <a:moveTo>
                  <a:pt x="1097586" y="20319"/>
                </a:moveTo>
                <a:lnTo>
                  <a:pt x="1035973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5" y="29209"/>
                </a:lnTo>
                <a:lnTo>
                  <a:pt x="1050324" y="40639"/>
                </a:lnTo>
                <a:lnTo>
                  <a:pt x="1051159" y="53339"/>
                </a:lnTo>
                <a:lnTo>
                  <a:pt x="1048272" y="64769"/>
                </a:lnTo>
                <a:lnTo>
                  <a:pt x="1041780" y="74929"/>
                </a:lnTo>
                <a:lnTo>
                  <a:pt x="1033595" y="79098"/>
                </a:lnTo>
                <a:lnTo>
                  <a:pt x="1036646" y="80009"/>
                </a:lnTo>
                <a:lnTo>
                  <a:pt x="1049982" y="80009"/>
                </a:lnTo>
                <a:lnTo>
                  <a:pt x="1072541" y="77469"/>
                </a:lnTo>
                <a:lnTo>
                  <a:pt x="1130958" y="77469"/>
                </a:lnTo>
                <a:lnTo>
                  <a:pt x="1148850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2" y="46989"/>
                </a:lnTo>
                <a:lnTo>
                  <a:pt x="1692747" y="35559"/>
                </a:lnTo>
                <a:lnTo>
                  <a:pt x="1696698" y="29209"/>
                </a:lnTo>
                <a:lnTo>
                  <a:pt x="1480788" y="29209"/>
                </a:lnTo>
                <a:lnTo>
                  <a:pt x="1468140" y="27939"/>
                </a:lnTo>
                <a:lnTo>
                  <a:pt x="1457696" y="26669"/>
                </a:lnTo>
                <a:lnTo>
                  <a:pt x="1445171" y="26669"/>
                </a:lnTo>
                <a:lnTo>
                  <a:pt x="1431338" y="25400"/>
                </a:lnTo>
                <a:lnTo>
                  <a:pt x="1357398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6" y="20319"/>
                </a:lnTo>
                <a:close/>
              </a:path>
              <a:path w="2480310" h="627379">
                <a:moveTo>
                  <a:pt x="1710955" y="18780"/>
                </a:moveTo>
                <a:lnTo>
                  <a:pt x="1709087" y="19050"/>
                </a:lnTo>
                <a:lnTo>
                  <a:pt x="1699068" y="25400"/>
                </a:lnTo>
                <a:lnTo>
                  <a:pt x="1692747" y="35559"/>
                </a:lnTo>
                <a:lnTo>
                  <a:pt x="1690162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3" y="77469"/>
                </a:lnTo>
                <a:lnTo>
                  <a:pt x="1717962" y="80009"/>
                </a:lnTo>
                <a:lnTo>
                  <a:pt x="1739418" y="80009"/>
                </a:lnTo>
                <a:lnTo>
                  <a:pt x="1752162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5" y="18780"/>
                </a:lnTo>
                <a:close/>
              </a:path>
              <a:path w="2480310" h="627379">
                <a:moveTo>
                  <a:pt x="1033466" y="20530"/>
                </a:moveTo>
                <a:lnTo>
                  <a:pt x="1020856" y="21589"/>
                </a:lnTo>
                <a:lnTo>
                  <a:pt x="1013832" y="29209"/>
                </a:lnTo>
                <a:lnTo>
                  <a:pt x="1010492" y="41869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5" y="79098"/>
                </a:lnTo>
                <a:lnTo>
                  <a:pt x="1041780" y="74929"/>
                </a:lnTo>
                <a:lnTo>
                  <a:pt x="1048272" y="64769"/>
                </a:lnTo>
                <a:lnTo>
                  <a:pt x="1051159" y="53339"/>
                </a:lnTo>
                <a:lnTo>
                  <a:pt x="1050324" y="40639"/>
                </a:lnTo>
                <a:lnTo>
                  <a:pt x="1045645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10" h="627379">
                <a:moveTo>
                  <a:pt x="504248" y="76200"/>
                </a:moveTo>
                <a:lnTo>
                  <a:pt x="414965" y="76200"/>
                </a:lnTo>
                <a:lnTo>
                  <a:pt x="425255" y="77469"/>
                </a:lnTo>
                <a:lnTo>
                  <a:pt x="438120" y="77469"/>
                </a:lnTo>
                <a:lnTo>
                  <a:pt x="452508" y="78739"/>
                </a:lnTo>
                <a:lnTo>
                  <a:pt x="481644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10" h="627379">
                <a:moveTo>
                  <a:pt x="675248" y="77469"/>
                </a:moveTo>
                <a:lnTo>
                  <a:pt x="601206" y="77469"/>
                </a:lnTo>
                <a:lnTo>
                  <a:pt x="616959" y="78739"/>
                </a:lnTo>
                <a:lnTo>
                  <a:pt x="661974" y="78739"/>
                </a:lnTo>
                <a:lnTo>
                  <a:pt x="675248" y="77469"/>
                </a:lnTo>
                <a:close/>
              </a:path>
              <a:path w="2480310" h="627379">
                <a:moveTo>
                  <a:pt x="1700785" y="73659"/>
                </a:moveTo>
                <a:lnTo>
                  <a:pt x="1174180" y="73659"/>
                </a:lnTo>
                <a:lnTo>
                  <a:pt x="1185305" y="74929"/>
                </a:lnTo>
                <a:lnTo>
                  <a:pt x="1270363" y="74929"/>
                </a:lnTo>
                <a:lnTo>
                  <a:pt x="1294138" y="77469"/>
                </a:lnTo>
                <a:lnTo>
                  <a:pt x="1307341" y="77469"/>
                </a:lnTo>
                <a:lnTo>
                  <a:pt x="1321424" y="78739"/>
                </a:lnTo>
                <a:lnTo>
                  <a:pt x="1352243" y="76200"/>
                </a:lnTo>
                <a:lnTo>
                  <a:pt x="1703737" y="76200"/>
                </a:lnTo>
                <a:lnTo>
                  <a:pt x="1700785" y="73659"/>
                </a:lnTo>
                <a:close/>
              </a:path>
              <a:path w="2480310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10" h="627379">
                <a:moveTo>
                  <a:pt x="1703737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3" y="77469"/>
                </a:lnTo>
                <a:lnTo>
                  <a:pt x="1703737" y="76200"/>
                </a:lnTo>
                <a:close/>
              </a:path>
              <a:path w="2480310" h="627379">
                <a:moveTo>
                  <a:pt x="1717903" y="17779"/>
                </a:moveTo>
                <a:lnTo>
                  <a:pt x="1710955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2" y="78739"/>
                </a:lnTo>
                <a:lnTo>
                  <a:pt x="1794289" y="77469"/>
                </a:lnTo>
                <a:lnTo>
                  <a:pt x="1808474" y="76200"/>
                </a:lnTo>
                <a:lnTo>
                  <a:pt x="1925297" y="76200"/>
                </a:lnTo>
                <a:lnTo>
                  <a:pt x="1937119" y="74929"/>
                </a:lnTo>
                <a:lnTo>
                  <a:pt x="1972181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5" y="40639"/>
                </a:lnTo>
                <a:lnTo>
                  <a:pt x="2399272" y="38100"/>
                </a:lnTo>
                <a:lnTo>
                  <a:pt x="2387931" y="33019"/>
                </a:lnTo>
                <a:lnTo>
                  <a:pt x="2377112" y="30479"/>
                </a:lnTo>
                <a:lnTo>
                  <a:pt x="1972262" y="30479"/>
                </a:lnTo>
                <a:lnTo>
                  <a:pt x="1957485" y="29209"/>
                </a:lnTo>
                <a:lnTo>
                  <a:pt x="1945777" y="26669"/>
                </a:lnTo>
                <a:lnTo>
                  <a:pt x="1824048" y="26669"/>
                </a:lnTo>
                <a:lnTo>
                  <a:pt x="1815120" y="25400"/>
                </a:lnTo>
                <a:lnTo>
                  <a:pt x="1803733" y="24129"/>
                </a:lnTo>
                <a:lnTo>
                  <a:pt x="1745786" y="19050"/>
                </a:lnTo>
                <a:lnTo>
                  <a:pt x="1731246" y="19050"/>
                </a:lnTo>
                <a:lnTo>
                  <a:pt x="1717903" y="17779"/>
                </a:lnTo>
                <a:close/>
              </a:path>
              <a:path w="2480310" h="627379">
                <a:moveTo>
                  <a:pt x="2290268" y="77469"/>
                </a:moveTo>
                <a:lnTo>
                  <a:pt x="2227832" y="77469"/>
                </a:lnTo>
                <a:lnTo>
                  <a:pt x="2241399" y="78739"/>
                </a:lnTo>
                <a:lnTo>
                  <a:pt x="2279498" y="78739"/>
                </a:lnTo>
                <a:lnTo>
                  <a:pt x="2290268" y="77469"/>
                </a:lnTo>
                <a:close/>
              </a:path>
              <a:path w="2480310" h="627379">
                <a:moveTo>
                  <a:pt x="697603" y="76200"/>
                </a:moveTo>
                <a:lnTo>
                  <a:pt x="555839" y="76200"/>
                </a:lnTo>
                <a:lnTo>
                  <a:pt x="585572" y="77469"/>
                </a:lnTo>
                <a:lnTo>
                  <a:pt x="687163" y="77469"/>
                </a:lnTo>
                <a:lnTo>
                  <a:pt x="697603" y="76200"/>
                </a:lnTo>
                <a:close/>
              </a:path>
              <a:path w="2480310" h="627379">
                <a:moveTo>
                  <a:pt x="721157" y="74929"/>
                </a:moveTo>
                <a:lnTo>
                  <a:pt x="530123" y="74929"/>
                </a:lnTo>
                <a:lnTo>
                  <a:pt x="542331" y="76200"/>
                </a:lnTo>
                <a:lnTo>
                  <a:pt x="708948" y="76200"/>
                </a:lnTo>
                <a:lnTo>
                  <a:pt x="721157" y="74929"/>
                </a:lnTo>
                <a:close/>
              </a:path>
              <a:path w="2480310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10" h="627379">
                <a:moveTo>
                  <a:pt x="2402955" y="40639"/>
                </a:moveTo>
                <a:lnTo>
                  <a:pt x="2402724" y="40639"/>
                </a:lnTo>
                <a:lnTo>
                  <a:pt x="2404738" y="41869"/>
                </a:lnTo>
                <a:lnTo>
                  <a:pt x="2402955" y="40639"/>
                </a:lnTo>
                <a:close/>
              </a:path>
              <a:path w="2480310" h="627379">
                <a:moveTo>
                  <a:pt x="193352" y="0"/>
                </a:moveTo>
                <a:lnTo>
                  <a:pt x="175939" y="1269"/>
                </a:lnTo>
                <a:lnTo>
                  <a:pt x="163596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1" y="33019"/>
                </a:lnTo>
                <a:lnTo>
                  <a:pt x="88985" y="35142"/>
                </a:lnTo>
                <a:lnTo>
                  <a:pt x="95910" y="33019"/>
                </a:lnTo>
                <a:lnTo>
                  <a:pt x="186618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10" h="627379">
                <a:moveTo>
                  <a:pt x="948527" y="19050"/>
                </a:moveTo>
                <a:lnTo>
                  <a:pt x="923016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6" y="21589"/>
                </a:lnTo>
                <a:lnTo>
                  <a:pt x="965824" y="21589"/>
                </a:lnTo>
                <a:lnTo>
                  <a:pt x="948527" y="19050"/>
                </a:lnTo>
                <a:close/>
              </a:path>
              <a:path w="2480310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2" y="19050"/>
                </a:lnTo>
                <a:lnTo>
                  <a:pt x="2095911" y="20319"/>
                </a:lnTo>
                <a:lnTo>
                  <a:pt x="2083274" y="21589"/>
                </a:lnTo>
                <a:lnTo>
                  <a:pt x="2073612" y="24129"/>
                </a:lnTo>
                <a:lnTo>
                  <a:pt x="2067205" y="25400"/>
                </a:lnTo>
                <a:lnTo>
                  <a:pt x="2062924" y="26669"/>
                </a:lnTo>
                <a:lnTo>
                  <a:pt x="2055554" y="27939"/>
                </a:lnTo>
                <a:lnTo>
                  <a:pt x="2045092" y="29209"/>
                </a:lnTo>
                <a:lnTo>
                  <a:pt x="2031534" y="29209"/>
                </a:lnTo>
                <a:lnTo>
                  <a:pt x="2014879" y="30479"/>
                </a:lnTo>
                <a:lnTo>
                  <a:pt x="2377112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6" y="22859"/>
                </a:lnTo>
                <a:lnTo>
                  <a:pt x="2331919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10" h="627379">
                <a:moveTo>
                  <a:pt x="798853" y="25400"/>
                </a:moveTo>
                <a:lnTo>
                  <a:pt x="743596" y="25400"/>
                </a:lnTo>
                <a:lnTo>
                  <a:pt x="729101" y="26669"/>
                </a:lnTo>
                <a:lnTo>
                  <a:pt x="710771" y="29209"/>
                </a:lnTo>
                <a:lnTo>
                  <a:pt x="852099" y="29209"/>
                </a:lnTo>
                <a:lnTo>
                  <a:pt x="825583" y="26669"/>
                </a:lnTo>
                <a:lnTo>
                  <a:pt x="811973" y="26669"/>
                </a:lnTo>
                <a:lnTo>
                  <a:pt x="798853" y="25400"/>
                </a:lnTo>
                <a:close/>
              </a:path>
              <a:path w="2480310" h="627379">
                <a:moveTo>
                  <a:pt x="1575683" y="19050"/>
                </a:moveTo>
                <a:lnTo>
                  <a:pt x="1566114" y="19050"/>
                </a:lnTo>
                <a:lnTo>
                  <a:pt x="1556441" y="21589"/>
                </a:lnTo>
                <a:lnTo>
                  <a:pt x="1547554" y="22859"/>
                </a:lnTo>
                <a:lnTo>
                  <a:pt x="1536193" y="25400"/>
                </a:lnTo>
                <a:lnTo>
                  <a:pt x="1523097" y="27939"/>
                </a:lnTo>
                <a:lnTo>
                  <a:pt x="1509005" y="29209"/>
                </a:lnTo>
                <a:lnTo>
                  <a:pt x="1696698" y="29209"/>
                </a:lnTo>
                <a:lnTo>
                  <a:pt x="1699068" y="25400"/>
                </a:lnTo>
                <a:lnTo>
                  <a:pt x="1705080" y="21589"/>
                </a:lnTo>
                <a:lnTo>
                  <a:pt x="1599705" y="21589"/>
                </a:lnTo>
                <a:lnTo>
                  <a:pt x="1586447" y="20319"/>
                </a:lnTo>
                <a:lnTo>
                  <a:pt x="1575683" y="19050"/>
                </a:lnTo>
                <a:close/>
              </a:path>
              <a:path w="2480310" h="627379">
                <a:moveTo>
                  <a:pt x="578727" y="15239"/>
                </a:moveTo>
                <a:lnTo>
                  <a:pt x="571387" y="15239"/>
                </a:lnTo>
                <a:lnTo>
                  <a:pt x="560538" y="16509"/>
                </a:lnTo>
                <a:lnTo>
                  <a:pt x="547407" y="19050"/>
                </a:lnTo>
                <a:lnTo>
                  <a:pt x="532930" y="20319"/>
                </a:lnTo>
                <a:lnTo>
                  <a:pt x="503675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4" y="27939"/>
                </a:lnTo>
                <a:lnTo>
                  <a:pt x="657020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4" y="17779"/>
                </a:lnTo>
                <a:lnTo>
                  <a:pt x="588404" y="16509"/>
                </a:lnTo>
                <a:lnTo>
                  <a:pt x="578727" y="15239"/>
                </a:lnTo>
                <a:close/>
              </a:path>
              <a:path w="2480310" h="627379">
                <a:moveTo>
                  <a:pt x="1913338" y="22859"/>
                </a:moveTo>
                <a:lnTo>
                  <a:pt x="1888435" y="22859"/>
                </a:lnTo>
                <a:lnTo>
                  <a:pt x="1874037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7" y="26669"/>
                </a:lnTo>
                <a:lnTo>
                  <a:pt x="1925278" y="24129"/>
                </a:lnTo>
                <a:lnTo>
                  <a:pt x="1913338" y="22859"/>
                </a:lnTo>
                <a:close/>
              </a:path>
              <a:path w="2480310" h="627379">
                <a:moveTo>
                  <a:pt x="1288123" y="19050"/>
                </a:moveTo>
                <a:lnTo>
                  <a:pt x="1251341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3" y="19050"/>
                </a:lnTo>
                <a:close/>
              </a:path>
              <a:path w="2480310" h="627379">
                <a:moveTo>
                  <a:pt x="1024280" y="17779"/>
                </a:moveTo>
                <a:lnTo>
                  <a:pt x="1003805" y="20319"/>
                </a:lnTo>
                <a:lnTo>
                  <a:pt x="992788" y="20319"/>
                </a:lnTo>
                <a:lnTo>
                  <a:pt x="980353" y="21589"/>
                </a:lnTo>
                <a:lnTo>
                  <a:pt x="1020856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10" h="627379">
                <a:moveTo>
                  <a:pt x="1708058" y="17779"/>
                </a:moveTo>
                <a:lnTo>
                  <a:pt x="1705482" y="17779"/>
                </a:lnTo>
                <a:lnTo>
                  <a:pt x="1692136" y="19050"/>
                </a:lnTo>
                <a:lnTo>
                  <a:pt x="1665459" y="19050"/>
                </a:lnTo>
                <a:lnTo>
                  <a:pt x="1652456" y="20319"/>
                </a:lnTo>
                <a:lnTo>
                  <a:pt x="1639895" y="20319"/>
                </a:lnTo>
                <a:lnTo>
                  <a:pt x="1627940" y="21589"/>
                </a:lnTo>
                <a:lnTo>
                  <a:pt x="1705080" y="21589"/>
                </a:lnTo>
                <a:lnTo>
                  <a:pt x="1709087" y="19050"/>
                </a:lnTo>
                <a:lnTo>
                  <a:pt x="1710955" y="18780"/>
                </a:lnTo>
                <a:lnTo>
                  <a:pt x="1708058" y="17779"/>
                </a:lnTo>
                <a:close/>
              </a:path>
              <a:path w="2480310" h="627379">
                <a:moveTo>
                  <a:pt x="2311477" y="20319"/>
                </a:moveTo>
                <a:lnTo>
                  <a:pt x="2250818" y="20319"/>
                </a:lnTo>
                <a:lnTo>
                  <a:pt x="2241550" y="21589"/>
                </a:lnTo>
                <a:lnTo>
                  <a:pt x="2322445" y="21589"/>
                </a:lnTo>
                <a:lnTo>
                  <a:pt x="2311477" y="20319"/>
                </a:lnTo>
                <a:close/>
              </a:path>
              <a:path w="2480310" h="627379">
                <a:moveTo>
                  <a:pt x="1074436" y="19050"/>
                </a:moveTo>
                <a:lnTo>
                  <a:pt x="1062438" y="19050"/>
                </a:lnTo>
                <a:lnTo>
                  <a:pt x="1049725" y="20319"/>
                </a:lnTo>
                <a:lnTo>
                  <a:pt x="1086044" y="20319"/>
                </a:lnTo>
                <a:lnTo>
                  <a:pt x="1074436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26874" y="5567175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8854" y="5631762"/>
            <a:ext cx="12579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&lt;= 12: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26874" y="5567175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89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0016" y="6432860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7" y="401"/>
                </a:lnTo>
                <a:lnTo>
                  <a:pt x="93875" y="4922"/>
                </a:lnTo>
                <a:lnTo>
                  <a:pt x="53943" y="21937"/>
                </a:lnTo>
                <a:lnTo>
                  <a:pt x="19048" y="59466"/>
                </a:lnTo>
                <a:lnTo>
                  <a:pt x="2801" y="104204"/>
                </a:lnTo>
                <a:lnTo>
                  <a:pt x="0" y="155704"/>
                </a:lnTo>
                <a:lnTo>
                  <a:pt x="10" y="389064"/>
                </a:lnTo>
                <a:lnTo>
                  <a:pt x="1727" y="429618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261520" y="544644"/>
                </a:lnTo>
                <a:lnTo>
                  <a:pt x="2301853" y="542954"/>
                </a:lnTo>
                <a:lnTo>
                  <a:pt x="2341267" y="534371"/>
                </a:lnTo>
                <a:lnTo>
                  <a:pt x="2382228" y="506470"/>
                </a:lnTo>
                <a:lnTo>
                  <a:pt x="2404656" y="472917"/>
                </a:lnTo>
                <a:lnTo>
                  <a:pt x="2415548" y="429397"/>
                </a:lnTo>
                <a:lnTo>
                  <a:pt x="2417111" y="389064"/>
                </a:lnTo>
                <a:lnTo>
                  <a:pt x="2417101" y="155704"/>
                </a:lnTo>
                <a:lnTo>
                  <a:pt x="2415385" y="115150"/>
                </a:lnTo>
                <a:lnTo>
                  <a:pt x="2406828" y="75957"/>
                </a:lnTo>
                <a:lnTo>
                  <a:pt x="2378926" y="34996"/>
                </a:lnTo>
                <a:lnTo>
                  <a:pt x="2345373" y="12569"/>
                </a:lnTo>
                <a:lnTo>
                  <a:pt x="2302074" y="1690"/>
                </a:lnTo>
                <a:lnTo>
                  <a:pt x="2261267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8303" y="6384185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09" h="627379">
                <a:moveTo>
                  <a:pt x="756687" y="614679"/>
                </a:moveTo>
                <a:lnTo>
                  <a:pt x="550943" y="614679"/>
                </a:lnTo>
                <a:lnTo>
                  <a:pt x="579923" y="617219"/>
                </a:lnTo>
                <a:lnTo>
                  <a:pt x="594932" y="619759"/>
                </a:lnTo>
                <a:lnTo>
                  <a:pt x="609721" y="621029"/>
                </a:lnTo>
                <a:lnTo>
                  <a:pt x="623868" y="623569"/>
                </a:lnTo>
                <a:lnTo>
                  <a:pt x="636949" y="624839"/>
                </a:lnTo>
                <a:lnTo>
                  <a:pt x="648539" y="626109"/>
                </a:lnTo>
                <a:lnTo>
                  <a:pt x="658216" y="627379"/>
                </a:lnTo>
                <a:lnTo>
                  <a:pt x="676405" y="627379"/>
                </a:lnTo>
                <a:lnTo>
                  <a:pt x="689536" y="624839"/>
                </a:lnTo>
                <a:lnTo>
                  <a:pt x="718902" y="619759"/>
                </a:lnTo>
                <a:lnTo>
                  <a:pt x="733268" y="618489"/>
                </a:lnTo>
                <a:lnTo>
                  <a:pt x="746174" y="615949"/>
                </a:lnTo>
                <a:lnTo>
                  <a:pt x="756687" y="614679"/>
                </a:lnTo>
                <a:close/>
              </a:path>
              <a:path w="2480309" h="627379">
                <a:moveTo>
                  <a:pt x="1886885" y="621029"/>
                </a:moveTo>
                <a:lnTo>
                  <a:pt x="1734769" y="621029"/>
                </a:lnTo>
                <a:lnTo>
                  <a:pt x="1747330" y="622299"/>
                </a:lnTo>
                <a:lnTo>
                  <a:pt x="1773647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09" h="627379">
                <a:moveTo>
                  <a:pt x="88984" y="35143"/>
                </a:moveTo>
                <a:lnTo>
                  <a:pt x="55561" y="58419"/>
                </a:lnTo>
                <a:lnTo>
                  <a:pt x="47458" y="68579"/>
                </a:lnTo>
                <a:lnTo>
                  <a:pt x="38834" y="78739"/>
                </a:lnTo>
                <a:lnTo>
                  <a:pt x="16023" y="110489"/>
                </a:lnTo>
                <a:lnTo>
                  <a:pt x="5581" y="148589"/>
                </a:lnTo>
                <a:lnTo>
                  <a:pt x="4244" y="168909"/>
                </a:lnTo>
                <a:lnTo>
                  <a:pt x="4350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49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3999"/>
                </a:lnTo>
                <a:lnTo>
                  <a:pt x="1831" y="266699"/>
                </a:lnTo>
                <a:lnTo>
                  <a:pt x="1874" y="284479"/>
                </a:lnTo>
                <a:lnTo>
                  <a:pt x="1307" y="299719"/>
                </a:lnTo>
                <a:lnTo>
                  <a:pt x="1125" y="317499"/>
                </a:lnTo>
                <a:lnTo>
                  <a:pt x="2246" y="332739"/>
                </a:lnTo>
                <a:lnTo>
                  <a:pt x="4114" y="345439"/>
                </a:lnTo>
                <a:lnTo>
                  <a:pt x="6176" y="355599"/>
                </a:lnTo>
                <a:lnTo>
                  <a:pt x="7876" y="361949"/>
                </a:lnTo>
                <a:lnTo>
                  <a:pt x="9326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3" y="552449"/>
                </a:lnTo>
                <a:lnTo>
                  <a:pt x="65239" y="586739"/>
                </a:lnTo>
                <a:lnTo>
                  <a:pt x="83477" y="596899"/>
                </a:lnTo>
                <a:lnTo>
                  <a:pt x="89758" y="600709"/>
                </a:lnTo>
                <a:lnTo>
                  <a:pt x="133682" y="615949"/>
                </a:lnTo>
                <a:lnTo>
                  <a:pt x="178704" y="624839"/>
                </a:lnTo>
                <a:lnTo>
                  <a:pt x="198034" y="624839"/>
                </a:lnTo>
                <a:lnTo>
                  <a:pt x="202538" y="623968"/>
                </a:lnTo>
                <a:lnTo>
                  <a:pt x="197647" y="623569"/>
                </a:lnTo>
                <a:lnTo>
                  <a:pt x="185892" y="617219"/>
                </a:lnTo>
                <a:lnTo>
                  <a:pt x="177823" y="609599"/>
                </a:lnTo>
                <a:lnTo>
                  <a:pt x="173308" y="600709"/>
                </a:lnTo>
                <a:lnTo>
                  <a:pt x="172215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6" y="566419"/>
                </a:lnTo>
                <a:lnTo>
                  <a:pt x="199402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9" y="546099"/>
                </a:lnTo>
                <a:lnTo>
                  <a:pt x="65013" y="501649"/>
                </a:lnTo>
                <a:lnTo>
                  <a:pt x="54910" y="457199"/>
                </a:lnTo>
                <a:lnTo>
                  <a:pt x="55003" y="444499"/>
                </a:lnTo>
                <a:lnTo>
                  <a:pt x="58809" y="400049"/>
                </a:lnTo>
                <a:lnTo>
                  <a:pt x="60474" y="388619"/>
                </a:lnTo>
                <a:lnTo>
                  <a:pt x="62015" y="377189"/>
                </a:lnTo>
                <a:lnTo>
                  <a:pt x="63258" y="365759"/>
                </a:lnTo>
                <a:lnTo>
                  <a:pt x="64027" y="350519"/>
                </a:lnTo>
                <a:lnTo>
                  <a:pt x="63948" y="330199"/>
                </a:lnTo>
                <a:lnTo>
                  <a:pt x="63873" y="325119"/>
                </a:lnTo>
                <a:lnTo>
                  <a:pt x="63508" y="312419"/>
                </a:lnTo>
                <a:lnTo>
                  <a:pt x="62949" y="297179"/>
                </a:lnTo>
                <a:lnTo>
                  <a:pt x="59992" y="234949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1" y="147319"/>
                </a:lnTo>
                <a:lnTo>
                  <a:pt x="78693" y="110489"/>
                </a:lnTo>
                <a:lnTo>
                  <a:pt x="111890" y="92709"/>
                </a:lnTo>
                <a:lnTo>
                  <a:pt x="115758" y="87199"/>
                </a:lnTo>
                <a:lnTo>
                  <a:pt x="82272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4" y="35143"/>
                </a:lnTo>
                <a:close/>
              </a:path>
              <a:path w="2480309" h="627379">
                <a:moveTo>
                  <a:pt x="288324" y="560069"/>
                </a:moveTo>
                <a:lnTo>
                  <a:pt x="267776" y="560069"/>
                </a:lnTo>
                <a:lnTo>
                  <a:pt x="257521" y="561339"/>
                </a:lnTo>
                <a:lnTo>
                  <a:pt x="246295" y="561339"/>
                </a:lnTo>
                <a:lnTo>
                  <a:pt x="233358" y="562609"/>
                </a:lnTo>
                <a:lnTo>
                  <a:pt x="217973" y="562609"/>
                </a:lnTo>
                <a:lnTo>
                  <a:pt x="200648" y="563794"/>
                </a:lnTo>
                <a:lnTo>
                  <a:pt x="230246" y="588009"/>
                </a:lnTo>
                <a:lnTo>
                  <a:pt x="230571" y="598169"/>
                </a:lnTo>
                <a:lnTo>
                  <a:pt x="227473" y="608329"/>
                </a:lnTo>
                <a:lnTo>
                  <a:pt x="220991" y="615949"/>
                </a:lnTo>
                <a:lnTo>
                  <a:pt x="211165" y="622299"/>
                </a:lnTo>
                <a:lnTo>
                  <a:pt x="202538" y="623968"/>
                </a:lnTo>
                <a:lnTo>
                  <a:pt x="213222" y="624839"/>
                </a:lnTo>
                <a:lnTo>
                  <a:pt x="225013" y="624839"/>
                </a:lnTo>
                <a:lnTo>
                  <a:pt x="246858" y="622299"/>
                </a:lnTo>
                <a:lnTo>
                  <a:pt x="307773" y="622299"/>
                </a:lnTo>
                <a:lnTo>
                  <a:pt x="325672" y="618489"/>
                </a:lnTo>
                <a:lnTo>
                  <a:pt x="337182" y="614679"/>
                </a:lnTo>
                <a:lnTo>
                  <a:pt x="360823" y="612139"/>
                </a:lnTo>
                <a:lnTo>
                  <a:pt x="875204" y="612139"/>
                </a:lnTo>
                <a:lnTo>
                  <a:pt x="871295" y="603249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8" y="567689"/>
                </a:lnTo>
                <a:lnTo>
                  <a:pt x="464011" y="565149"/>
                </a:lnTo>
                <a:lnTo>
                  <a:pt x="451955" y="563879"/>
                </a:lnTo>
                <a:lnTo>
                  <a:pt x="326781" y="563879"/>
                </a:lnTo>
                <a:lnTo>
                  <a:pt x="288324" y="560069"/>
                </a:lnTo>
                <a:close/>
              </a:path>
              <a:path w="2480309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49"/>
                </a:lnTo>
                <a:lnTo>
                  <a:pt x="876321" y="614679"/>
                </a:lnTo>
                <a:lnTo>
                  <a:pt x="884464" y="622299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5" y="622299"/>
                </a:lnTo>
                <a:lnTo>
                  <a:pt x="898787" y="622299"/>
                </a:lnTo>
                <a:lnTo>
                  <a:pt x="907121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09" h="627379">
                <a:moveTo>
                  <a:pt x="1416463" y="619759"/>
                </a:moveTo>
                <a:lnTo>
                  <a:pt x="1273399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3" y="619759"/>
                </a:lnTo>
                <a:close/>
              </a:path>
              <a:path w="2480309" h="627379">
                <a:moveTo>
                  <a:pt x="1585745" y="563879"/>
                </a:moveTo>
                <a:lnTo>
                  <a:pt x="1574342" y="564830"/>
                </a:lnTo>
                <a:lnTo>
                  <a:pt x="1579664" y="566419"/>
                </a:lnTo>
                <a:lnTo>
                  <a:pt x="1588184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4" y="622299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7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5" y="615949"/>
                </a:lnTo>
                <a:lnTo>
                  <a:pt x="1925067" y="614679"/>
                </a:lnTo>
                <a:lnTo>
                  <a:pt x="1938625" y="613409"/>
                </a:lnTo>
                <a:lnTo>
                  <a:pt x="1955280" y="613409"/>
                </a:lnTo>
                <a:lnTo>
                  <a:pt x="1975037" y="612139"/>
                </a:lnTo>
                <a:lnTo>
                  <a:pt x="2240539" y="612139"/>
                </a:lnTo>
                <a:lnTo>
                  <a:pt x="2239511" y="610869"/>
                </a:lnTo>
                <a:lnTo>
                  <a:pt x="2236523" y="598169"/>
                </a:lnTo>
                <a:lnTo>
                  <a:pt x="2236767" y="582929"/>
                </a:lnTo>
                <a:lnTo>
                  <a:pt x="2241121" y="571499"/>
                </a:lnTo>
                <a:lnTo>
                  <a:pt x="1985944" y="571499"/>
                </a:lnTo>
                <a:lnTo>
                  <a:pt x="1972464" y="570229"/>
                </a:lnTo>
                <a:lnTo>
                  <a:pt x="1960391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20" y="565149"/>
                </a:lnTo>
                <a:lnTo>
                  <a:pt x="1585745" y="563879"/>
                </a:lnTo>
                <a:close/>
              </a:path>
              <a:path w="2480309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09" h="627379">
                <a:moveTo>
                  <a:pt x="2244652" y="617219"/>
                </a:moveTo>
                <a:lnTo>
                  <a:pt x="2155039" y="617219"/>
                </a:lnTo>
                <a:lnTo>
                  <a:pt x="2166426" y="618489"/>
                </a:lnTo>
                <a:lnTo>
                  <a:pt x="2179662" y="619759"/>
                </a:lnTo>
                <a:lnTo>
                  <a:pt x="2238913" y="624839"/>
                </a:lnTo>
                <a:lnTo>
                  <a:pt x="2257111" y="624839"/>
                </a:lnTo>
                <a:lnTo>
                  <a:pt x="2259956" y="623916"/>
                </a:lnTo>
                <a:lnTo>
                  <a:pt x="2247737" y="621029"/>
                </a:lnTo>
                <a:lnTo>
                  <a:pt x="2244652" y="617219"/>
                </a:lnTo>
                <a:close/>
              </a:path>
              <a:path w="2480309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8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1" y="102869"/>
                </a:lnTo>
                <a:lnTo>
                  <a:pt x="2396988" y="110489"/>
                </a:lnTo>
                <a:lnTo>
                  <a:pt x="2403836" y="120649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1" y="156209"/>
                </a:lnTo>
                <a:lnTo>
                  <a:pt x="2422243" y="168909"/>
                </a:lnTo>
                <a:lnTo>
                  <a:pt x="2423892" y="184149"/>
                </a:lnTo>
                <a:lnTo>
                  <a:pt x="2423514" y="194309"/>
                </a:lnTo>
                <a:lnTo>
                  <a:pt x="2422447" y="217169"/>
                </a:lnTo>
                <a:lnTo>
                  <a:pt x="2422307" y="222249"/>
                </a:lnTo>
                <a:lnTo>
                  <a:pt x="2422197" y="246379"/>
                </a:lnTo>
                <a:lnTo>
                  <a:pt x="2422627" y="257809"/>
                </a:lnTo>
                <a:lnTo>
                  <a:pt x="2423847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9" y="308609"/>
                </a:lnTo>
                <a:lnTo>
                  <a:pt x="2420321" y="322579"/>
                </a:lnTo>
                <a:lnTo>
                  <a:pt x="2419859" y="332739"/>
                </a:lnTo>
                <a:lnTo>
                  <a:pt x="2419784" y="337819"/>
                </a:lnTo>
                <a:lnTo>
                  <a:pt x="2419965" y="349249"/>
                </a:lnTo>
                <a:lnTo>
                  <a:pt x="2422213" y="374649"/>
                </a:lnTo>
                <a:lnTo>
                  <a:pt x="2422541" y="383539"/>
                </a:lnTo>
                <a:lnTo>
                  <a:pt x="2421594" y="425449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70" y="490219"/>
                </a:lnTo>
                <a:lnTo>
                  <a:pt x="2397849" y="530859"/>
                </a:lnTo>
                <a:lnTo>
                  <a:pt x="2362842" y="558799"/>
                </a:lnTo>
                <a:lnTo>
                  <a:pt x="2331998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199"/>
                </a:lnTo>
                <a:lnTo>
                  <a:pt x="2284943" y="599439"/>
                </a:lnTo>
                <a:lnTo>
                  <a:pt x="2278563" y="612139"/>
                </a:lnTo>
                <a:lnTo>
                  <a:pt x="2268852" y="621029"/>
                </a:lnTo>
                <a:lnTo>
                  <a:pt x="2259956" y="623916"/>
                </a:lnTo>
                <a:lnTo>
                  <a:pt x="2263863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8" y="608329"/>
                </a:lnTo>
                <a:lnTo>
                  <a:pt x="2428129" y="580389"/>
                </a:lnTo>
                <a:lnTo>
                  <a:pt x="2448983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199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6" y="198119"/>
                </a:lnTo>
                <a:lnTo>
                  <a:pt x="2474629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9" y="96519"/>
                </a:lnTo>
                <a:lnTo>
                  <a:pt x="2456551" y="95250"/>
                </a:lnTo>
                <a:lnTo>
                  <a:pt x="2381565" y="95250"/>
                </a:lnTo>
                <a:lnTo>
                  <a:pt x="2388992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79" y="44450"/>
                </a:lnTo>
                <a:lnTo>
                  <a:pt x="2404727" y="41862"/>
                </a:lnTo>
                <a:lnTo>
                  <a:pt x="2402724" y="40639"/>
                </a:lnTo>
                <a:close/>
              </a:path>
              <a:path w="2480309" h="627379">
                <a:moveTo>
                  <a:pt x="200648" y="563794"/>
                </a:moveTo>
                <a:lnTo>
                  <a:pt x="172215" y="591819"/>
                </a:lnTo>
                <a:lnTo>
                  <a:pt x="173308" y="600709"/>
                </a:lnTo>
                <a:lnTo>
                  <a:pt x="177823" y="609599"/>
                </a:lnTo>
                <a:lnTo>
                  <a:pt x="185892" y="617219"/>
                </a:lnTo>
                <a:lnTo>
                  <a:pt x="197647" y="623569"/>
                </a:lnTo>
                <a:lnTo>
                  <a:pt x="202538" y="623968"/>
                </a:lnTo>
                <a:lnTo>
                  <a:pt x="211165" y="622299"/>
                </a:lnTo>
                <a:lnTo>
                  <a:pt x="220991" y="615949"/>
                </a:lnTo>
                <a:lnTo>
                  <a:pt x="227473" y="608329"/>
                </a:lnTo>
                <a:lnTo>
                  <a:pt x="230571" y="598169"/>
                </a:lnTo>
                <a:lnTo>
                  <a:pt x="230246" y="588009"/>
                </a:lnTo>
                <a:lnTo>
                  <a:pt x="226458" y="579119"/>
                </a:lnTo>
                <a:lnTo>
                  <a:pt x="219168" y="570229"/>
                </a:lnTo>
                <a:lnTo>
                  <a:pt x="208337" y="565149"/>
                </a:lnTo>
                <a:lnTo>
                  <a:pt x="200648" y="563794"/>
                </a:lnTo>
                <a:close/>
              </a:path>
              <a:path w="2480309" h="627379">
                <a:moveTo>
                  <a:pt x="2251694" y="562609"/>
                </a:moveTo>
                <a:lnTo>
                  <a:pt x="2241715" y="563879"/>
                </a:lnTo>
                <a:lnTo>
                  <a:pt x="2252586" y="563879"/>
                </a:lnTo>
                <a:lnTo>
                  <a:pt x="2241121" y="571499"/>
                </a:lnTo>
                <a:lnTo>
                  <a:pt x="2236767" y="582929"/>
                </a:lnTo>
                <a:lnTo>
                  <a:pt x="2236523" y="598169"/>
                </a:lnTo>
                <a:lnTo>
                  <a:pt x="2239511" y="610869"/>
                </a:lnTo>
                <a:lnTo>
                  <a:pt x="2247737" y="621029"/>
                </a:lnTo>
                <a:lnTo>
                  <a:pt x="2259956" y="623916"/>
                </a:lnTo>
                <a:lnTo>
                  <a:pt x="2268852" y="621029"/>
                </a:lnTo>
                <a:lnTo>
                  <a:pt x="2278563" y="612139"/>
                </a:lnTo>
                <a:lnTo>
                  <a:pt x="2284943" y="599439"/>
                </a:lnTo>
                <a:lnTo>
                  <a:pt x="2286689" y="584199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09" h="627379">
                <a:moveTo>
                  <a:pt x="307773" y="622299"/>
                </a:moveTo>
                <a:lnTo>
                  <a:pt x="272223" y="622299"/>
                </a:lnTo>
                <a:lnTo>
                  <a:pt x="288416" y="623569"/>
                </a:lnTo>
                <a:lnTo>
                  <a:pt x="301619" y="623569"/>
                </a:lnTo>
                <a:lnTo>
                  <a:pt x="307773" y="622299"/>
                </a:lnTo>
                <a:close/>
              </a:path>
              <a:path w="2480309" h="627379">
                <a:moveTo>
                  <a:pt x="1051553" y="621029"/>
                </a:moveTo>
                <a:lnTo>
                  <a:pt x="986797" y="621029"/>
                </a:lnTo>
                <a:lnTo>
                  <a:pt x="1003846" y="622299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10" y="622299"/>
                </a:lnTo>
                <a:lnTo>
                  <a:pt x="1051553" y="621029"/>
                </a:lnTo>
                <a:close/>
              </a:path>
              <a:path w="2480309" h="627379">
                <a:moveTo>
                  <a:pt x="1564546" y="613409"/>
                </a:moveTo>
                <a:lnTo>
                  <a:pt x="1108895" y="613409"/>
                </a:lnTo>
                <a:lnTo>
                  <a:pt x="1135411" y="615949"/>
                </a:lnTo>
                <a:lnTo>
                  <a:pt x="1145855" y="615949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3" y="621029"/>
                </a:lnTo>
                <a:lnTo>
                  <a:pt x="1478876" y="622299"/>
                </a:lnTo>
                <a:lnTo>
                  <a:pt x="1505965" y="622299"/>
                </a:lnTo>
                <a:lnTo>
                  <a:pt x="1517507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9" y="622299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09" h="627379">
                <a:moveTo>
                  <a:pt x="1734769" y="621029"/>
                </a:moveTo>
                <a:lnTo>
                  <a:pt x="1626144" y="621029"/>
                </a:lnTo>
                <a:lnTo>
                  <a:pt x="1640186" y="622299"/>
                </a:lnTo>
                <a:lnTo>
                  <a:pt x="1651502" y="622299"/>
                </a:lnTo>
                <a:lnTo>
                  <a:pt x="1662725" y="623569"/>
                </a:lnTo>
                <a:lnTo>
                  <a:pt x="1715118" y="623569"/>
                </a:lnTo>
                <a:lnTo>
                  <a:pt x="1734769" y="621029"/>
                </a:lnTo>
                <a:close/>
              </a:path>
              <a:path w="2480309" h="627379">
                <a:moveTo>
                  <a:pt x="1574342" y="564830"/>
                </a:moveTo>
                <a:lnTo>
                  <a:pt x="1570513" y="565149"/>
                </a:lnTo>
                <a:lnTo>
                  <a:pt x="1562764" y="571499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2" y="604519"/>
                </a:lnTo>
                <a:lnTo>
                  <a:pt x="1565315" y="614679"/>
                </a:lnTo>
                <a:lnTo>
                  <a:pt x="1575549" y="622299"/>
                </a:lnTo>
                <a:lnTo>
                  <a:pt x="1577871" y="622705"/>
                </a:lnTo>
                <a:lnTo>
                  <a:pt x="1582694" y="622299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4" y="575309"/>
                </a:lnTo>
                <a:lnTo>
                  <a:pt x="1579664" y="566419"/>
                </a:lnTo>
                <a:lnTo>
                  <a:pt x="1574342" y="564830"/>
                </a:lnTo>
                <a:close/>
              </a:path>
              <a:path w="2480309" h="627379">
                <a:moveTo>
                  <a:pt x="876321" y="614679"/>
                </a:moveTo>
                <a:lnTo>
                  <a:pt x="764344" y="614679"/>
                </a:lnTo>
                <a:lnTo>
                  <a:pt x="774085" y="615949"/>
                </a:lnTo>
                <a:lnTo>
                  <a:pt x="785566" y="617219"/>
                </a:lnTo>
                <a:lnTo>
                  <a:pt x="812375" y="618489"/>
                </a:lnTo>
                <a:lnTo>
                  <a:pt x="857039" y="622299"/>
                </a:lnTo>
                <a:lnTo>
                  <a:pt x="884464" y="622299"/>
                </a:lnTo>
                <a:lnTo>
                  <a:pt x="876321" y="614679"/>
                </a:lnTo>
                <a:close/>
              </a:path>
              <a:path w="2480309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1" y="613409"/>
                </a:lnTo>
                <a:lnTo>
                  <a:pt x="898787" y="622299"/>
                </a:lnTo>
                <a:lnTo>
                  <a:pt x="975611" y="622299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5" y="613409"/>
                </a:lnTo>
                <a:lnTo>
                  <a:pt x="1564546" y="613409"/>
                </a:lnTo>
                <a:lnTo>
                  <a:pt x="1559162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499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49"/>
                </a:lnTo>
                <a:lnTo>
                  <a:pt x="944635" y="565149"/>
                </a:lnTo>
                <a:lnTo>
                  <a:pt x="929642" y="563879"/>
                </a:lnTo>
                <a:close/>
              </a:path>
              <a:path w="2480309" h="627379">
                <a:moveTo>
                  <a:pt x="2240539" y="612139"/>
                </a:moveTo>
                <a:lnTo>
                  <a:pt x="1975037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2" y="615949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2" y="617219"/>
                </a:lnTo>
                <a:lnTo>
                  <a:pt x="2240539" y="612139"/>
                </a:lnTo>
                <a:close/>
              </a:path>
              <a:path w="2480309" h="627379">
                <a:moveTo>
                  <a:pt x="875204" y="612139"/>
                </a:moveTo>
                <a:lnTo>
                  <a:pt x="360823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7" y="617219"/>
                </a:lnTo>
                <a:lnTo>
                  <a:pt x="461153" y="618489"/>
                </a:lnTo>
                <a:lnTo>
                  <a:pt x="493347" y="618489"/>
                </a:lnTo>
                <a:lnTo>
                  <a:pt x="507842" y="617219"/>
                </a:lnTo>
                <a:lnTo>
                  <a:pt x="526172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09" h="627379">
                <a:moveTo>
                  <a:pt x="2252586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5" y="566419"/>
                </a:lnTo>
                <a:lnTo>
                  <a:pt x="2147468" y="567689"/>
                </a:lnTo>
                <a:lnTo>
                  <a:pt x="2047918" y="567689"/>
                </a:lnTo>
                <a:lnTo>
                  <a:pt x="2018392" y="570229"/>
                </a:lnTo>
                <a:lnTo>
                  <a:pt x="2001148" y="571499"/>
                </a:lnTo>
                <a:lnTo>
                  <a:pt x="2241121" y="571499"/>
                </a:lnTo>
                <a:lnTo>
                  <a:pt x="2252586" y="563879"/>
                </a:lnTo>
                <a:close/>
              </a:path>
              <a:path w="2480309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1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49"/>
                </a:lnTo>
                <a:lnTo>
                  <a:pt x="1519246" y="565149"/>
                </a:lnTo>
                <a:lnTo>
                  <a:pt x="1505467" y="562609"/>
                </a:lnTo>
                <a:close/>
              </a:path>
              <a:path w="2480309" h="627379">
                <a:moveTo>
                  <a:pt x="1407449" y="567689"/>
                </a:moveTo>
                <a:lnTo>
                  <a:pt x="1369996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09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5" y="563879"/>
                </a:lnTo>
                <a:lnTo>
                  <a:pt x="1784783" y="565149"/>
                </a:lnTo>
                <a:lnTo>
                  <a:pt x="1694781" y="565149"/>
                </a:lnTo>
                <a:lnTo>
                  <a:pt x="1684064" y="566419"/>
                </a:lnTo>
                <a:lnTo>
                  <a:pt x="1659195" y="568959"/>
                </a:lnTo>
                <a:lnTo>
                  <a:pt x="1949409" y="568959"/>
                </a:lnTo>
                <a:lnTo>
                  <a:pt x="1939202" y="566419"/>
                </a:lnTo>
                <a:lnTo>
                  <a:pt x="1899794" y="561339"/>
                </a:lnTo>
                <a:close/>
              </a:path>
              <a:path w="2480309" h="627379">
                <a:moveTo>
                  <a:pt x="638307" y="565149"/>
                </a:moveTo>
                <a:lnTo>
                  <a:pt x="564837" y="565149"/>
                </a:lnTo>
                <a:lnTo>
                  <a:pt x="553367" y="566419"/>
                </a:lnTo>
                <a:lnTo>
                  <a:pt x="542743" y="566419"/>
                </a:lnTo>
                <a:lnTo>
                  <a:pt x="531200" y="567689"/>
                </a:lnTo>
                <a:lnTo>
                  <a:pt x="683760" y="567689"/>
                </a:lnTo>
                <a:lnTo>
                  <a:pt x="653984" y="566419"/>
                </a:lnTo>
                <a:lnTo>
                  <a:pt x="638307" y="565149"/>
                </a:lnTo>
                <a:close/>
              </a:path>
              <a:path w="2480309" h="627379">
                <a:moveTo>
                  <a:pt x="799914" y="565149"/>
                </a:moveTo>
                <a:lnTo>
                  <a:pt x="743702" y="565149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49"/>
                </a:lnTo>
                <a:close/>
              </a:path>
              <a:path w="2480309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49"/>
                </a:lnTo>
                <a:lnTo>
                  <a:pt x="1052531" y="565149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09" h="627379">
                <a:moveTo>
                  <a:pt x="1296210" y="565149"/>
                </a:moveTo>
                <a:lnTo>
                  <a:pt x="1267161" y="565149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0" y="565149"/>
                </a:lnTo>
                <a:close/>
              </a:path>
              <a:path w="2480309" h="627379">
                <a:moveTo>
                  <a:pt x="2076933" y="566419"/>
                </a:moveTo>
                <a:lnTo>
                  <a:pt x="2062655" y="567689"/>
                </a:lnTo>
                <a:lnTo>
                  <a:pt x="2090420" y="567689"/>
                </a:lnTo>
                <a:lnTo>
                  <a:pt x="2076933" y="566419"/>
                </a:lnTo>
                <a:close/>
              </a:path>
              <a:path w="2480309" h="627379">
                <a:moveTo>
                  <a:pt x="891016" y="562609"/>
                </a:moveTo>
                <a:lnTo>
                  <a:pt x="866396" y="562609"/>
                </a:lnTo>
                <a:lnTo>
                  <a:pt x="853330" y="563879"/>
                </a:lnTo>
                <a:lnTo>
                  <a:pt x="842700" y="565149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09" h="627379">
                <a:moveTo>
                  <a:pt x="591962" y="563879"/>
                </a:moveTo>
                <a:lnTo>
                  <a:pt x="577809" y="565149"/>
                </a:lnTo>
                <a:lnTo>
                  <a:pt x="606976" y="565149"/>
                </a:lnTo>
                <a:lnTo>
                  <a:pt x="591962" y="563879"/>
                </a:lnTo>
                <a:close/>
              </a:path>
              <a:path w="2480309" h="627379">
                <a:moveTo>
                  <a:pt x="1566904" y="562609"/>
                </a:moveTo>
                <a:lnTo>
                  <a:pt x="1553568" y="563879"/>
                </a:lnTo>
                <a:lnTo>
                  <a:pt x="1542027" y="565149"/>
                </a:lnTo>
                <a:lnTo>
                  <a:pt x="1570513" y="565149"/>
                </a:lnTo>
                <a:lnTo>
                  <a:pt x="1574342" y="564830"/>
                </a:lnTo>
                <a:lnTo>
                  <a:pt x="1566904" y="562609"/>
                </a:lnTo>
                <a:close/>
              </a:path>
              <a:path w="2480309" h="627379">
                <a:moveTo>
                  <a:pt x="398074" y="558799"/>
                </a:moveTo>
                <a:lnTo>
                  <a:pt x="385238" y="558799"/>
                </a:lnTo>
                <a:lnTo>
                  <a:pt x="373473" y="560069"/>
                </a:lnTo>
                <a:lnTo>
                  <a:pt x="363189" y="561339"/>
                </a:lnTo>
                <a:lnTo>
                  <a:pt x="350953" y="563879"/>
                </a:lnTo>
                <a:lnTo>
                  <a:pt x="451955" y="563879"/>
                </a:lnTo>
                <a:lnTo>
                  <a:pt x="398074" y="558799"/>
                </a:lnTo>
                <a:close/>
              </a:path>
              <a:path w="2480309" h="627379">
                <a:moveTo>
                  <a:pt x="1145646" y="562609"/>
                </a:moveTo>
                <a:lnTo>
                  <a:pt x="1113914" y="562609"/>
                </a:lnTo>
                <a:lnTo>
                  <a:pt x="1099290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09" h="627379">
                <a:moveTo>
                  <a:pt x="195167" y="86359"/>
                </a:moveTo>
                <a:lnTo>
                  <a:pt x="139552" y="86359"/>
                </a:lnTo>
                <a:lnTo>
                  <a:pt x="149091" y="88900"/>
                </a:lnTo>
                <a:lnTo>
                  <a:pt x="160770" y="93979"/>
                </a:lnTo>
                <a:lnTo>
                  <a:pt x="169908" y="96519"/>
                </a:lnTo>
                <a:lnTo>
                  <a:pt x="183229" y="97789"/>
                </a:lnTo>
                <a:lnTo>
                  <a:pt x="203305" y="99059"/>
                </a:lnTo>
                <a:lnTo>
                  <a:pt x="218831" y="97789"/>
                </a:lnTo>
                <a:lnTo>
                  <a:pt x="221677" y="97043"/>
                </a:lnTo>
                <a:lnTo>
                  <a:pt x="212107" y="95250"/>
                </a:lnTo>
                <a:lnTo>
                  <a:pt x="199560" y="90169"/>
                </a:lnTo>
                <a:lnTo>
                  <a:pt x="195167" y="86359"/>
                </a:lnTo>
                <a:close/>
              </a:path>
              <a:path w="2480309" h="627379">
                <a:moveTo>
                  <a:pt x="241573" y="0"/>
                </a:moveTo>
                <a:lnTo>
                  <a:pt x="231252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2" y="27939"/>
                </a:lnTo>
                <a:lnTo>
                  <a:pt x="278508" y="38100"/>
                </a:lnTo>
                <a:lnTo>
                  <a:pt x="277836" y="53339"/>
                </a:lnTo>
                <a:lnTo>
                  <a:pt x="246492" y="90169"/>
                </a:lnTo>
                <a:lnTo>
                  <a:pt x="221677" y="97043"/>
                </a:lnTo>
                <a:lnTo>
                  <a:pt x="225662" y="97789"/>
                </a:lnTo>
                <a:lnTo>
                  <a:pt x="253385" y="97789"/>
                </a:lnTo>
                <a:lnTo>
                  <a:pt x="261611" y="96519"/>
                </a:lnTo>
                <a:lnTo>
                  <a:pt x="268687" y="93979"/>
                </a:lnTo>
                <a:lnTo>
                  <a:pt x="275367" y="91439"/>
                </a:lnTo>
                <a:lnTo>
                  <a:pt x="282407" y="88900"/>
                </a:lnTo>
                <a:lnTo>
                  <a:pt x="290564" y="86359"/>
                </a:lnTo>
                <a:lnTo>
                  <a:pt x="300592" y="83819"/>
                </a:lnTo>
                <a:lnTo>
                  <a:pt x="313249" y="82550"/>
                </a:lnTo>
                <a:lnTo>
                  <a:pt x="329288" y="80009"/>
                </a:lnTo>
                <a:lnTo>
                  <a:pt x="342406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2" y="30479"/>
                </a:lnTo>
                <a:lnTo>
                  <a:pt x="338156" y="21589"/>
                </a:lnTo>
                <a:lnTo>
                  <a:pt x="346540" y="21589"/>
                </a:lnTo>
                <a:lnTo>
                  <a:pt x="332560" y="19050"/>
                </a:lnTo>
                <a:lnTo>
                  <a:pt x="287010" y="13969"/>
                </a:lnTo>
                <a:lnTo>
                  <a:pt x="256888" y="3809"/>
                </a:lnTo>
                <a:lnTo>
                  <a:pt x="249871" y="1269"/>
                </a:lnTo>
                <a:lnTo>
                  <a:pt x="241573" y="0"/>
                </a:lnTo>
                <a:close/>
              </a:path>
              <a:path w="2480309" h="627379">
                <a:moveTo>
                  <a:pt x="221602" y="1897"/>
                </a:moveTo>
                <a:lnTo>
                  <a:pt x="189712" y="25400"/>
                </a:lnTo>
                <a:lnTo>
                  <a:pt x="182099" y="52069"/>
                </a:lnTo>
                <a:lnTo>
                  <a:pt x="182646" y="68579"/>
                </a:lnTo>
                <a:lnTo>
                  <a:pt x="189311" y="81279"/>
                </a:lnTo>
                <a:lnTo>
                  <a:pt x="199560" y="90169"/>
                </a:lnTo>
                <a:lnTo>
                  <a:pt x="212107" y="95250"/>
                </a:lnTo>
                <a:lnTo>
                  <a:pt x="221677" y="97043"/>
                </a:lnTo>
                <a:lnTo>
                  <a:pt x="233351" y="93979"/>
                </a:lnTo>
                <a:lnTo>
                  <a:pt x="267152" y="74929"/>
                </a:lnTo>
                <a:lnTo>
                  <a:pt x="278508" y="38100"/>
                </a:lnTo>
                <a:lnTo>
                  <a:pt x="274162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09" h="627379">
                <a:moveTo>
                  <a:pt x="2374418" y="76200"/>
                </a:moveTo>
                <a:lnTo>
                  <a:pt x="2327299" y="76200"/>
                </a:lnTo>
                <a:lnTo>
                  <a:pt x="2339565" y="77469"/>
                </a:lnTo>
                <a:lnTo>
                  <a:pt x="2352957" y="80009"/>
                </a:lnTo>
                <a:lnTo>
                  <a:pt x="2362718" y="87629"/>
                </a:lnTo>
                <a:lnTo>
                  <a:pt x="2374814" y="95250"/>
                </a:lnTo>
                <a:lnTo>
                  <a:pt x="2379744" y="95250"/>
                </a:lnTo>
                <a:lnTo>
                  <a:pt x="2376027" y="87629"/>
                </a:lnTo>
                <a:lnTo>
                  <a:pt x="2374348" y="79098"/>
                </a:lnTo>
                <a:lnTo>
                  <a:pt x="2374418" y="76200"/>
                </a:lnTo>
                <a:close/>
              </a:path>
              <a:path w="2480309" h="627379">
                <a:moveTo>
                  <a:pt x="2404727" y="41862"/>
                </a:moveTo>
                <a:lnTo>
                  <a:pt x="2408479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6" y="68579"/>
                </a:lnTo>
                <a:lnTo>
                  <a:pt x="2381565" y="95250"/>
                </a:lnTo>
                <a:lnTo>
                  <a:pt x="2456551" y="95250"/>
                </a:lnTo>
                <a:lnTo>
                  <a:pt x="2426196" y="57150"/>
                </a:lnTo>
                <a:lnTo>
                  <a:pt x="2415207" y="48259"/>
                </a:lnTo>
                <a:lnTo>
                  <a:pt x="2404727" y="41862"/>
                </a:lnTo>
                <a:close/>
              </a:path>
              <a:path w="2480309" h="627379">
                <a:moveTo>
                  <a:pt x="186619" y="33019"/>
                </a:moveTo>
                <a:lnTo>
                  <a:pt x="95910" y="33019"/>
                </a:lnTo>
                <a:lnTo>
                  <a:pt x="105268" y="36829"/>
                </a:lnTo>
                <a:lnTo>
                  <a:pt x="111937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199"/>
                </a:lnTo>
                <a:lnTo>
                  <a:pt x="119033" y="87629"/>
                </a:lnTo>
                <a:lnTo>
                  <a:pt x="129098" y="86359"/>
                </a:lnTo>
                <a:lnTo>
                  <a:pt x="195167" y="86359"/>
                </a:lnTo>
                <a:lnTo>
                  <a:pt x="189311" y="81279"/>
                </a:lnTo>
                <a:lnTo>
                  <a:pt x="182646" y="68579"/>
                </a:lnTo>
                <a:lnTo>
                  <a:pt x="182099" y="52069"/>
                </a:lnTo>
                <a:lnTo>
                  <a:pt x="184556" y="38100"/>
                </a:lnTo>
                <a:lnTo>
                  <a:pt x="186619" y="33019"/>
                </a:lnTo>
                <a:close/>
              </a:path>
              <a:path w="2480309" h="627379">
                <a:moveTo>
                  <a:pt x="95910" y="33019"/>
                </a:moveTo>
                <a:lnTo>
                  <a:pt x="88984" y="35143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2" y="62229"/>
                </a:lnTo>
                <a:lnTo>
                  <a:pt x="115758" y="87199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7" y="45719"/>
                </a:lnTo>
                <a:lnTo>
                  <a:pt x="105268" y="36829"/>
                </a:lnTo>
                <a:lnTo>
                  <a:pt x="95910" y="33019"/>
                </a:lnTo>
                <a:close/>
              </a:path>
              <a:path w="2480309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50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4" y="82550"/>
                </a:lnTo>
                <a:lnTo>
                  <a:pt x="879452" y="80009"/>
                </a:lnTo>
                <a:lnTo>
                  <a:pt x="890746" y="78739"/>
                </a:lnTo>
                <a:lnTo>
                  <a:pt x="1032394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09" h="627379">
                <a:moveTo>
                  <a:pt x="1032394" y="78739"/>
                </a:moveTo>
                <a:lnTo>
                  <a:pt x="902182" y="78739"/>
                </a:lnTo>
                <a:lnTo>
                  <a:pt x="926644" y="81279"/>
                </a:lnTo>
                <a:lnTo>
                  <a:pt x="955165" y="83819"/>
                </a:lnTo>
                <a:lnTo>
                  <a:pt x="966588" y="83819"/>
                </a:lnTo>
                <a:lnTo>
                  <a:pt x="978002" y="82550"/>
                </a:lnTo>
                <a:lnTo>
                  <a:pt x="1002451" y="81279"/>
                </a:lnTo>
                <a:lnTo>
                  <a:pt x="1016309" y="80009"/>
                </a:lnTo>
                <a:lnTo>
                  <a:pt x="1031807" y="80009"/>
                </a:lnTo>
                <a:lnTo>
                  <a:pt x="1033596" y="79098"/>
                </a:lnTo>
                <a:lnTo>
                  <a:pt x="1032394" y="78739"/>
                </a:lnTo>
                <a:close/>
              </a:path>
              <a:path w="2480309" h="627379">
                <a:moveTo>
                  <a:pt x="346540" y="21589"/>
                </a:moveTo>
                <a:lnTo>
                  <a:pt x="338156" y="21589"/>
                </a:lnTo>
                <a:lnTo>
                  <a:pt x="329822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3" y="81279"/>
                </a:lnTo>
                <a:lnTo>
                  <a:pt x="371335" y="80009"/>
                </a:lnTo>
                <a:lnTo>
                  <a:pt x="349468" y="80009"/>
                </a:lnTo>
                <a:lnTo>
                  <a:pt x="358168" y="73659"/>
                </a:lnTo>
                <a:lnTo>
                  <a:pt x="363313" y="64769"/>
                </a:lnTo>
                <a:lnTo>
                  <a:pt x="364812" y="53339"/>
                </a:lnTo>
                <a:lnTo>
                  <a:pt x="362577" y="40639"/>
                </a:lnTo>
                <a:lnTo>
                  <a:pt x="356516" y="29209"/>
                </a:lnTo>
                <a:lnTo>
                  <a:pt x="346540" y="21589"/>
                </a:lnTo>
                <a:close/>
              </a:path>
              <a:path w="2480309" h="627379">
                <a:moveTo>
                  <a:pt x="1130958" y="77469"/>
                </a:moveTo>
                <a:lnTo>
                  <a:pt x="1072543" y="77469"/>
                </a:lnTo>
                <a:lnTo>
                  <a:pt x="1084306" y="78739"/>
                </a:lnTo>
                <a:lnTo>
                  <a:pt x="1098084" y="81279"/>
                </a:lnTo>
                <a:lnTo>
                  <a:pt x="1109408" y="81279"/>
                </a:lnTo>
                <a:lnTo>
                  <a:pt x="1122012" y="78739"/>
                </a:lnTo>
                <a:lnTo>
                  <a:pt x="1130958" y="77469"/>
                </a:lnTo>
                <a:close/>
              </a:path>
              <a:path w="2480309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80" y="81279"/>
                </a:lnTo>
                <a:lnTo>
                  <a:pt x="1489638" y="80009"/>
                </a:lnTo>
                <a:lnTo>
                  <a:pt x="1504262" y="80009"/>
                </a:lnTo>
                <a:lnTo>
                  <a:pt x="1519881" y="78739"/>
                </a:lnTo>
                <a:close/>
              </a:path>
              <a:path w="2480309" h="627379">
                <a:moveTo>
                  <a:pt x="2374628" y="72389"/>
                </a:moveTo>
                <a:lnTo>
                  <a:pt x="1999791" y="72389"/>
                </a:lnTo>
                <a:lnTo>
                  <a:pt x="2011575" y="73659"/>
                </a:lnTo>
                <a:lnTo>
                  <a:pt x="2032650" y="76200"/>
                </a:lnTo>
                <a:lnTo>
                  <a:pt x="2042560" y="78739"/>
                </a:lnTo>
                <a:lnTo>
                  <a:pt x="2062675" y="81279"/>
                </a:lnTo>
                <a:lnTo>
                  <a:pt x="2122047" y="81279"/>
                </a:lnTo>
                <a:lnTo>
                  <a:pt x="2135257" y="80009"/>
                </a:lnTo>
                <a:lnTo>
                  <a:pt x="2148638" y="80009"/>
                </a:lnTo>
                <a:lnTo>
                  <a:pt x="2188527" y="78739"/>
                </a:lnTo>
                <a:lnTo>
                  <a:pt x="2201310" y="77469"/>
                </a:lnTo>
                <a:lnTo>
                  <a:pt x="2290270" y="77469"/>
                </a:lnTo>
                <a:lnTo>
                  <a:pt x="2303350" y="76200"/>
                </a:lnTo>
                <a:lnTo>
                  <a:pt x="2374418" y="76200"/>
                </a:lnTo>
                <a:lnTo>
                  <a:pt x="2374628" y="72389"/>
                </a:lnTo>
                <a:close/>
              </a:path>
              <a:path w="2480309" h="627379">
                <a:moveTo>
                  <a:pt x="379904" y="21589"/>
                </a:moveTo>
                <a:lnTo>
                  <a:pt x="346540" y="21589"/>
                </a:lnTo>
                <a:lnTo>
                  <a:pt x="356516" y="29209"/>
                </a:lnTo>
                <a:lnTo>
                  <a:pt x="362577" y="40639"/>
                </a:lnTo>
                <a:lnTo>
                  <a:pt x="364812" y="53339"/>
                </a:lnTo>
                <a:lnTo>
                  <a:pt x="363313" y="64769"/>
                </a:lnTo>
                <a:lnTo>
                  <a:pt x="358168" y="73659"/>
                </a:lnTo>
                <a:lnTo>
                  <a:pt x="349468" y="80009"/>
                </a:lnTo>
                <a:lnTo>
                  <a:pt x="371335" y="80009"/>
                </a:lnTo>
                <a:lnTo>
                  <a:pt x="384151" y="78739"/>
                </a:lnTo>
                <a:lnTo>
                  <a:pt x="394733" y="77469"/>
                </a:lnTo>
                <a:lnTo>
                  <a:pt x="404524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7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528" y="43179"/>
                </a:lnTo>
                <a:lnTo>
                  <a:pt x="1010494" y="41862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100" y="29209"/>
                </a:lnTo>
                <a:lnTo>
                  <a:pt x="686000" y="29209"/>
                </a:lnTo>
                <a:lnTo>
                  <a:pt x="671825" y="27939"/>
                </a:lnTo>
                <a:lnTo>
                  <a:pt x="462858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09" h="627379">
                <a:moveTo>
                  <a:pt x="1097587" y="20319"/>
                </a:moveTo>
                <a:lnTo>
                  <a:pt x="1035974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6" y="29209"/>
                </a:lnTo>
                <a:lnTo>
                  <a:pt x="1050324" y="40639"/>
                </a:lnTo>
                <a:lnTo>
                  <a:pt x="1051160" y="53339"/>
                </a:lnTo>
                <a:lnTo>
                  <a:pt x="1048272" y="64769"/>
                </a:lnTo>
                <a:lnTo>
                  <a:pt x="1041781" y="74929"/>
                </a:lnTo>
                <a:lnTo>
                  <a:pt x="1033596" y="79098"/>
                </a:lnTo>
                <a:lnTo>
                  <a:pt x="1036647" y="80009"/>
                </a:lnTo>
                <a:lnTo>
                  <a:pt x="1049983" y="80009"/>
                </a:lnTo>
                <a:lnTo>
                  <a:pt x="1072543" y="77469"/>
                </a:lnTo>
                <a:lnTo>
                  <a:pt x="1130958" y="77469"/>
                </a:lnTo>
                <a:lnTo>
                  <a:pt x="1148851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3" y="46989"/>
                </a:lnTo>
                <a:lnTo>
                  <a:pt x="1692748" y="35559"/>
                </a:lnTo>
                <a:lnTo>
                  <a:pt x="1696699" y="29209"/>
                </a:lnTo>
                <a:lnTo>
                  <a:pt x="1480789" y="29209"/>
                </a:lnTo>
                <a:lnTo>
                  <a:pt x="1468141" y="27939"/>
                </a:lnTo>
                <a:lnTo>
                  <a:pt x="1457697" y="26669"/>
                </a:lnTo>
                <a:lnTo>
                  <a:pt x="1445171" y="26669"/>
                </a:lnTo>
                <a:lnTo>
                  <a:pt x="1431339" y="25400"/>
                </a:lnTo>
                <a:lnTo>
                  <a:pt x="1357399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7" y="20319"/>
                </a:lnTo>
                <a:close/>
              </a:path>
              <a:path w="2480309" h="627379">
                <a:moveTo>
                  <a:pt x="1710956" y="18780"/>
                </a:moveTo>
                <a:lnTo>
                  <a:pt x="1709088" y="19050"/>
                </a:lnTo>
                <a:lnTo>
                  <a:pt x="1699070" y="25400"/>
                </a:lnTo>
                <a:lnTo>
                  <a:pt x="1692748" y="35559"/>
                </a:lnTo>
                <a:lnTo>
                  <a:pt x="1690163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4" y="77469"/>
                </a:lnTo>
                <a:lnTo>
                  <a:pt x="1717963" y="80009"/>
                </a:lnTo>
                <a:lnTo>
                  <a:pt x="1739419" y="80009"/>
                </a:lnTo>
                <a:lnTo>
                  <a:pt x="1752163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6" y="18780"/>
                </a:lnTo>
                <a:close/>
              </a:path>
              <a:path w="2480309" h="627379">
                <a:moveTo>
                  <a:pt x="1033466" y="20530"/>
                </a:moveTo>
                <a:lnTo>
                  <a:pt x="1020857" y="21589"/>
                </a:lnTo>
                <a:lnTo>
                  <a:pt x="1013832" y="29209"/>
                </a:lnTo>
                <a:lnTo>
                  <a:pt x="1010494" y="41862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6" y="79098"/>
                </a:lnTo>
                <a:lnTo>
                  <a:pt x="1041781" y="74929"/>
                </a:lnTo>
                <a:lnTo>
                  <a:pt x="1048272" y="64769"/>
                </a:lnTo>
                <a:lnTo>
                  <a:pt x="1051160" y="53339"/>
                </a:lnTo>
                <a:lnTo>
                  <a:pt x="1050324" y="40639"/>
                </a:lnTo>
                <a:lnTo>
                  <a:pt x="1045646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09" h="627379">
                <a:moveTo>
                  <a:pt x="504248" y="76200"/>
                </a:moveTo>
                <a:lnTo>
                  <a:pt x="414965" y="76200"/>
                </a:lnTo>
                <a:lnTo>
                  <a:pt x="425256" y="77469"/>
                </a:lnTo>
                <a:lnTo>
                  <a:pt x="438121" y="77469"/>
                </a:lnTo>
                <a:lnTo>
                  <a:pt x="452509" y="78739"/>
                </a:lnTo>
                <a:lnTo>
                  <a:pt x="481645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09" h="627379">
                <a:moveTo>
                  <a:pt x="675248" y="77469"/>
                </a:moveTo>
                <a:lnTo>
                  <a:pt x="601208" y="77469"/>
                </a:lnTo>
                <a:lnTo>
                  <a:pt x="616960" y="78739"/>
                </a:lnTo>
                <a:lnTo>
                  <a:pt x="661975" y="78739"/>
                </a:lnTo>
                <a:lnTo>
                  <a:pt x="675248" y="77469"/>
                </a:lnTo>
                <a:close/>
              </a:path>
              <a:path w="2480309" h="627379">
                <a:moveTo>
                  <a:pt x="1700785" y="73659"/>
                </a:moveTo>
                <a:lnTo>
                  <a:pt x="1174181" y="73659"/>
                </a:lnTo>
                <a:lnTo>
                  <a:pt x="1185305" y="74929"/>
                </a:lnTo>
                <a:lnTo>
                  <a:pt x="1270362" y="74929"/>
                </a:lnTo>
                <a:lnTo>
                  <a:pt x="1294138" y="77469"/>
                </a:lnTo>
                <a:lnTo>
                  <a:pt x="1307340" y="77469"/>
                </a:lnTo>
                <a:lnTo>
                  <a:pt x="1321423" y="78739"/>
                </a:lnTo>
                <a:lnTo>
                  <a:pt x="1352243" y="76200"/>
                </a:lnTo>
                <a:lnTo>
                  <a:pt x="1703738" y="76200"/>
                </a:lnTo>
                <a:lnTo>
                  <a:pt x="1700785" y="73659"/>
                </a:lnTo>
                <a:close/>
              </a:path>
              <a:path w="2480309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09" h="627379">
                <a:moveTo>
                  <a:pt x="1703738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4" y="77469"/>
                </a:lnTo>
                <a:lnTo>
                  <a:pt x="1703738" y="76200"/>
                </a:lnTo>
                <a:close/>
              </a:path>
              <a:path w="2480309" h="627379">
                <a:moveTo>
                  <a:pt x="1717904" y="17779"/>
                </a:moveTo>
                <a:lnTo>
                  <a:pt x="1710956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3" y="78739"/>
                </a:lnTo>
                <a:lnTo>
                  <a:pt x="1794290" y="77469"/>
                </a:lnTo>
                <a:lnTo>
                  <a:pt x="1808475" y="76200"/>
                </a:lnTo>
                <a:lnTo>
                  <a:pt x="1925298" y="76200"/>
                </a:lnTo>
                <a:lnTo>
                  <a:pt x="1937121" y="74929"/>
                </a:lnTo>
                <a:lnTo>
                  <a:pt x="1972182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4" y="40639"/>
                </a:lnTo>
                <a:lnTo>
                  <a:pt x="2399271" y="38100"/>
                </a:lnTo>
                <a:lnTo>
                  <a:pt x="2387930" y="33019"/>
                </a:lnTo>
                <a:lnTo>
                  <a:pt x="2377111" y="30479"/>
                </a:lnTo>
                <a:lnTo>
                  <a:pt x="1972263" y="30479"/>
                </a:lnTo>
                <a:lnTo>
                  <a:pt x="1957485" y="29209"/>
                </a:lnTo>
                <a:lnTo>
                  <a:pt x="1945778" y="26669"/>
                </a:lnTo>
                <a:lnTo>
                  <a:pt x="1824049" y="26669"/>
                </a:lnTo>
                <a:lnTo>
                  <a:pt x="1815121" y="25400"/>
                </a:lnTo>
                <a:lnTo>
                  <a:pt x="1803735" y="24129"/>
                </a:lnTo>
                <a:lnTo>
                  <a:pt x="1745787" y="19050"/>
                </a:lnTo>
                <a:lnTo>
                  <a:pt x="1731247" y="19050"/>
                </a:lnTo>
                <a:lnTo>
                  <a:pt x="1717904" y="17779"/>
                </a:lnTo>
                <a:close/>
              </a:path>
              <a:path w="2480309" h="627379">
                <a:moveTo>
                  <a:pt x="2290270" y="77469"/>
                </a:moveTo>
                <a:lnTo>
                  <a:pt x="2227834" y="77469"/>
                </a:lnTo>
                <a:lnTo>
                  <a:pt x="2241401" y="78739"/>
                </a:lnTo>
                <a:lnTo>
                  <a:pt x="2279499" y="78739"/>
                </a:lnTo>
                <a:lnTo>
                  <a:pt x="2290270" y="77469"/>
                </a:lnTo>
                <a:close/>
              </a:path>
              <a:path w="2480309" h="627379">
                <a:moveTo>
                  <a:pt x="697604" y="76200"/>
                </a:moveTo>
                <a:lnTo>
                  <a:pt x="555840" y="76200"/>
                </a:lnTo>
                <a:lnTo>
                  <a:pt x="585573" y="77469"/>
                </a:lnTo>
                <a:lnTo>
                  <a:pt x="687163" y="77469"/>
                </a:lnTo>
                <a:lnTo>
                  <a:pt x="697604" y="76200"/>
                </a:lnTo>
                <a:close/>
              </a:path>
              <a:path w="2480309" h="627379">
                <a:moveTo>
                  <a:pt x="721158" y="74929"/>
                </a:moveTo>
                <a:lnTo>
                  <a:pt x="530124" y="74929"/>
                </a:lnTo>
                <a:lnTo>
                  <a:pt x="542333" y="76200"/>
                </a:lnTo>
                <a:lnTo>
                  <a:pt x="708949" y="76200"/>
                </a:lnTo>
                <a:lnTo>
                  <a:pt x="721158" y="74929"/>
                </a:lnTo>
                <a:close/>
              </a:path>
              <a:path w="2480309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09" h="627379">
                <a:moveTo>
                  <a:pt x="2402954" y="40639"/>
                </a:moveTo>
                <a:lnTo>
                  <a:pt x="2402724" y="40639"/>
                </a:lnTo>
                <a:lnTo>
                  <a:pt x="2404727" y="41862"/>
                </a:lnTo>
                <a:lnTo>
                  <a:pt x="2402954" y="40639"/>
                </a:lnTo>
                <a:close/>
              </a:path>
              <a:path w="2480309" h="627379">
                <a:moveTo>
                  <a:pt x="193352" y="0"/>
                </a:moveTo>
                <a:lnTo>
                  <a:pt x="175940" y="1269"/>
                </a:lnTo>
                <a:lnTo>
                  <a:pt x="163597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0" y="33019"/>
                </a:lnTo>
                <a:lnTo>
                  <a:pt x="88984" y="35143"/>
                </a:lnTo>
                <a:lnTo>
                  <a:pt x="95910" y="33019"/>
                </a:lnTo>
                <a:lnTo>
                  <a:pt x="186619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09" h="627379">
                <a:moveTo>
                  <a:pt x="948528" y="19050"/>
                </a:moveTo>
                <a:lnTo>
                  <a:pt x="923015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7" y="21589"/>
                </a:lnTo>
                <a:lnTo>
                  <a:pt x="965824" y="21589"/>
                </a:lnTo>
                <a:lnTo>
                  <a:pt x="948528" y="19050"/>
                </a:lnTo>
                <a:close/>
              </a:path>
              <a:path w="2480309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3" y="19050"/>
                </a:lnTo>
                <a:lnTo>
                  <a:pt x="2095911" y="20319"/>
                </a:lnTo>
                <a:lnTo>
                  <a:pt x="2083275" y="21589"/>
                </a:lnTo>
                <a:lnTo>
                  <a:pt x="2073613" y="24129"/>
                </a:lnTo>
                <a:lnTo>
                  <a:pt x="2067206" y="25400"/>
                </a:lnTo>
                <a:lnTo>
                  <a:pt x="2062925" y="26669"/>
                </a:lnTo>
                <a:lnTo>
                  <a:pt x="2055555" y="27939"/>
                </a:lnTo>
                <a:lnTo>
                  <a:pt x="2045093" y="29209"/>
                </a:lnTo>
                <a:lnTo>
                  <a:pt x="2031535" y="29209"/>
                </a:lnTo>
                <a:lnTo>
                  <a:pt x="2014880" y="30479"/>
                </a:lnTo>
                <a:lnTo>
                  <a:pt x="2377111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5" y="22859"/>
                </a:lnTo>
                <a:lnTo>
                  <a:pt x="2331918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09" h="627379">
                <a:moveTo>
                  <a:pt x="798854" y="25400"/>
                </a:moveTo>
                <a:lnTo>
                  <a:pt x="743596" y="25400"/>
                </a:lnTo>
                <a:lnTo>
                  <a:pt x="729102" y="26669"/>
                </a:lnTo>
                <a:lnTo>
                  <a:pt x="710772" y="29209"/>
                </a:lnTo>
                <a:lnTo>
                  <a:pt x="852100" y="29209"/>
                </a:lnTo>
                <a:lnTo>
                  <a:pt x="825584" y="26669"/>
                </a:lnTo>
                <a:lnTo>
                  <a:pt x="811973" y="26669"/>
                </a:lnTo>
                <a:lnTo>
                  <a:pt x="798854" y="25400"/>
                </a:lnTo>
                <a:close/>
              </a:path>
              <a:path w="2480309" h="627379">
                <a:moveTo>
                  <a:pt x="1575684" y="19050"/>
                </a:moveTo>
                <a:lnTo>
                  <a:pt x="1566114" y="19050"/>
                </a:lnTo>
                <a:lnTo>
                  <a:pt x="1556442" y="21589"/>
                </a:lnTo>
                <a:lnTo>
                  <a:pt x="1547555" y="22859"/>
                </a:lnTo>
                <a:lnTo>
                  <a:pt x="1536194" y="25400"/>
                </a:lnTo>
                <a:lnTo>
                  <a:pt x="1523099" y="27939"/>
                </a:lnTo>
                <a:lnTo>
                  <a:pt x="1509007" y="29209"/>
                </a:lnTo>
                <a:lnTo>
                  <a:pt x="1696699" y="29209"/>
                </a:lnTo>
                <a:lnTo>
                  <a:pt x="1699070" y="25400"/>
                </a:lnTo>
                <a:lnTo>
                  <a:pt x="1705081" y="21589"/>
                </a:lnTo>
                <a:lnTo>
                  <a:pt x="1599706" y="21589"/>
                </a:lnTo>
                <a:lnTo>
                  <a:pt x="1586448" y="20319"/>
                </a:lnTo>
                <a:lnTo>
                  <a:pt x="1575684" y="19050"/>
                </a:lnTo>
                <a:close/>
              </a:path>
              <a:path w="2480309" h="627379">
                <a:moveTo>
                  <a:pt x="578728" y="15239"/>
                </a:moveTo>
                <a:lnTo>
                  <a:pt x="571388" y="15239"/>
                </a:lnTo>
                <a:lnTo>
                  <a:pt x="560539" y="16509"/>
                </a:lnTo>
                <a:lnTo>
                  <a:pt x="547409" y="19050"/>
                </a:lnTo>
                <a:lnTo>
                  <a:pt x="532931" y="20319"/>
                </a:lnTo>
                <a:lnTo>
                  <a:pt x="503676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5" y="27939"/>
                </a:lnTo>
                <a:lnTo>
                  <a:pt x="657021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5" y="17779"/>
                </a:lnTo>
                <a:lnTo>
                  <a:pt x="588404" y="16509"/>
                </a:lnTo>
                <a:lnTo>
                  <a:pt x="578728" y="15239"/>
                </a:lnTo>
                <a:close/>
              </a:path>
              <a:path w="2480309" h="627379">
                <a:moveTo>
                  <a:pt x="1913339" y="22859"/>
                </a:moveTo>
                <a:lnTo>
                  <a:pt x="1888435" y="22859"/>
                </a:lnTo>
                <a:lnTo>
                  <a:pt x="1874038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8" y="26669"/>
                </a:lnTo>
                <a:lnTo>
                  <a:pt x="1925279" y="24129"/>
                </a:lnTo>
                <a:lnTo>
                  <a:pt x="1913339" y="22859"/>
                </a:lnTo>
                <a:close/>
              </a:path>
              <a:path w="2480309" h="627379">
                <a:moveTo>
                  <a:pt x="1288124" y="19050"/>
                </a:moveTo>
                <a:lnTo>
                  <a:pt x="1251342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4" y="19050"/>
                </a:lnTo>
                <a:close/>
              </a:path>
              <a:path w="2480309" h="627379">
                <a:moveTo>
                  <a:pt x="1024280" y="17779"/>
                </a:moveTo>
                <a:lnTo>
                  <a:pt x="1003805" y="20319"/>
                </a:lnTo>
                <a:lnTo>
                  <a:pt x="992789" y="20319"/>
                </a:lnTo>
                <a:lnTo>
                  <a:pt x="980353" y="21589"/>
                </a:lnTo>
                <a:lnTo>
                  <a:pt x="1020857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09" h="627379">
                <a:moveTo>
                  <a:pt x="1708058" y="17779"/>
                </a:moveTo>
                <a:lnTo>
                  <a:pt x="1705483" y="17779"/>
                </a:lnTo>
                <a:lnTo>
                  <a:pt x="1692136" y="19050"/>
                </a:lnTo>
                <a:lnTo>
                  <a:pt x="1665460" y="19050"/>
                </a:lnTo>
                <a:lnTo>
                  <a:pt x="1652457" y="20319"/>
                </a:lnTo>
                <a:lnTo>
                  <a:pt x="1639896" y="20319"/>
                </a:lnTo>
                <a:lnTo>
                  <a:pt x="1627940" y="21589"/>
                </a:lnTo>
                <a:lnTo>
                  <a:pt x="1705081" y="21589"/>
                </a:lnTo>
                <a:lnTo>
                  <a:pt x="1709088" y="19050"/>
                </a:lnTo>
                <a:lnTo>
                  <a:pt x="1710956" y="18780"/>
                </a:lnTo>
                <a:lnTo>
                  <a:pt x="1708058" y="17779"/>
                </a:lnTo>
                <a:close/>
              </a:path>
              <a:path w="2480309" h="627379">
                <a:moveTo>
                  <a:pt x="2311476" y="20319"/>
                </a:moveTo>
                <a:lnTo>
                  <a:pt x="2250817" y="20319"/>
                </a:lnTo>
                <a:lnTo>
                  <a:pt x="2241550" y="21589"/>
                </a:lnTo>
                <a:lnTo>
                  <a:pt x="2322444" y="21589"/>
                </a:lnTo>
                <a:lnTo>
                  <a:pt x="2311476" y="20319"/>
                </a:lnTo>
                <a:close/>
              </a:path>
              <a:path w="2480309" h="627379">
                <a:moveTo>
                  <a:pt x="1074437" y="19050"/>
                </a:moveTo>
                <a:lnTo>
                  <a:pt x="1062439" y="19050"/>
                </a:lnTo>
                <a:lnTo>
                  <a:pt x="1049726" y="20319"/>
                </a:lnTo>
                <a:lnTo>
                  <a:pt x="1086045" y="20319"/>
                </a:lnTo>
                <a:lnTo>
                  <a:pt x="1074437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7430" y="6516731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472" y="6581318"/>
            <a:ext cx="1105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60: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7430" y="6516731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90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9502" y="7334088"/>
            <a:ext cx="181954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59812" y="7051032"/>
            <a:ext cx="15640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86080">
              <a:lnSpc>
                <a:spcPct val="100000"/>
              </a:lnSpc>
              <a:spcBef>
                <a:spcPts val="150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35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7680" y="6387854"/>
            <a:ext cx="8261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7" y="5474537"/>
            <a:ext cx="11401002" cy="396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46" y="5115757"/>
            <a:ext cx="11324116" cy="408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497" y="5058833"/>
            <a:ext cx="11252798" cy="44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77681" y="5668322"/>
            <a:ext cx="3350260" cy="459740"/>
          </a:xfrm>
          <a:custGeom>
            <a:avLst/>
            <a:gdLst/>
            <a:ahLst/>
            <a:cxnLst/>
            <a:rect l="l" t="t" r="r" b="b"/>
            <a:pathLst>
              <a:path w="3350259" h="459739">
                <a:moveTo>
                  <a:pt x="3169258" y="0"/>
                </a:moveTo>
                <a:lnTo>
                  <a:pt x="180649" y="0"/>
                </a:lnTo>
                <a:lnTo>
                  <a:pt x="171234" y="307"/>
                </a:lnTo>
                <a:lnTo>
                  <a:pt x="122812" y="12202"/>
                </a:lnTo>
                <a:lnTo>
                  <a:pt x="89434" y="31887"/>
                </a:lnTo>
                <a:lnTo>
                  <a:pt x="59080" y="60167"/>
                </a:lnTo>
                <a:lnTo>
                  <a:pt x="36365" y="91407"/>
                </a:lnTo>
                <a:lnTo>
                  <a:pt x="15351" y="136817"/>
                </a:lnTo>
                <a:lnTo>
                  <a:pt x="5165" y="174838"/>
                </a:lnTo>
                <a:lnTo>
                  <a:pt x="332" y="215528"/>
                </a:lnTo>
                <a:lnTo>
                  <a:pt x="0" y="229571"/>
                </a:lnTo>
                <a:lnTo>
                  <a:pt x="212" y="240789"/>
                </a:lnTo>
                <a:lnTo>
                  <a:pt x="4538" y="280639"/>
                </a:lnTo>
                <a:lnTo>
                  <a:pt x="14225" y="318332"/>
                </a:lnTo>
                <a:lnTo>
                  <a:pt x="28995" y="353509"/>
                </a:lnTo>
                <a:lnTo>
                  <a:pt x="56112" y="395872"/>
                </a:lnTo>
                <a:lnTo>
                  <a:pt x="85039" y="424390"/>
                </a:lnTo>
                <a:lnTo>
                  <a:pt x="118219" y="445064"/>
                </a:lnTo>
                <a:lnTo>
                  <a:pt x="154797" y="456810"/>
                </a:lnTo>
                <a:lnTo>
                  <a:pt x="180649" y="459143"/>
                </a:lnTo>
                <a:lnTo>
                  <a:pt x="3169258" y="459143"/>
                </a:lnTo>
                <a:lnTo>
                  <a:pt x="3215376" y="451494"/>
                </a:lnTo>
                <a:lnTo>
                  <a:pt x="3249661" y="434800"/>
                </a:lnTo>
                <a:lnTo>
                  <a:pt x="3281073" y="409321"/>
                </a:lnTo>
                <a:lnTo>
                  <a:pt x="3307089" y="377981"/>
                </a:lnTo>
                <a:lnTo>
                  <a:pt x="3330061" y="334293"/>
                </a:lnTo>
                <a:lnTo>
                  <a:pt x="3341916" y="297307"/>
                </a:lnTo>
                <a:lnTo>
                  <a:pt x="3348591" y="257433"/>
                </a:lnTo>
                <a:lnTo>
                  <a:pt x="3349908" y="229571"/>
                </a:lnTo>
                <a:lnTo>
                  <a:pt x="3349695" y="218353"/>
                </a:lnTo>
                <a:lnTo>
                  <a:pt x="3345369" y="178503"/>
                </a:lnTo>
                <a:lnTo>
                  <a:pt x="3335682" y="140810"/>
                </a:lnTo>
                <a:lnTo>
                  <a:pt x="3320912" y="105633"/>
                </a:lnTo>
                <a:lnTo>
                  <a:pt x="3293795" y="63270"/>
                </a:lnTo>
                <a:lnTo>
                  <a:pt x="3264869" y="34752"/>
                </a:lnTo>
                <a:lnTo>
                  <a:pt x="3231688" y="14078"/>
                </a:lnTo>
                <a:lnTo>
                  <a:pt x="3195110" y="2332"/>
                </a:lnTo>
                <a:lnTo>
                  <a:pt x="316925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537" y="5606882"/>
            <a:ext cx="3546460" cy="184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988" y="3271312"/>
            <a:ext cx="10965815" cy="494030"/>
          </a:xfrm>
          <a:custGeom>
            <a:avLst/>
            <a:gdLst/>
            <a:ahLst/>
            <a:cxnLst/>
            <a:rect l="l" t="t" r="r" b="b"/>
            <a:pathLst>
              <a:path w="10965815" h="494029">
                <a:moveTo>
                  <a:pt x="463668" y="0"/>
                </a:moveTo>
                <a:lnTo>
                  <a:pt x="414135" y="1423"/>
                </a:lnTo>
                <a:lnTo>
                  <a:pt x="365909" y="5718"/>
                </a:lnTo>
                <a:lnTo>
                  <a:pt x="319168" y="12766"/>
                </a:lnTo>
                <a:lnTo>
                  <a:pt x="274089" y="22450"/>
                </a:lnTo>
                <a:lnTo>
                  <a:pt x="230850" y="34650"/>
                </a:lnTo>
                <a:lnTo>
                  <a:pt x="189628" y="49250"/>
                </a:lnTo>
                <a:lnTo>
                  <a:pt x="150600" y="66131"/>
                </a:lnTo>
                <a:lnTo>
                  <a:pt x="103842" y="91894"/>
                </a:lnTo>
                <a:lnTo>
                  <a:pt x="67350" y="118469"/>
                </a:lnTo>
                <a:lnTo>
                  <a:pt x="38173" y="146823"/>
                </a:lnTo>
                <a:lnTo>
                  <a:pt x="11594" y="186614"/>
                </a:lnTo>
                <a:lnTo>
                  <a:pt x="288" y="227688"/>
                </a:lnTo>
                <a:lnTo>
                  <a:pt x="0" y="238031"/>
                </a:lnTo>
                <a:lnTo>
                  <a:pt x="767" y="248370"/>
                </a:lnTo>
                <a:lnTo>
                  <a:pt x="87" y="258788"/>
                </a:lnTo>
                <a:lnTo>
                  <a:pt x="7667" y="300171"/>
                </a:lnTo>
                <a:lnTo>
                  <a:pt x="30798" y="340265"/>
                </a:lnTo>
                <a:lnTo>
                  <a:pt x="57605" y="368824"/>
                </a:lnTo>
                <a:lnTo>
                  <a:pt x="91936" y="395570"/>
                </a:lnTo>
                <a:lnTo>
                  <a:pt x="133267" y="420035"/>
                </a:lnTo>
                <a:lnTo>
                  <a:pt x="181350" y="441867"/>
                </a:lnTo>
                <a:lnTo>
                  <a:pt x="235586" y="460540"/>
                </a:lnTo>
                <a:lnTo>
                  <a:pt x="274474" y="470876"/>
                </a:lnTo>
                <a:lnTo>
                  <a:pt x="315339" y="479405"/>
                </a:lnTo>
                <a:lnTo>
                  <a:pt x="358001" y="486026"/>
                </a:lnTo>
                <a:lnTo>
                  <a:pt x="402284" y="490636"/>
                </a:lnTo>
                <a:lnTo>
                  <a:pt x="448009" y="493137"/>
                </a:lnTo>
                <a:lnTo>
                  <a:pt x="471357" y="493564"/>
                </a:lnTo>
                <a:lnTo>
                  <a:pt x="494998" y="493425"/>
                </a:lnTo>
                <a:lnTo>
                  <a:pt x="518911" y="492709"/>
                </a:lnTo>
                <a:lnTo>
                  <a:pt x="543073" y="491401"/>
                </a:lnTo>
                <a:lnTo>
                  <a:pt x="567462" y="489490"/>
                </a:lnTo>
                <a:lnTo>
                  <a:pt x="592055" y="486964"/>
                </a:lnTo>
                <a:lnTo>
                  <a:pt x="10374135" y="486964"/>
                </a:lnTo>
                <a:lnTo>
                  <a:pt x="10422630" y="486172"/>
                </a:lnTo>
                <a:lnTo>
                  <a:pt x="10470049" y="483839"/>
                </a:lnTo>
                <a:lnTo>
                  <a:pt x="10516245" y="480023"/>
                </a:lnTo>
                <a:lnTo>
                  <a:pt x="10561067" y="474784"/>
                </a:lnTo>
                <a:lnTo>
                  <a:pt x="10604369" y="468182"/>
                </a:lnTo>
                <a:lnTo>
                  <a:pt x="10646002" y="460277"/>
                </a:lnTo>
                <a:lnTo>
                  <a:pt x="10685816" y="451129"/>
                </a:lnTo>
                <a:lnTo>
                  <a:pt x="10723665" y="440798"/>
                </a:lnTo>
                <a:lnTo>
                  <a:pt x="10776427" y="423214"/>
                </a:lnTo>
                <a:lnTo>
                  <a:pt x="10825161" y="402664"/>
                </a:lnTo>
                <a:lnTo>
                  <a:pt x="10868135" y="379535"/>
                </a:lnTo>
                <a:lnTo>
                  <a:pt x="10904028" y="354356"/>
                </a:lnTo>
                <a:lnTo>
                  <a:pt x="10932243" y="327366"/>
                </a:lnTo>
                <a:lnTo>
                  <a:pt x="10956892" y="288979"/>
                </a:lnTo>
                <a:lnTo>
                  <a:pt x="10965421" y="248370"/>
                </a:lnTo>
                <a:lnTo>
                  <a:pt x="10965421" y="247980"/>
                </a:lnTo>
                <a:lnTo>
                  <a:pt x="10956733" y="207390"/>
                </a:lnTo>
                <a:lnTo>
                  <a:pt x="10931939" y="169026"/>
                </a:lnTo>
                <a:lnTo>
                  <a:pt x="10903624" y="142058"/>
                </a:lnTo>
                <a:lnTo>
                  <a:pt x="10867639" y="116903"/>
                </a:lnTo>
                <a:lnTo>
                  <a:pt x="10824579" y="93801"/>
                </a:lnTo>
                <a:lnTo>
                  <a:pt x="10775883" y="73308"/>
                </a:lnTo>
                <a:lnTo>
                  <a:pt x="10723340" y="55812"/>
                </a:lnTo>
                <a:lnTo>
                  <a:pt x="10685599" y="45524"/>
                </a:lnTo>
                <a:lnTo>
                  <a:pt x="10645865" y="36408"/>
                </a:lnTo>
                <a:lnTo>
                  <a:pt x="10604290" y="28527"/>
                </a:lnTo>
                <a:lnTo>
                  <a:pt x="10561027" y="21940"/>
                </a:lnTo>
                <a:lnTo>
                  <a:pt x="10516228" y="16711"/>
                </a:lnTo>
                <a:lnTo>
                  <a:pt x="10470044" y="12899"/>
                </a:lnTo>
                <a:lnTo>
                  <a:pt x="10422629" y="10567"/>
                </a:lnTo>
                <a:lnTo>
                  <a:pt x="592055" y="9776"/>
                </a:lnTo>
                <a:lnTo>
                  <a:pt x="565946" y="6238"/>
                </a:lnTo>
                <a:lnTo>
                  <a:pt x="540030" y="3506"/>
                </a:lnTo>
                <a:lnTo>
                  <a:pt x="514331" y="1565"/>
                </a:lnTo>
                <a:lnTo>
                  <a:pt x="488869" y="401"/>
                </a:lnTo>
                <a:lnTo>
                  <a:pt x="4636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834" y="3233360"/>
            <a:ext cx="11093626" cy="1819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598454"/>
            <a:ext cx="1084643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528320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5</a:t>
            </a:r>
            <a:endParaRPr sz="2200">
              <a:latin typeface="Arial Rounded MT Bold"/>
              <a:cs typeface="Arial Rounded MT Bold"/>
            </a:endParaRPr>
          </a:p>
          <a:p>
            <a:pPr marL="568960" marR="5080">
              <a:lnSpc>
                <a:spcPts val="2600"/>
              </a:lnSpc>
              <a:spcBef>
                <a:spcPts val="1540"/>
              </a:spcBef>
            </a:pPr>
            <a:r>
              <a:rPr sz="2200" dirty="0">
                <a:latin typeface="Arial Rounded MT Bold"/>
                <a:cs typeface="Arial Rounded MT Bold"/>
              </a:rPr>
              <a:t>A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 b</a:t>
            </a:r>
            <a:r>
              <a:rPr sz="2200" spc="-30" dirty="0">
                <a:latin typeface="Arial Rounded MT Bold"/>
                <a:cs typeface="Arial Rounded MT Bold"/>
              </a:rPr>
              <a:t>o</a:t>
            </a:r>
            <a:r>
              <a:rPr sz="2200" dirty="0">
                <a:latin typeface="Arial Rounded MT Bold"/>
                <a:cs typeface="Arial Rounded MT Bold"/>
              </a:rPr>
              <a:t>y o</a:t>
            </a:r>
            <a:r>
              <a:rPr sz="2200" spc="-6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de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ed 550 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sell. Ea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 piece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n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wsp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per costs 10 cents and can be sold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60 cent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rite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 to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the total p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it, gi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en a </a:t>
            </a:r>
            <a:r>
              <a:rPr sz="2200" spc="25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i</a:t>
            </a:r>
            <a:r>
              <a:rPr sz="2200" spc="-30" dirty="0">
                <a:latin typeface="Arial Rounded MT Bold"/>
                <a:cs typeface="Arial Rounded MT Bold"/>
              </a:rPr>
              <a:t>x</a:t>
            </a:r>
            <a:r>
              <a:rPr sz="2200" dirty="0">
                <a:latin typeface="Arial Rounded MT Bold"/>
                <a:cs typeface="Arial Rounded MT Bold"/>
              </a:rPr>
              <a:t>ed de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and.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6915" y="5774818"/>
            <a:ext cx="283845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49325" algn="ctr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850">
              <a:latin typeface="Times New Roman"/>
              <a:cs typeface="Times New Roman"/>
            </a:endParaRPr>
          </a:p>
          <a:p>
            <a:pPr marR="916305" algn="ctr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Zen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Python:</a:t>
            </a:r>
            <a:endParaRPr sz="2100">
              <a:latin typeface="Arial Rounded MT Bold"/>
              <a:cs typeface="Arial Rounded MT Bold"/>
            </a:endParaRPr>
          </a:p>
          <a:p>
            <a:pPr marL="4318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31800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ead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bility counts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7136" y="6865516"/>
            <a:ext cx="5588635" cy="278130"/>
          </a:xfrm>
          <a:custGeom>
            <a:avLst/>
            <a:gdLst/>
            <a:ahLst/>
            <a:cxnLst/>
            <a:rect l="l" t="t" r="r" b="b"/>
            <a:pathLst>
              <a:path w="5588634" h="278129">
                <a:moveTo>
                  <a:pt x="0" y="277608"/>
                </a:moveTo>
                <a:lnTo>
                  <a:pt x="5588351" y="277608"/>
                </a:lnTo>
                <a:lnTo>
                  <a:pt x="5588351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78" y="3747418"/>
            <a:ext cx="739365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787" y="6857046"/>
            <a:ext cx="10483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dirty="0">
                <a:latin typeface="Arial Rounded MT Bold"/>
                <a:cs typeface="Arial Rounded MT Bold"/>
              </a:rPr>
              <a:t>5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80" dirty="0">
                <a:latin typeface="Arial Rounded MT Bold"/>
                <a:cs typeface="Arial Rounded MT Bold"/>
              </a:rPr>
              <a:t>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ue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alse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1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3666" y="4775274"/>
            <a:ext cx="6543245" cy="199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183" y="4563533"/>
            <a:ext cx="5142415" cy="312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7370" y="5765217"/>
            <a:ext cx="1995321" cy="137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B630-4B2D-4AA2-A78E-12BAC835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56" y="4114800"/>
            <a:ext cx="10234686" cy="30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25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4B300-7A5C-4A73-BB90-020DEEDD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4023394"/>
            <a:ext cx="7301336" cy="5227657"/>
          </a:xfrm>
          <a:prstGeom prst="rect">
            <a:avLst/>
          </a:prstGeom>
        </p:spPr>
      </p:pic>
      <p:sp>
        <p:nvSpPr>
          <p:cNvPr id="10" name="object 16">
            <a:extLst>
              <a:ext uri="{FF2B5EF4-FFF2-40B4-BE49-F238E27FC236}">
                <a16:creationId xmlns:a16="http://schemas.microsoft.com/office/drawing/2014/main" id="{2C50EB37-DD5A-4A0E-9195-0543D3C3A642}"/>
              </a:ext>
            </a:extLst>
          </p:cNvPr>
          <p:cNvSpPr/>
          <p:nvPr/>
        </p:nvSpPr>
        <p:spPr>
          <a:xfrm>
            <a:off x="8365725" y="4572000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B46ECA10-FCB1-4B00-94D3-29F7A5FB0253}"/>
              </a:ext>
            </a:extLst>
          </p:cNvPr>
          <p:cNvSpPr txBox="1"/>
          <p:nvPr/>
        </p:nvSpPr>
        <p:spPr>
          <a:xfrm>
            <a:off x="8365725" y="4910435"/>
            <a:ext cx="372364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lang="en-SG" sz="2000" dirty="0">
                <a:solidFill>
                  <a:srgbClr val="99195E"/>
                </a:solidFill>
                <a:latin typeface="Helvetica Neue Medium"/>
              </a:rPr>
              <a:t>Leftover only occur in the case that demand is lesser than order</a:t>
            </a:r>
            <a:endParaRPr sz="2000" dirty="0">
              <a:solidFill>
                <a:srgbClr val="99195E"/>
              </a:solidFill>
              <a:latin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90865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59343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83798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2386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How to skip whitespaces?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0620" y="6719586"/>
            <a:ext cx="421005" cy="1196340"/>
          </a:xfrm>
          <a:custGeom>
            <a:avLst/>
            <a:gdLst/>
            <a:ahLst/>
            <a:cxnLst/>
            <a:rect l="l" t="t" r="r" b="b"/>
            <a:pathLst>
              <a:path w="421004" h="1196340">
                <a:moveTo>
                  <a:pt x="0" y="1196215"/>
                </a:moveTo>
                <a:lnTo>
                  <a:pt x="420780" y="1196215"/>
                </a:lnTo>
                <a:lnTo>
                  <a:pt x="420780" y="0"/>
                </a:lnTo>
                <a:lnTo>
                  <a:pt x="0" y="0"/>
                </a:lnTo>
                <a:lnTo>
                  <a:pt x="0" y="11962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3089" y="7108552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5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58"/>
                </a:lnTo>
                <a:lnTo>
                  <a:pt x="1465530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3814" y="7186105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6855" y="6709642"/>
            <a:ext cx="4328795" cy="1216660"/>
          </a:xfrm>
          <a:custGeom>
            <a:avLst/>
            <a:gdLst/>
            <a:ahLst/>
            <a:cxnLst/>
            <a:rect l="l" t="t" r="r" b="b"/>
            <a:pathLst>
              <a:path w="4328795" h="1216659">
                <a:moveTo>
                  <a:pt x="0" y="1216101"/>
                </a:moveTo>
                <a:lnTo>
                  <a:pt x="4328769" y="1216101"/>
                </a:lnTo>
                <a:lnTo>
                  <a:pt x="4328769" y="0"/>
                </a:lnTo>
                <a:lnTo>
                  <a:pt x="0" y="0"/>
                </a:lnTo>
                <a:lnTo>
                  <a:pt x="0" y="121610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7092863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60"/>
                </a:lnTo>
                <a:lnTo>
                  <a:pt x="0" y="235347"/>
                </a:lnTo>
                <a:lnTo>
                  <a:pt x="206771" y="338931"/>
                </a:lnTo>
                <a:lnTo>
                  <a:pt x="206771" y="383778"/>
                </a:lnTo>
                <a:lnTo>
                  <a:pt x="208147" y="398301"/>
                </a:lnTo>
                <a:lnTo>
                  <a:pt x="226751" y="435270"/>
                </a:lnTo>
                <a:lnTo>
                  <a:pt x="261719" y="456988"/>
                </a:lnTo>
                <a:lnTo>
                  <a:pt x="1512887" y="459978"/>
                </a:lnTo>
                <a:lnTo>
                  <a:pt x="1527410" y="458602"/>
                </a:lnTo>
                <a:lnTo>
                  <a:pt x="1564379" y="439998"/>
                </a:lnTo>
                <a:lnTo>
                  <a:pt x="1586097" y="405030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4125" y="720345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7501" y="3429044"/>
            <a:ext cx="9213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break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34755" y="3429044"/>
            <a:ext cx="14236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continue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7778" y="2883598"/>
            <a:ext cx="6125210" cy="494030"/>
          </a:xfrm>
          <a:custGeom>
            <a:avLst/>
            <a:gdLst/>
            <a:ahLst/>
            <a:cxnLst/>
            <a:rect l="l" t="t" r="r" b="b"/>
            <a:pathLst>
              <a:path w="6125209" h="494029">
                <a:moveTo>
                  <a:pt x="259002" y="0"/>
                </a:moveTo>
                <a:lnTo>
                  <a:pt x="217726" y="3259"/>
                </a:lnTo>
                <a:lnTo>
                  <a:pt x="178159" y="12889"/>
                </a:lnTo>
                <a:lnTo>
                  <a:pt x="140618" y="28510"/>
                </a:lnTo>
                <a:lnTo>
                  <a:pt x="105421" y="49739"/>
                </a:lnTo>
                <a:lnTo>
                  <a:pt x="72885" y="76195"/>
                </a:lnTo>
                <a:lnTo>
                  <a:pt x="46106" y="106534"/>
                </a:lnTo>
                <a:lnTo>
                  <a:pt x="24954" y="139689"/>
                </a:lnTo>
                <a:lnTo>
                  <a:pt x="9946" y="174892"/>
                </a:lnTo>
                <a:lnTo>
                  <a:pt x="393" y="223682"/>
                </a:lnTo>
                <a:lnTo>
                  <a:pt x="0" y="236020"/>
                </a:lnTo>
                <a:lnTo>
                  <a:pt x="443" y="248357"/>
                </a:lnTo>
                <a:lnTo>
                  <a:pt x="89" y="256831"/>
                </a:lnTo>
                <a:lnTo>
                  <a:pt x="5723" y="306383"/>
                </a:lnTo>
                <a:lnTo>
                  <a:pt x="23697" y="353839"/>
                </a:lnTo>
                <a:lnTo>
                  <a:pt x="44555" y="386908"/>
                </a:lnTo>
                <a:lnTo>
                  <a:pt x="71176" y="416921"/>
                </a:lnTo>
                <a:lnTo>
                  <a:pt x="101315" y="441853"/>
                </a:lnTo>
                <a:lnTo>
                  <a:pt x="142328" y="465914"/>
                </a:lnTo>
                <a:lnTo>
                  <a:pt x="187956" y="482947"/>
                </a:lnTo>
                <a:lnTo>
                  <a:pt x="237403" y="492143"/>
                </a:lnTo>
                <a:lnTo>
                  <a:pt x="263310" y="493550"/>
                </a:lnTo>
                <a:lnTo>
                  <a:pt x="276516" y="493412"/>
                </a:lnTo>
                <a:lnTo>
                  <a:pt x="289874" y="492696"/>
                </a:lnTo>
                <a:lnTo>
                  <a:pt x="303370" y="491388"/>
                </a:lnTo>
                <a:lnTo>
                  <a:pt x="316994" y="489478"/>
                </a:lnTo>
                <a:lnTo>
                  <a:pt x="330732" y="486951"/>
                </a:lnTo>
                <a:lnTo>
                  <a:pt x="5802344" y="486892"/>
                </a:lnTo>
                <a:lnTo>
                  <a:pt x="5843484" y="484378"/>
                </a:lnTo>
                <a:lnTo>
                  <a:pt x="5883133" y="478276"/>
                </a:lnTo>
                <a:lnTo>
                  <a:pt x="5921061" y="468752"/>
                </a:lnTo>
                <a:lnTo>
                  <a:pt x="5957039" y="455970"/>
                </a:lnTo>
                <a:lnTo>
                  <a:pt x="6001581" y="434143"/>
                </a:lnTo>
                <a:lnTo>
                  <a:pt x="6043346" y="405603"/>
                </a:lnTo>
                <a:lnTo>
                  <a:pt x="6073243" y="376892"/>
                </a:lnTo>
                <a:lnTo>
                  <a:pt x="6096971" y="345052"/>
                </a:lnTo>
                <a:lnTo>
                  <a:pt x="6113889" y="310544"/>
                </a:lnTo>
                <a:lnTo>
                  <a:pt x="6124751" y="261182"/>
                </a:lnTo>
                <a:lnTo>
                  <a:pt x="6125220" y="248357"/>
                </a:lnTo>
                <a:lnTo>
                  <a:pt x="6125116" y="242311"/>
                </a:lnTo>
                <a:lnTo>
                  <a:pt x="6116244" y="192982"/>
                </a:lnTo>
                <a:lnTo>
                  <a:pt x="6093983" y="147187"/>
                </a:lnTo>
                <a:lnTo>
                  <a:pt x="6069268" y="115718"/>
                </a:lnTo>
                <a:lnTo>
                  <a:pt x="6038280" y="87146"/>
                </a:lnTo>
                <a:lnTo>
                  <a:pt x="5996802" y="59501"/>
                </a:lnTo>
                <a:lnTo>
                  <a:pt x="5952401" y="38574"/>
                </a:lnTo>
                <a:lnTo>
                  <a:pt x="5916068" y="26321"/>
                </a:lnTo>
                <a:lnTo>
                  <a:pt x="5877495" y="17279"/>
                </a:lnTo>
                <a:lnTo>
                  <a:pt x="5837009" y="11682"/>
                </a:lnTo>
                <a:lnTo>
                  <a:pt x="5794932" y="9764"/>
                </a:lnTo>
                <a:lnTo>
                  <a:pt x="330732" y="9764"/>
                </a:lnTo>
                <a:lnTo>
                  <a:pt x="316147" y="6225"/>
                </a:lnTo>
                <a:lnTo>
                  <a:pt x="301670" y="3494"/>
                </a:lnTo>
                <a:lnTo>
                  <a:pt x="287313" y="1555"/>
                </a:lnTo>
                <a:lnTo>
                  <a:pt x="273086" y="395"/>
                </a:lnTo>
                <a:lnTo>
                  <a:pt x="2590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281" y="2845669"/>
            <a:ext cx="6209665" cy="574040"/>
          </a:xfrm>
          <a:custGeom>
            <a:avLst/>
            <a:gdLst/>
            <a:ahLst/>
            <a:cxnLst/>
            <a:rect l="l" t="t" r="r" b="b"/>
            <a:pathLst>
              <a:path w="6209665" h="574039">
                <a:moveTo>
                  <a:pt x="2860231" y="561340"/>
                </a:moveTo>
                <a:lnTo>
                  <a:pt x="2823009" y="561340"/>
                </a:lnTo>
                <a:lnTo>
                  <a:pt x="2816166" y="571500"/>
                </a:lnTo>
                <a:lnTo>
                  <a:pt x="2820728" y="574040"/>
                </a:lnTo>
                <a:lnTo>
                  <a:pt x="2829881" y="572770"/>
                </a:lnTo>
                <a:lnTo>
                  <a:pt x="2842854" y="572770"/>
                </a:lnTo>
                <a:lnTo>
                  <a:pt x="2840884" y="570230"/>
                </a:lnTo>
                <a:lnTo>
                  <a:pt x="2842661" y="566420"/>
                </a:lnTo>
                <a:lnTo>
                  <a:pt x="2848878" y="563880"/>
                </a:lnTo>
                <a:lnTo>
                  <a:pt x="2860231" y="561340"/>
                </a:lnTo>
                <a:close/>
              </a:path>
              <a:path w="6209665" h="574039">
                <a:moveTo>
                  <a:pt x="3087595" y="568960"/>
                </a:moveTo>
                <a:lnTo>
                  <a:pt x="3078472" y="570230"/>
                </a:lnTo>
                <a:lnTo>
                  <a:pt x="3082557" y="571500"/>
                </a:lnTo>
                <a:lnTo>
                  <a:pt x="3095488" y="572770"/>
                </a:lnTo>
                <a:lnTo>
                  <a:pt x="3111588" y="574040"/>
                </a:lnTo>
                <a:lnTo>
                  <a:pt x="3126626" y="572770"/>
                </a:lnTo>
                <a:lnTo>
                  <a:pt x="3136807" y="572770"/>
                </a:lnTo>
                <a:lnTo>
                  <a:pt x="3142697" y="571500"/>
                </a:lnTo>
                <a:lnTo>
                  <a:pt x="3144861" y="571500"/>
                </a:lnTo>
                <a:lnTo>
                  <a:pt x="3143861" y="570230"/>
                </a:lnTo>
                <a:lnTo>
                  <a:pt x="3088736" y="570230"/>
                </a:lnTo>
                <a:lnTo>
                  <a:pt x="3087595" y="568960"/>
                </a:lnTo>
                <a:close/>
              </a:path>
              <a:path w="6209665" h="574039">
                <a:moveTo>
                  <a:pt x="4587296" y="556260"/>
                </a:moveTo>
                <a:lnTo>
                  <a:pt x="4416381" y="556260"/>
                </a:lnTo>
                <a:lnTo>
                  <a:pt x="4422449" y="557530"/>
                </a:lnTo>
                <a:lnTo>
                  <a:pt x="4370664" y="557530"/>
                </a:lnTo>
                <a:lnTo>
                  <a:pt x="4359276" y="558800"/>
                </a:lnTo>
                <a:lnTo>
                  <a:pt x="4353503" y="560070"/>
                </a:lnTo>
                <a:lnTo>
                  <a:pt x="3669433" y="560070"/>
                </a:lnTo>
                <a:lnTo>
                  <a:pt x="3673931" y="563880"/>
                </a:lnTo>
                <a:lnTo>
                  <a:pt x="3670554" y="566420"/>
                </a:lnTo>
                <a:lnTo>
                  <a:pt x="3661637" y="568960"/>
                </a:lnTo>
                <a:lnTo>
                  <a:pt x="3649515" y="571500"/>
                </a:lnTo>
                <a:lnTo>
                  <a:pt x="3671073" y="574040"/>
                </a:lnTo>
                <a:lnTo>
                  <a:pt x="3679305" y="572770"/>
                </a:lnTo>
                <a:lnTo>
                  <a:pt x="3682213" y="570230"/>
                </a:lnTo>
                <a:lnTo>
                  <a:pt x="3683033" y="568960"/>
                </a:lnTo>
                <a:lnTo>
                  <a:pt x="3685004" y="567690"/>
                </a:lnTo>
                <a:lnTo>
                  <a:pt x="3691362" y="566420"/>
                </a:lnTo>
                <a:lnTo>
                  <a:pt x="3737839" y="566420"/>
                </a:lnTo>
                <a:lnTo>
                  <a:pt x="3726842" y="565150"/>
                </a:lnTo>
                <a:lnTo>
                  <a:pt x="3729900" y="565150"/>
                </a:lnTo>
                <a:lnTo>
                  <a:pt x="3727368" y="563880"/>
                </a:lnTo>
                <a:lnTo>
                  <a:pt x="3725837" y="563880"/>
                </a:lnTo>
                <a:lnTo>
                  <a:pt x="3726972" y="562610"/>
                </a:lnTo>
                <a:lnTo>
                  <a:pt x="4637754" y="562610"/>
                </a:lnTo>
                <a:lnTo>
                  <a:pt x="4628011" y="561340"/>
                </a:lnTo>
                <a:lnTo>
                  <a:pt x="4616152" y="561340"/>
                </a:lnTo>
                <a:lnTo>
                  <a:pt x="4602102" y="560070"/>
                </a:lnTo>
                <a:lnTo>
                  <a:pt x="4585781" y="558800"/>
                </a:lnTo>
                <a:lnTo>
                  <a:pt x="4581594" y="558800"/>
                </a:lnTo>
                <a:lnTo>
                  <a:pt x="4587296" y="557530"/>
                </a:lnTo>
                <a:lnTo>
                  <a:pt x="4587296" y="556260"/>
                </a:lnTo>
                <a:close/>
              </a:path>
              <a:path w="6209665" h="574039">
                <a:moveTo>
                  <a:pt x="3417187" y="568960"/>
                </a:moveTo>
                <a:lnTo>
                  <a:pt x="3386939" y="568960"/>
                </a:lnTo>
                <a:lnTo>
                  <a:pt x="3381702" y="570230"/>
                </a:lnTo>
                <a:lnTo>
                  <a:pt x="3380217" y="571500"/>
                </a:lnTo>
                <a:lnTo>
                  <a:pt x="3388299" y="572770"/>
                </a:lnTo>
                <a:lnTo>
                  <a:pt x="3399144" y="571500"/>
                </a:lnTo>
                <a:lnTo>
                  <a:pt x="3412482" y="571500"/>
                </a:lnTo>
                <a:lnTo>
                  <a:pt x="3417187" y="570230"/>
                </a:lnTo>
                <a:lnTo>
                  <a:pt x="3417187" y="568960"/>
                </a:lnTo>
                <a:close/>
              </a:path>
              <a:path w="6209665" h="574039">
                <a:moveTo>
                  <a:pt x="3966887" y="563880"/>
                </a:moveTo>
                <a:lnTo>
                  <a:pt x="3877641" y="563880"/>
                </a:lnTo>
                <a:lnTo>
                  <a:pt x="3880653" y="565150"/>
                </a:lnTo>
                <a:lnTo>
                  <a:pt x="3887480" y="566420"/>
                </a:lnTo>
                <a:lnTo>
                  <a:pt x="3897102" y="566420"/>
                </a:lnTo>
                <a:lnTo>
                  <a:pt x="3908497" y="567690"/>
                </a:lnTo>
                <a:lnTo>
                  <a:pt x="3932523" y="568960"/>
                </a:lnTo>
                <a:lnTo>
                  <a:pt x="3943112" y="570230"/>
                </a:lnTo>
                <a:lnTo>
                  <a:pt x="3951391" y="571500"/>
                </a:lnTo>
                <a:lnTo>
                  <a:pt x="3956339" y="571500"/>
                </a:lnTo>
                <a:lnTo>
                  <a:pt x="3956936" y="572770"/>
                </a:lnTo>
                <a:lnTo>
                  <a:pt x="3955483" y="567690"/>
                </a:lnTo>
                <a:lnTo>
                  <a:pt x="3961185" y="565150"/>
                </a:lnTo>
                <a:lnTo>
                  <a:pt x="3966887" y="563880"/>
                </a:lnTo>
                <a:close/>
              </a:path>
              <a:path w="6209665" h="574039">
                <a:moveTo>
                  <a:pt x="4295401" y="571500"/>
                </a:moveTo>
                <a:lnTo>
                  <a:pt x="4262561" y="571500"/>
                </a:lnTo>
                <a:lnTo>
                  <a:pt x="4277486" y="572770"/>
                </a:lnTo>
                <a:lnTo>
                  <a:pt x="4287332" y="572770"/>
                </a:lnTo>
                <a:lnTo>
                  <a:pt x="4295401" y="571500"/>
                </a:lnTo>
                <a:close/>
              </a:path>
              <a:path w="6209665" h="574039">
                <a:moveTo>
                  <a:pt x="4328413" y="570230"/>
                </a:moveTo>
                <a:lnTo>
                  <a:pt x="4281973" y="570230"/>
                </a:lnTo>
                <a:lnTo>
                  <a:pt x="4270172" y="571500"/>
                </a:lnTo>
                <a:lnTo>
                  <a:pt x="4304993" y="571500"/>
                </a:lnTo>
                <a:lnTo>
                  <a:pt x="4321205" y="572770"/>
                </a:lnTo>
                <a:lnTo>
                  <a:pt x="4324992" y="572770"/>
                </a:lnTo>
                <a:lnTo>
                  <a:pt x="4328413" y="570230"/>
                </a:lnTo>
                <a:close/>
              </a:path>
              <a:path w="6209665" h="574039">
                <a:moveTo>
                  <a:pt x="4438054" y="570230"/>
                </a:moveTo>
                <a:lnTo>
                  <a:pt x="4419039" y="570230"/>
                </a:lnTo>
                <a:lnTo>
                  <a:pt x="4416582" y="571500"/>
                </a:lnTo>
                <a:lnTo>
                  <a:pt x="4415874" y="572770"/>
                </a:lnTo>
                <a:lnTo>
                  <a:pt x="4418793" y="572770"/>
                </a:lnTo>
                <a:lnTo>
                  <a:pt x="4432489" y="571500"/>
                </a:lnTo>
                <a:lnTo>
                  <a:pt x="4438054" y="570230"/>
                </a:lnTo>
                <a:close/>
              </a:path>
              <a:path w="6209665" h="574039">
                <a:moveTo>
                  <a:pt x="4505937" y="568960"/>
                </a:moveTo>
                <a:lnTo>
                  <a:pt x="4474006" y="568960"/>
                </a:lnTo>
                <a:lnTo>
                  <a:pt x="4474680" y="570230"/>
                </a:lnTo>
                <a:lnTo>
                  <a:pt x="4481242" y="571500"/>
                </a:lnTo>
                <a:lnTo>
                  <a:pt x="4491567" y="571500"/>
                </a:lnTo>
                <a:lnTo>
                  <a:pt x="4503531" y="572770"/>
                </a:lnTo>
                <a:lnTo>
                  <a:pt x="4498383" y="570230"/>
                </a:lnTo>
                <a:lnTo>
                  <a:pt x="4499031" y="570230"/>
                </a:lnTo>
                <a:lnTo>
                  <a:pt x="4505937" y="568960"/>
                </a:lnTo>
                <a:close/>
              </a:path>
              <a:path w="6209665" h="574039">
                <a:moveTo>
                  <a:pt x="5277273" y="558800"/>
                </a:moveTo>
                <a:lnTo>
                  <a:pt x="5176863" y="558800"/>
                </a:lnTo>
                <a:lnTo>
                  <a:pt x="5169413" y="560070"/>
                </a:lnTo>
                <a:lnTo>
                  <a:pt x="5159834" y="560070"/>
                </a:lnTo>
                <a:lnTo>
                  <a:pt x="5160946" y="561340"/>
                </a:lnTo>
                <a:lnTo>
                  <a:pt x="5219793" y="561340"/>
                </a:lnTo>
                <a:lnTo>
                  <a:pt x="5234179" y="562610"/>
                </a:lnTo>
                <a:lnTo>
                  <a:pt x="5245978" y="563880"/>
                </a:lnTo>
                <a:lnTo>
                  <a:pt x="5231206" y="565168"/>
                </a:lnTo>
                <a:lnTo>
                  <a:pt x="5225813" y="566420"/>
                </a:lnTo>
                <a:lnTo>
                  <a:pt x="5223599" y="568960"/>
                </a:lnTo>
                <a:lnTo>
                  <a:pt x="5239294" y="570230"/>
                </a:lnTo>
                <a:lnTo>
                  <a:pt x="5248822" y="572770"/>
                </a:lnTo>
                <a:lnTo>
                  <a:pt x="5255387" y="571500"/>
                </a:lnTo>
                <a:lnTo>
                  <a:pt x="5258455" y="571500"/>
                </a:lnTo>
                <a:lnTo>
                  <a:pt x="5258953" y="570230"/>
                </a:lnTo>
                <a:lnTo>
                  <a:pt x="5257813" y="570230"/>
                </a:lnTo>
                <a:lnTo>
                  <a:pt x="5255963" y="568960"/>
                </a:lnTo>
                <a:lnTo>
                  <a:pt x="5254331" y="568960"/>
                </a:lnTo>
                <a:lnTo>
                  <a:pt x="5253849" y="567690"/>
                </a:lnTo>
                <a:lnTo>
                  <a:pt x="5255444" y="567690"/>
                </a:lnTo>
                <a:lnTo>
                  <a:pt x="5260047" y="566420"/>
                </a:lnTo>
                <a:lnTo>
                  <a:pt x="5393600" y="566420"/>
                </a:lnTo>
                <a:lnTo>
                  <a:pt x="5372437" y="565150"/>
                </a:lnTo>
                <a:lnTo>
                  <a:pt x="5288678" y="565150"/>
                </a:lnTo>
                <a:lnTo>
                  <a:pt x="5272661" y="563880"/>
                </a:lnTo>
                <a:lnTo>
                  <a:pt x="5258530" y="562610"/>
                </a:lnTo>
                <a:lnTo>
                  <a:pt x="5273852" y="561340"/>
                </a:lnTo>
                <a:lnTo>
                  <a:pt x="5276133" y="560070"/>
                </a:lnTo>
                <a:lnTo>
                  <a:pt x="5277273" y="558800"/>
                </a:lnTo>
                <a:close/>
              </a:path>
              <a:path w="6209665" h="574039">
                <a:moveTo>
                  <a:pt x="321742" y="570230"/>
                </a:moveTo>
                <a:lnTo>
                  <a:pt x="281689" y="570230"/>
                </a:lnTo>
                <a:lnTo>
                  <a:pt x="294657" y="571500"/>
                </a:lnTo>
                <a:lnTo>
                  <a:pt x="307992" y="571500"/>
                </a:lnTo>
                <a:lnTo>
                  <a:pt x="321742" y="570230"/>
                </a:lnTo>
                <a:close/>
              </a:path>
              <a:path w="6209665" h="574039">
                <a:moveTo>
                  <a:pt x="3479439" y="570230"/>
                </a:moveTo>
                <a:lnTo>
                  <a:pt x="3461768" y="570230"/>
                </a:lnTo>
                <a:lnTo>
                  <a:pt x="3471518" y="571500"/>
                </a:lnTo>
                <a:lnTo>
                  <a:pt x="3479439" y="570230"/>
                </a:lnTo>
                <a:close/>
              </a:path>
              <a:path w="6209665" h="574039">
                <a:moveTo>
                  <a:pt x="3763923" y="570230"/>
                </a:moveTo>
                <a:lnTo>
                  <a:pt x="3742927" y="570230"/>
                </a:lnTo>
                <a:lnTo>
                  <a:pt x="3735687" y="571500"/>
                </a:lnTo>
                <a:lnTo>
                  <a:pt x="3746794" y="571500"/>
                </a:lnTo>
                <a:lnTo>
                  <a:pt x="3763923" y="570230"/>
                </a:lnTo>
                <a:close/>
              </a:path>
              <a:path w="6209665" h="574039">
                <a:moveTo>
                  <a:pt x="4860366" y="567690"/>
                </a:moveTo>
                <a:lnTo>
                  <a:pt x="4775642" y="567690"/>
                </a:lnTo>
                <a:lnTo>
                  <a:pt x="4782596" y="568960"/>
                </a:lnTo>
                <a:lnTo>
                  <a:pt x="4796447" y="568960"/>
                </a:lnTo>
                <a:lnTo>
                  <a:pt x="4820501" y="571500"/>
                </a:lnTo>
                <a:lnTo>
                  <a:pt x="4832200" y="570230"/>
                </a:lnTo>
                <a:lnTo>
                  <a:pt x="4860366" y="567690"/>
                </a:lnTo>
                <a:close/>
              </a:path>
              <a:path w="6209665" h="574039">
                <a:moveTo>
                  <a:pt x="5108924" y="568960"/>
                </a:moveTo>
                <a:lnTo>
                  <a:pt x="5021168" y="568960"/>
                </a:lnTo>
                <a:lnTo>
                  <a:pt x="5032537" y="570230"/>
                </a:lnTo>
                <a:lnTo>
                  <a:pt x="5045257" y="571500"/>
                </a:lnTo>
                <a:lnTo>
                  <a:pt x="5059155" y="570230"/>
                </a:lnTo>
                <a:lnTo>
                  <a:pt x="5072209" y="570230"/>
                </a:lnTo>
                <a:lnTo>
                  <a:pt x="5108924" y="568960"/>
                </a:lnTo>
                <a:close/>
              </a:path>
              <a:path w="6209665" h="574039">
                <a:moveTo>
                  <a:pt x="5211590" y="563880"/>
                </a:moveTo>
                <a:lnTo>
                  <a:pt x="5170070" y="563880"/>
                </a:lnTo>
                <a:lnTo>
                  <a:pt x="5172351" y="565150"/>
                </a:lnTo>
                <a:lnTo>
                  <a:pt x="5172351" y="567690"/>
                </a:lnTo>
                <a:lnTo>
                  <a:pt x="5146655" y="567690"/>
                </a:lnTo>
                <a:lnTo>
                  <a:pt x="5138137" y="568960"/>
                </a:lnTo>
                <a:lnTo>
                  <a:pt x="5134716" y="570230"/>
                </a:lnTo>
                <a:lnTo>
                  <a:pt x="5125592" y="571500"/>
                </a:lnTo>
                <a:lnTo>
                  <a:pt x="5158434" y="571500"/>
                </a:lnTo>
                <a:lnTo>
                  <a:pt x="5168745" y="570230"/>
                </a:lnTo>
                <a:lnTo>
                  <a:pt x="5177146" y="568960"/>
                </a:lnTo>
                <a:lnTo>
                  <a:pt x="5194711" y="568960"/>
                </a:lnTo>
                <a:lnTo>
                  <a:pt x="5204992" y="566420"/>
                </a:lnTo>
                <a:lnTo>
                  <a:pt x="5211390" y="565150"/>
                </a:lnTo>
                <a:lnTo>
                  <a:pt x="5211590" y="563880"/>
                </a:lnTo>
                <a:close/>
              </a:path>
              <a:path w="6209665" h="574039">
                <a:moveTo>
                  <a:pt x="5400300" y="567690"/>
                </a:moveTo>
                <a:lnTo>
                  <a:pt x="5261463" y="567690"/>
                </a:lnTo>
                <a:lnTo>
                  <a:pt x="5264781" y="568960"/>
                </a:lnTo>
                <a:lnTo>
                  <a:pt x="5335344" y="568960"/>
                </a:lnTo>
                <a:lnTo>
                  <a:pt x="5328872" y="570230"/>
                </a:lnTo>
                <a:lnTo>
                  <a:pt x="5332739" y="571500"/>
                </a:lnTo>
                <a:lnTo>
                  <a:pt x="5369226" y="571500"/>
                </a:lnTo>
                <a:lnTo>
                  <a:pt x="5381861" y="570230"/>
                </a:lnTo>
                <a:lnTo>
                  <a:pt x="5391926" y="568960"/>
                </a:lnTo>
                <a:lnTo>
                  <a:pt x="5400300" y="567690"/>
                </a:lnTo>
                <a:close/>
              </a:path>
              <a:path w="6209665" h="574039">
                <a:moveTo>
                  <a:pt x="5886921" y="566420"/>
                </a:moveTo>
                <a:lnTo>
                  <a:pt x="5744861" y="566420"/>
                </a:lnTo>
                <a:lnTo>
                  <a:pt x="5754318" y="567690"/>
                </a:lnTo>
                <a:lnTo>
                  <a:pt x="5765512" y="567690"/>
                </a:lnTo>
                <a:lnTo>
                  <a:pt x="5778038" y="568960"/>
                </a:lnTo>
                <a:lnTo>
                  <a:pt x="5791493" y="568960"/>
                </a:lnTo>
                <a:lnTo>
                  <a:pt x="5805473" y="570230"/>
                </a:lnTo>
                <a:lnTo>
                  <a:pt x="5819574" y="570230"/>
                </a:lnTo>
                <a:lnTo>
                  <a:pt x="5846523" y="571500"/>
                </a:lnTo>
                <a:lnTo>
                  <a:pt x="5860006" y="568960"/>
                </a:lnTo>
                <a:lnTo>
                  <a:pt x="5886921" y="566420"/>
                </a:lnTo>
                <a:close/>
              </a:path>
              <a:path w="6209665" h="574039">
                <a:moveTo>
                  <a:pt x="155203" y="534670"/>
                </a:moveTo>
                <a:lnTo>
                  <a:pt x="151581" y="534670"/>
                </a:lnTo>
                <a:lnTo>
                  <a:pt x="164137" y="541020"/>
                </a:lnTo>
                <a:lnTo>
                  <a:pt x="173075" y="544830"/>
                </a:lnTo>
                <a:lnTo>
                  <a:pt x="197112" y="551180"/>
                </a:lnTo>
                <a:lnTo>
                  <a:pt x="208870" y="556260"/>
                </a:lnTo>
                <a:lnTo>
                  <a:pt x="232517" y="563880"/>
                </a:lnTo>
                <a:lnTo>
                  <a:pt x="244502" y="566420"/>
                </a:lnTo>
                <a:lnTo>
                  <a:pt x="256660" y="567690"/>
                </a:lnTo>
                <a:lnTo>
                  <a:pt x="269040" y="570230"/>
                </a:lnTo>
                <a:lnTo>
                  <a:pt x="333990" y="570230"/>
                </a:lnTo>
                <a:lnTo>
                  <a:pt x="346614" y="568960"/>
                </a:lnTo>
                <a:lnTo>
                  <a:pt x="363605" y="566420"/>
                </a:lnTo>
                <a:lnTo>
                  <a:pt x="374044" y="563880"/>
                </a:lnTo>
                <a:lnTo>
                  <a:pt x="381995" y="562610"/>
                </a:lnTo>
                <a:lnTo>
                  <a:pt x="446296" y="562610"/>
                </a:lnTo>
                <a:lnTo>
                  <a:pt x="448577" y="561340"/>
                </a:lnTo>
                <a:lnTo>
                  <a:pt x="295223" y="561340"/>
                </a:lnTo>
                <a:lnTo>
                  <a:pt x="281172" y="560070"/>
                </a:lnTo>
                <a:lnTo>
                  <a:pt x="267867" y="560070"/>
                </a:lnTo>
                <a:lnTo>
                  <a:pt x="255160" y="557530"/>
                </a:lnTo>
                <a:lnTo>
                  <a:pt x="242902" y="556260"/>
                </a:lnTo>
                <a:lnTo>
                  <a:pt x="236923" y="554990"/>
                </a:lnTo>
                <a:lnTo>
                  <a:pt x="209490" y="554990"/>
                </a:lnTo>
                <a:lnTo>
                  <a:pt x="198838" y="551180"/>
                </a:lnTo>
                <a:lnTo>
                  <a:pt x="188658" y="547370"/>
                </a:lnTo>
                <a:lnTo>
                  <a:pt x="185885" y="547370"/>
                </a:lnTo>
                <a:lnTo>
                  <a:pt x="176937" y="543560"/>
                </a:lnTo>
                <a:lnTo>
                  <a:pt x="173099" y="541020"/>
                </a:lnTo>
                <a:lnTo>
                  <a:pt x="204977" y="541020"/>
                </a:lnTo>
                <a:lnTo>
                  <a:pt x="195712" y="537210"/>
                </a:lnTo>
                <a:lnTo>
                  <a:pt x="161202" y="537210"/>
                </a:lnTo>
                <a:lnTo>
                  <a:pt x="155203" y="534670"/>
                </a:lnTo>
                <a:close/>
              </a:path>
              <a:path w="6209665" h="574039">
                <a:moveTo>
                  <a:pt x="2998481" y="568960"/>
                </a:moveTo>
                <a:lnTo>
                  <a:pt x="2963285" y="568960"/>
                </a:lnTo>
                <a:lnTo>
                  <a:pt x="2961004" y="570230"/>
                </a:lnTo>
                <a:lnTo>
                  <a:pt x="2988475" y="570230"/>
                </a:lnTo>
                <a:lnTo>
                  <a:pt x="2998481" y="568960"/>
                </a:lnTo>
                <a:close/>
              </a:path>
              <a:path w="6209665" h="574039">
                <a:moveTo>
                  <a:pt x="3119535" y="567690"/>
                </a:moveTo>
                <a:lnTo>
                  <a:pt x="3110417" y="567690"/>
                </a:lnTo>
                <a:lnTo>
                  <a:pt x="3109742" y="568960"/>
                </a:lnTo>
                <a:lnTo>
                  <a:pt x="3103196" y="570230"/>
                </a:lnTo>
                <a:lnTo>
                  <a:pt x="3140265" y="570230"/>
                </a:lnTo>
                <a:lnTo>
                  <a:pt x="3134635" y="568960"/>
                </a:lnTo>
                <a:lnTo>
                  <a:pt x="3127537" y="568960"/>
                </a:lnTo>
                <a:lnTo>
                  <a:pt x="3119535" y="567690"/>
                </a:lnTo>
                <a:close/>
              </a:path>
              <a:path w="6209665" h="574039">
                <a:moveTo>
                  <a:pt x="3343154" y="566420"/>
                </a:moveTo>
                <a:lnTo>
                  <a:pt x="3331893" y="566420"/>
                </a:lnTo>
                <a:lnTo>
                  <a:pt x="3329998" y="568960"/>
                </a:lnTo>
                <a:lnTo>
                  <a:pt x="3340780" y="570230"/>
                </a:lnTo>
                <a:lnTo>
                  <a:pt x="3348631" y="568960"/>
                </a:lnTo>
                <a:lnTo>
                  <a:pt x="3417187" y="568960"/>
                </a:lnTo>
                <a:lnTo>
                  <a:pt x="3417187" y="567690"/>
                </a:lnTo>
                <a:lnTo>
                  <a:pt x="3380329" y="567690"/>
                </a:lnTo>
                <a:lnTo>
                  <a:pt x="3343154" y="566420"/>
                </a:lnTo>
                <a:close/>
              </a:path>
              <a:path w="6209665" h="574039">
                <a:moveTo>
                  <a:pt x="3505403" y="568960"/>
                </a:moveTo>
                <a:lnTo>
                  <a:pt x="3453457" y="568960"/>
                </a:lnTo>
                <a:lnTo>
                  <a:pt x="3448873" y="570230"/>
                </a:lnTo>
                <a:lnTo>
                  <a:pt x="3495065" y="570230"/>
                </a:lnTo>
                <a:lnTo>
                  <a:pt x="3505403" y="568960"/>
                </a:lnTo>
                <a:close/>
              </a:path>
              <a:path w="6209665" h="574039">
                <a:moveTo>
                  <a:pt x="3737839" y="566420"/>
                </a:moveTo>
                <a:lnTo>
                  <a:pt x="3691362" y="566420"/>
                </a:lnTo>
                <a:lnTo>
                  <a:pt x="3701387" y="568960"/>
                </a:lnTo>
                <a:lnTo>
                  <a:pt x="3745135" y="568960"/>
                </a:lnTo>
                <a:lnTo>
                  <a:pt x="3754844" y="570230"/>
                </a:lnTo>
                <a:lnTo>
                  <a:pt x="3777495" y="570230"/>
                </a:lnTo>
                <a:lnTo>
                  <a:pt x="3760939" y="568960"/>
                </a:lnTo>
                <a:lnTo>
                  <a:pt x="3748463" y="567690"/>
                </a:lnTo>
                <a:lnTo>
                  <a:pt x="3737839" y="566420"/>
                </a:lnTo>
                <a:close/>
              </a:path>
              <a:path w="6209665" h="574039">
                <a:moveTo>
                  <a:pt x="4539393" y="567690"/>
                </a:moveTo>
                <a:lnTo>
                  <a:pt x="4418124" y="567690"/>
                </a:lnTo>
                <a:lnTo>
                  <a:pt x="4421689" y="568960"/>
                </a:lnTo>
                <a:lnTo>
                  <a:pt x="4421368" y="570230"/>
                </a:lnTo>
                <a:lnTo>
                  <a:pt x="4440064" y="570230"/>
                </a:lnTo>
                <a:lnTo>
                  <a:pt x="4443097" y="568960"/>
                </a:lnTo>
                <a:lnTo>
                  <a:pt x="4540360" y="568960"/>
                </a:lnTo>
                <a:lnTo>
                  <a:pt x="4539393" y="567690"/>
                </a:lnTo>
                <a:close/>
              </a:path>
              <a:path w="6209665" h="574039">
                <a:moveTo>
                  <a:pt x="4796447" y="568960"/>
                </a:moveTo>
                <a:lnTo>
                  <a:pt x="4782944" y="568960"/>
                </a:lnTo>
                <a:lnTo>
                  <a:pt x="4780566" y="570230"/>
                </a:lnTo>
                <a:lnTo>
                  <a:pt x="4783155" y="570230"/>
                </a:lnTo>
                <a:lnTo>
                  <a:pt x="4796447" y="568960"/>
                </a:lnTo>
                <a:close/>
              </a:path>
              <a:path w="6209665" h="574039">
                <a:moveTo>
                  <a:pt x="5121219" y="567690"/>
                </a:moveTo>
                <a:lnTo>
                  <a:pt x="4872863" y="567690"/>
                </a:lnTo>
                <a:lnTo>
                  <a:pt x="4869717" y="568960"/>
                </a:lnTo>
                <a:lnTo>
                  <a:pt x="4858277" y="570230"/>
                </a:lnTo>
                <a:lnTo>
                  <a:pt x="4997294" y="570230"/>
                </a:lnTo>
                <a:lnTo>
                  <a:pt x="5021168" y="568960"/>
                </a:lnTo>
                <a:lnTo>
                  <a:pt x="5108924" y="568960"/>
                </a:lnTo>
                <a:lnTo>
                  <a:pt x="5121219" y="567690"/>
                </a:lnTo>
                <a:close/>
              </a:path>
              <a:path w="6209665" h="574039">
                <a:moveTo>
                  <a:pt x="5511902" y="565150"/>
                </a:moveTo>
                <a:lnTo>
                  <a:pt x="5459955" y="565150"/>
                </a:lnTo>
                <a:lnTo>
                  <a:pt x="5459729" y="565168"/>
                </a:lnTo>
                <a:lnTo>
                  <a:pt x="5466317" y="567690"/>
                </a:lnTo>
                <a:lnTo>
                  <a:pt x="5480154" y="570230"/>
                </a:lnTo>
                <a:lnTo>
                  <a:pt x="5488006" y="568960"/>
                </a:lnTo>
                <a:lnTo>
                  <a:pt x="5503743" y="568960"/>
                </a:lnTo>
                <a:lnTo>
                  <a:pt x="5504808" y="567690"/>
                </a:lnTo>
                <a:lnTo>
                  <a:pt x="5506964" y="566420"/>
                </a:lnTo>
                <a:lnTo>
                  <a:pt x="5511902" y="565150"/>
                </a:lnTo>
                <a:close/>
              </a:path>
              <a:path w="6209665" h="574039">
                <a:moveTo>
                  <a:pt x="5572043" y="563880"/>
                </a:moveTo>
                <a:lnTo>
                  <a:pt x="5536895" y="563880"/>
                </a:lnTo>
                <a:lnTo>
                  <a:pt x="5536157" y="565150"/>
                </a:lnTo>
                <a:lnTo>
                  <a:pt x="5530454" y="567690"/>
                </a:lnTo>
                <a:lnTo>
                  <a:pt x="5535016" y="568960"/>
                </a:lnTo>
                <a:lnTo>
                  <a:pt x="5547142" y="570230"/>
                </a:lnTo>
                <a:lnTo>
                  <a:pt x="5584414" y="570230"/>
                </a:lnTo>
                <a:lnTo>
                  <a:pt x="5591071" y="567690"/>
                </a:lnTo>
                <a:lnTo>
                  <a:pt x="5589262" y="566420"/>
                </a:lnTo>
                <a:lnTo>
                  <a:pt x="5581936" y="565150"/>
                </a:lnTo>
                <a:lnTo>
                  <a:pt x="5572043" y="563880"/>
                </a:lnTo>
                <a:close/>
              </a:path>
              <a:path w="6209665" h="574039">
                <a:moveTo>
                  <a:pt x="5751208" y="568960"/>
                </a:moveTo>
                <a:lnTo>
                  <a:pt x="5729741" y="568960"/>
                </a:lnTo>
                <a:lnTo>
                  <a:pt x="5737497" y="570230"/>
                </a:lnTo>
                <a:lnTo>
                  <a:pt x="5748925" y="570230"/>
                </a:lnTo>
                <a:lnTo>
                  <a:pt x="5751208" y="568960"/>
                </a:lnTo>
                <a:close/>
              </a:path>
              <a:path w="6209665" h="574039">
                <a:moveTo>
                  <a:pt x="1540950" y="561340"/>
                </a:moveTo>
                <a:lnTo>
                  <a:pt x="1498478" y="561340"/>
                </a:lnTo>
                <a:lnTo>
                  <a:pt x="1499841" y="562610"/>
                </a:lnTo>
                <a:lnTo>
                  <a:pt x="1499155" y="563880"/>
                </a:lnTo>
                <a:lnTo>
                  <a:pt x="1497737" y="565168"/>
                </a:lnTo>
                <a:lnTo>
                  <a:pt x="1496952" y="566420"/>
                </a:lnTo>
                <a:lnTo>
                  <a:pt x="1498093" y="567690"/>
                </a:lnTo>
                <a:lnTo>
                  <a:pt x="1502500" y="568960"/>
                </a:lnTo>
                <a:lnTo>
                  <a:pt x="1509016" y="566420"/>
                </a:lnTo>
                <a:lnTo>
                  <a:pt x="1520936" y="566420"/>
                </a:lnTo>
                <a:lnTo>
                  <a:pt x="1551905" y="563880"/>
                </a:lnTo>
                <a:lnTo>
                  <a:pt x="1534035" y="563880"/>
                </a:lnTo>
                <a:lnTo>
                  <a:pt x="1520016" y="562610"/>
                </a:lnTo>
                <a:lnTo>
                  <a:pt x="1531485" y="562610"/>
                </a:lnTo>
                <a:lnTo>
                  <a:pt x="1540950" y="561340"/>
                </a:lnTo>
                <a:close/>
              </a:path>
              <a:path w="6209665" h="574039">
                <a:moveTo>
                  <a:pt x="3015859" y="561340"/>
                </a:moveTo>
                <a:lnTo>
                  <a:pt x="2953709" y="561340"/>
                </a:lnTo>
                <a:lnTo>
                  <a:pt x="2957203" y="563880"/>
                </a:lnTo>
                <a:lnTo>
                  <a:pt x="2952584" y="565168"/>
                </a:lnTo>
                <a:lnTo>
                  <a:pt x="2947919" y="566420"/>
                </a:lnTo>
                <a:lnTo>
                  <a:pt x="2958723" y="568960"/>
                </a:lnTo>
                <a:lnTo>
                  <a:pt x="3034428" y="568960"/>
                </a:lnTo>
                <a:lnTo>
                  <a:pt x="3037210" y="567690"/>
                </a:lnTo>
                <a:lnTo>
                  <a:pt x="2977049" y="567690"/>
                </a:lnTo>
                <a:lnTo>
                  <a:pt x="2972409" y="566420"/>
                </a:lnTo>
                <a:lnTo>
                  <a:pt x="2972409" y="562610"/>
                </a:lnTo>
                <a:lnTo>
                  <a:pt x="2999749" y="562610"/>
                </a:lnTo>
                <a:lnTo>
                  <a:pt x="3015859" y="561340"/>
                </a:lnTo>
                <a:close/>
              </a:path>
              <a:path w="6209665" h="574039">
                <a:moveTo>
                  <a:pt x="3529764" y="565150"/>
                </a:moveTo>
                <a:lnTo>
                  <a:pt x="3457336" y="565150"/>
                </a:lnTo>
                <a:lnTo>
                  <a:pt x="3471991" y="566420"/>
                </a:lnTo>
                <a:lnTo>
                  <a:pt x="3484240" y="566420"/>
                </a:lnTo>
                <a:lnTo>
                  <a:pt x="3469424" y="567690"/>
                </a:lnTo>
                <a:lnTo>
                  <a:pt x="3461105" y="567690"/>
                </a:lnTo>
                <a:lnTo>
                  <a:pt x="3456659" y="568960"/>
                </a:lnTo>
                <a:lnTo>
                  <a:pt x="3519180" y="568960"/>
                </a:lnTo>
                <a:lnTo>
                  <a:pt x="3531455" y="566420"/>
                </a:lnTo>
                <a:lnTo>
                  <a:pt x="3529764" y="565150"/>
                </a:lnTo>
                <a:close/>
              </a:path>
              <a:path w="6209665" h="574039">
                <a:moveTo>
                  <a:pt x="4168901" y="565150"/>
                </a:moveTo>
                <a:lnTo>
                  <a:pt x="4099606" y="565150"/>
                </a:lnTo>
                <a:lnTo>
                  <a:pt x="4103495" y="566420"/>
                </a:lnTo>
                <a:lnTo>
                  <a:pt x="4101535" y="567690"/>
                </a:lnTo>
                <a:lnTo>
                  <a:pt x="4100452" y="567690"/>
                </a:lnTo>
                <a:lnTo>
                  <a:pt x="4106971" y="568960"/>
                </a:lnTo>
                <a:lnTo>
                  <a:pt x="4128595" y="567690"/>
                </a:lnTo>
                <a:lnTo>
                  <a:pt x="4137957" y="566420"/>
                </a:lnTo>
                <a:lnTo>
                  <a:pt x="4154948" y="566420"/>
                </a:lnTo>
                <a:lnTo>
                  <a:pt x="4168901" y="565150"/>
                </a:lnTo>
                <a:close/>
              </a:path>
              <a:path w="6209665" h="574039">
                <a:moveTo>
                  <a:pt x="4596420" y="566420"/>
                </a:moveTo>
                <a:lnTo>
                  <a:pt x="4544308" y="566420"/>
                </a:lnTo>
                <a:lnTo>
                  <a:pt x="4555337" y="567690"/>
                </a:lnTo>
                <a:lnTo>
                  <a:pt x="4568228" y="567690"/>
                </a:lnTo>
                <a:lnTo>
                  <a:pt x="4582349" y="568960"/>
                </a:lnTo>
                <a:lnTo>
                  <a:pt x="4597068" y="568960"/>
                </a:lnTo>
                <a:lnTo>
                  <a:pt x="4600982" y="567690"/>
                </a:lnTo>
                <a:lnTo>
                  <a:pt x="4596420" y="566420"/>
                </a:lnTo>
                <a:close/>
              </a:path>
              <a:path w="6209665" h="574039">
                <a:moveTo>
                  <a:pt x="5499662" y="552450"/>
                </a:moveTo>
                <a:lnTo>
                  <a:pt x="5488678" y="552450"/>
                </a:lnTo>
                <a:lnTo>
                  <a:pt x="5476360" y="553720"/>
                </a:lnTo>
                <a:lnTo>
                  <a:pt x="5471678" y="554990"/>
                </a:lnTo>
                <a:lnTo>
                  <a:pt x="5472498" y="554990"/>
                </a:lnTo>
                <a:lnTo>
                  <a:pt x="5472873" y="556260"/>
                </a:lnTo>
                <a:lnTo>
                  <a:pt x="5466860" y="557530"/>
                </a:lnTo>
                <a:lnTo>
                  <a:pt x="5512050" y="557530"/>
                </a:lnTo>
                <a:lnTo>
                  <a:pt x="5522471" y="558800"/>
                </a:lnTo>
                <a:lnTo>
                  <a:pt x="5522471" y="560070"/>
                </a:lnTo>
                <a:lnTo>
                  <a:pt x="5487117" y="560070"/>
                </a:lnTo>
                <a:lnTo>
                  <a:pt x="5487117" y="562610"/>
                </a:lnTo>
                <a:lnTo>
                  <a:pt x="5574302" y="562610"/>
                </a:lnTo>
                <a:lnTo>
                  <a:pt x="5598685" y="563880"/>
                </a:lnTo>
                <a:lnTo>
                  <a:pt x="5688268" y="563880"/>
                </a:lnTo>
                <a:lnTo>
                  <a:pt x="5695468" y="565150"/>
                </a:lnTo>
                <a:lnTo>
                  <a:pt x="5694636" y="567690"/>
                </a:lnTo>
                <a:lnTo>
                  <a:pt x="5717087" y="567690"/>
                </a:lnTo>
                <a:lnTo>
                  <a:pt x="5723618" y="568960"/>
                </a:lnTo>
                <a:lnTo>
                  <a:pt x="5741858" y="568960"/>
                </a:lnTo>
                <a:lnTo>
                  <a:pt x="5735737" y="567690"/>
                </a:lnTo>
                <a:lnTo>
                  <a:pt x="5731175" y="566420"/>
                </a:lnTo>
                <a:lnTo>
                  <a:pt x="5886921" y="566420"/>
                </a:lnTo>
                <a:lnTo>
                  <a:pt x="5900283" y="563880"/>
                </a:lnTo>
                <a:lnTo>
                  <a:pt x="5913534" y="562610"/>
                </a:lnTo>
                <a:lnTo>
                  <a:pt x="5958506" y="553720"/>
                </a:lnTo>
                <a:lnTo>
                  <a:pt x="5495412" y="553720"/>
                </a:lnTo>
                <a:lnTo>
                  <a:pt x="5499662" y="552450"/>
                </a:lnTo>
                <a:close/>
              </a:path>
              <a:path w="6209665" h="574039">
                <a:moveTo>
                  <a:pt x="3009119" y="563880"/>
                </a:moveTo>
                <a:lnTo>
                  <a:pt x="3002638" y="565168"/>
                </a:lnTo>
                <a:lnTo>
                  <a:pt x="2999633" y="566420"/>
                </a:lnTo>
                <a:lnTo>
                  <a:pt x="2996594" y="566420"/>
                </a:lnTo>
                <a:lnTo>
                  <a:pt x="2990191" y="567690"/>
                </a:lnTo>
                <a:lnTo>
                  <a:pt x="3028171" y="567690"/>
                </a:lnTo>
                <a:lnTo>
                  <a:pt x="3021387" y="565150"/>
                </a:lnTo>
                <a:lnTo>
                  <a:pt x="3009119" y="563880"/>
                </a:lnTo>
                <a:close/>
              </a:path>
              <a:path w="6209665" h="574039">
                <a:moveTo>
                  <a:pt x="3377584" y="563880"/>
                </a:moveTo>
                <a:lnTo>
                  <a:pt x="3349311" y="563880"/>
                </a:lnTo>
                <a:lnTo>
                  <a:pt x="3355921" y="565150"/>
                </a:lnTo>
                <a:lnTo>
                  <a:pt x="3371096" y="565150"/>
                </a:lnTo>
                <a:lnTo>
                  <a:pt x="3386677" y="566420"/>
                </a:lnTo>
                <a:lnTo>
                  <a:pt x="3394502" y="567690"/>
                </a:lnTo>
                <a:lnTo>
                  <a:pt x="3417187" y="567690"/>
                </a:lnTo>
                <a:lnTo>
                  <a:pt x="3417187" y="566420"/>
                </a:lnTo>
                <a:lnTo>
                  <a:pt x="3403677" y="566420"/>
                </a:lnTo>
                <a:lnTo>
                  <a:pt x="3377584" y="563880"/>
                </a:lnTo>
                <a:close/>
              </a:path>
              <a:path w="6209665" h="574039">
                <a:moveTo>
                  <a:pt x="3814486" y="566420"/>
                </a:moveTo>
                <a:lnTo>
                  <a:pt x="3785111" y="566420"/>
                </a:lnTo>
                <a:lnTo>
                  <a:pt x="3801895" y="567690"/>
                </a:lnTo>
                <a:lnTo>
                  <a:pt x="3814486" y="566420"/>
                </a:lnTo>
                <a:close/>
              </a:path>
              <a:path w="6209665" h="574039">
                <a:moveTo>
                  <a:pt x="4193387" y="566420"/>
                </a:moveTo>
                <a:lnTo>
                  <a:pt x="4183575" y="566420"/>
                </a:lnTo>
                <a:lnTo>
                  <a:pt x="4177872" y="567690"/>
                </a:lnTo>
                <a:lnTo>
                  <a:pt x="4193387" y="566420"/>
                </a:lnTo>
                <a:close/>
              </a:path>
              <a:path w="6209665" h="574039">
                <a:moveTo>
                  <a:pt x="4343153" y="565150"/>
                </a:moveTo>
                <a:lnTo>
                  <a:pt x="4188940" y="565150"/>
                </a:lnTo>
                <a:lnTo>
                  <a:pt x="4190418" y="566420"/>
                </a:lnTo>
                <a:lnTo>
                  <a:pt x="4305996" y="566420"/>
                </a:lnTo>
                <a:lnTo>
                  <a:pt x="4317699" y="567690"/>
                </a:lnTo>
                <a:lnTo>
                  <a:pt x="4343132" y="567690"/>
                </a:lnTo>
                <a:lnTo>
                  <a:pt x="4338605" y="566420"/>
                </a:lnTo>
                <a:lnTo>
                  <a:pt x="4343153" y="565150"/>
                </a:lnTo>
                <a:close/>
              </a:path>
              <a:path w="6209665" h="574039">
                <a:moveTo>
                  <a:pt x="4598701" y="565150"/>
                </a:moveTo>
                <a:lnTo>
                  <a:pt x="4374319" y="565150"/>
                </a:lnTo>
                <a:lnTo>
                  <a:pt x="4383916" y="566420"/>
                </a:lnTo>
                <a:lnTo>
                  <a:pt x="4378521" y="567690"/>
                </a:lnTo>
                <a:lnTo>
                  <a:pt x="4534647" y="567690"/>
                </a:lnTo>
                <a:lnTo>
                  <a:pt x="4535772" y="566420"/>
                </a:lnTo>
                <a:lnTo>
                  <a:pt x="4596420" y="566420"/>
                </a:lnTo>
                <a:lnTo>
                  <a:pt x="4598701" y="565150"/>
                </a:lnTo>
                <a:close/>
              </a:path>
              <a:path w="6209665" h="574039">
                <a:moveTo>
                  <a:pt x="4752605" y="560070"/>
                </a:moveTo>
                <a:lnTo>
                  <a:pt x="4627769" y="560070"/>
                </a:lnTo>
                <a:lnTo>
                  <a:pt x="4633426" y="561340"/>
                </a:lnTo>
                <a:lnTo>
                  <a:pt x="4645460" y="561340"/>
                </a:lnTo>
                <a:lnTo>
                  <a:pt x="4637754" y="562610"/>
                </a:lnTo>
                <a:lnTo>
                  <a:pt x="4674626" y="562610"/>
                </a:lnTo>
                <a:lnTo>
                  <a:pt x="4664179" y="565168"/>
                </a:lnTo>
                <a:lnTo>
                  <a:pt x="4662023" y="566420"/>
                </a:lnTo>
                <a:lnTo>
                  <a:pt x="4661103" y="567690"/>
                </a:lnTo>
                <a:lnTo>
                  <a:pt x="4725560" y="567690"/>
                </a:lnTo>
                <a:lnTo>
                  <a:pt x="4737155" y="566420"/>
                </a:lnTo>
                <a:lnTo>
                  <a:pt x="4721608" y="566420"/>
                </a:lnTo>
                <a:lnTo>
                  <a:pt x="4721906" y="565150"/>
                </a:lnTo>
                <a:lnTo>
                  <a:pt x="4726195" y="563880"/>
                </a:lnTo>
                <a:lnTo>
                  <a:pt x="4733436" y="562610"/>
                </a:lnTo>
                <a:lnTo>
                  <a:pt x="4742586" y="561340"/>
                </a:lnTo>
                <a:lnTo>
                  <a:pt x="4752605" y="560070"/>
                </a:lnTo>
                <a:close/>
              </a:path>
              <a:path w="6209665" h="574039">
                <a:moveTo>
                  <a:pt x="5137017" y="560070"/>
                </a:moveTo>
                <a:lnTo>
                  <a:pt x="4762451" y="560070"/>
                </a:lnTo>
                <a:lnTo>
                  <a:pt x="4760990" y="561340"/>
                </a:lnTo>
                <a:lnTo>
                  <a:pt x="4752589" y="562610"/>
                </a:lnTo>
                <a:lnTo>
                  <a:pt x="4742718" y="563880"/>
                </a:lnTo>
                <a:lnTo>
                  <a:pt x="4736847" y="565150"/>
                </a:lnTo>
                <a:lnTo>
                  <a:pt x="4748293" y="566420"/>
                </a:lnTo>
                <a:lnTo>
                  <a:pt x="4788666" y="566420"/>
                </a:lnTo>
                <a:lnTo>
                  <a:pt x="4786421" y="567690"/>
                </a:lnTo>
                <a:lnTo>
                  <a:pt x="5133978" y="567690"/>
                </a:lnTo>
                <a:lnTo>
                  <a:pt x="5131357" y="566420"/>
                </a:lnTo>
                <a:lnTo>
                  <a:pt x="5129386" y="565150"/>
                </a:lnTo>
                <a:lnTo>
                  <a:pt x="5131873" y="563880"/>
                </a:lnTo>
                <a:lnTo>
                  <a:pt x="5211590" y="563880"/>
                </a:lnTo>
                <a:lnTo>
                  <a:pt x="5211789" y="562610"/>
                </a:lnTo>
                <a:lnTo>
                  <a:pt x="5204071" y="561340"/>
                </a:lnTo>
                <a:lnTo>
                  <a:pt x="5151059" y="561340"/>
                </a:lnTo>
                <a:lnTo>
                  <a:pt x="5137017" y="560070"/>
                </a:lnTo>
                <a:close/>
              </a:path>
              <a:path w="6209665" h="574039">
                <a:moveTo>
                  <a:pt x="5415482" y="566420"/>
                </a:moveTo>
                <a:lnTo>
                  <a:pt x="5268586" y="566420"/>
                </a:lnTo>
                <a:lnTo>
                  <a:pt x="5262442" y="567690"/>
                </a:lnTo>
                <a:lnTo>
                  <a:pt x="5407860" y="567690"/>
                </a:lnTo>
                <a:lnTo>
                  <a:pt x="5415482" y="566420"/>
                </a:lnTo>
                <a:close/>
              </a:path>
              <a:path w="6209665" h="574039">
                <a:moveTo>
                  <a:pt x="5475712" y="558800"/>
                </a:moveTo>
                <a:lnTo>
                  <a:pt x="5399140" y="558800"/>
                </a:lnTo>
                <a:lnTo>
                  <a:pt x="5391567" y="560070"/>
                </a:lnTo>
                <a:lnTo>
                  <a:pt x="5366264" y="560070"/>
                </a:lnTo>
                <a:lnTo>
                  <a:pt x="5362126" y="560407"/>
                </a:lnTo>
                <a:lnTo>
                  <a:pt x="5372601" y="562610"/>
                </a:lnTo>
                <a:lnTo>
                  <a:pt x="5389139" y="565168"/>
                </a:lnTo>
                <a:lnTo>
                  <a:pt x="5393600" y="566420"/>
                </a:lnTo>
                <a:lnTo>
                  <a:pt x="5424044" y="566420"/>
                </a:lnTo>
                <a:lnTo>
                  <a:pt x="5434423" y="567690"/>
                </a:lnTo>
                <a:lnTo>
                  <a:pt x="5444554" y="566420"/>
                </a:lnTo>
                <a:lnTo>
                  <a:pt x="5459729" y="565168"/>
                </a:lnTo>
                <a:lnTo>
                  <a:pt x="5441946" y="565150"/>
                </a:lnTo>
                <a:lnTo>
                  <a:pt x="5418361" y="563880"/>
                </a:lnTo>
                <a:lnTo>
                  <a:pt x="5408626" y="563880"/>
                </a:lnTo>
                <a:lnTo>
                  <a:pt x="5408426" y="562610"/>
                </a:lnTo>
                <a:lnTo>
                  <a:pt x="5428955" y="561340"/>
                </a:lnTo>
                <a:lnTo>
                  <a:pt x="5475142" y="561340"/>
                </a:lnTo>
                <a:lnTo>
                  <a:pt x="5477993" y="560070"/>
                </a:lnTo>
                <a:lnTo>
                  <a:pt x="5475712" y="558800"/>
                </a:lnTo>
                <a:close/>
              </a:path>
              <a:path w="6209665" h="574039">
                <a:moveTo>
                  <a:pt x="5660481" y="565150"/>
                </a:moveTo>
                <a:lnTo>
                  <a:pt x="5621719" y="565150"/>
                </a:lnTo>
                <a:lnTo>
                  <a:pt x="5629993" y="566420"/>
                </a:lnTo>
                <a:lnTo>
                  <a:pt x="5642408" y="567690"/>
                </a:lnTo>
                <a:lnTo>
                  <a:pt x="5653315" y="567690"/>
                </a:lnTo>
                <a:lnTo>
                  <a:pt x="5658439" y="566420"/>
                </a:lnTo>
                <a:lnTo>
                  <a:pt x="5660481" y="565150"/>
                </a:lnTo>
                <a:close/>
              </a:path>
              <a:path w="6209665" h="574039">
                <a:moveTo>
                  <a:pt x="458544" y="565150"/>
                </a:moveTo>
                <a:lnTo>
                  <a:pt x="449983" y="565150"/>
                </a:lnTo>
                <a:lnTo>
                  <a:pt x="463855" y="566420"/>
                </a:lnTo>
                <a:lnTo>
                  <a:pt x="473689" y="566420"/>
                </a:lnTo>
                <a:lnTo>
                  <a:pt x="458544" y="565150"/>
                </a:lnTo>
                <a:close/>
              </a:path>
              <a:path w="6209665" h="574039">
                <a:moveTo>
                  <a:pt x="1255338" y="562610"/>
                </a:moveTo>
                <a:lnTo>
                  <a:pt x="891074" y="562610"/>
                </a:lnTo>
                <a:lnTo>
                  <a:pt x="896869" y="563880"/>
                </a:lnTo>
                <a:lnTo>
                  <a:pt x="911622" y="565150"/>
                </a:lnTo>
                <a:lnTo>
                  <a:pt x="924702" y="566420"/>
                </a:lnTo>
                <a:lnTo>
                  <a:pt x="944477" y="566420"/>
                </a:lnTo>
                <a:lnTo>
                  <a:pt x="955926" y="565150"/>
                </a:lnTo>
                <a:lnTo>
                  <a:pt x="1008450" y="565150"/>
                </a:lnTo>
                <a:lnTo>
                  <a:pt x="996427" y="563880"/>
                </a:lnTo>
                <a:lnTo>
                  <a:pt x="1246189" y="563880"/>
                </a:lnTo>
                <a:lnTo>
                  <a:pt x="1255338" y="562610"/>
                </a:lnTo>
                <a:close/>
              </a:path>
              <a:path w="6209665" h="574039">
                <a:moveTo>
                  <a:pt x="1014395" y="565150"/>
                </a:moveTo>
                <a:lnTo>
                  <a:pt x="985643" y="565150"/>
                </a:lnTo>
                <a:lnTo>
                  <a:pt x="1000291" y="566420"/>
                </a:lnTo>
                <a:lnTo>
                  <a:pt x="1016777" y="566420"/>
                </a:lnTo>
                <a:lnTo>
                  <a:pt x="1014395" y="565150"/>
                </a:lnTo>
                <a:close/>
              </a:path>
              <a:path w="6209665" h="574039">
                <a:moveTo>
                  <a:pt x="2056622" y="562610"/>
                </a:moveTo>
                <a:lnTo>
                  <a:pt x="2048315" y="562610"/>
                </a:lnTo>
                <a:lnTo>
                  <a:pt x="2049779" y="566420"/>
                </a:lnTo>
                <a:lnTo>
                  <a:pt x="2056622" y="562610"/>
                </a:lnTo>
                <a:close/>
              </a:path>
              <a:path w="6209665" h="574039">
                <a:moveTo>
                  <a:pt x="2682253" y="562610"/>
                </a:moveTo>
                <a:lnTo>
                  <a:pt x="2642863" y="562610"/>
                </a:lnTo>
                <a:lnTo>
                  <a:pt x="2656503" y="563880"/>
                </a:lnTo>
                <a:lnTo>
                  <a:pt x="2656503" y="566420"/>
                </a:lnTo>
                <a:lnTo>
                  <a:pt x="2679321" y="566420"/>
                </a:lnTo>
                <a:lnTo>
                  <a:pt x="2680347" y="565150"/>
                </a:lnTo>
                <a:lnTo>
                  <a:pt x="2680002" y="565150"/>
                </a:lnTo>
                <a:lnTo>
                  <a:pt x="2679437" y="563880"/>
                </a:lnTo>
                <a:lnTo>
                  <a:pt x="2679803" y="563880"/>
                </a:lnTo>
                <a:lnTo>
                  <a:pt x="2682253" y="562610"/>
                </a:lnTo>
                <a:close/>
              </a:path>
              <a:path w="6209665" h="574039">
                <a:moveTo>
                  <a:pt x="3548804" y="561340"/>
                </a:moveTo>
                <a:lnTo>
                  <a:pt x="3261816" y="561340"/>
                </a:lnTo>
                <a:lnTo>
                  <a:pt x="3273272" y="562610"/>
                </a:lnTo>
                <a:lnTo>
                  <a:pt x="3394378" y="562610"/>
                </a:lnTo>
                <a:lnTo>
                  <a:pt x="3403774" y="563880"/>
                </a:lnTo>
                <a:lnTo>
                  <a:pt x="3437921" y="563880"/>
                </a:lnTo>
                <a:lnTo>
                  <a:pt x="3431190" y="565150"/>
                </a:lnTo>
                <a:lnTo>
                  <a:pt x="3431988" y="566420"/>
                </a:lnTo>
                <a:lnTo>
                  <a:pt x="3443069" y="566420"/>
                </a:lnTo>
                <a:lnTo>
                  <a:pt x="3457336" y="565150"/>
                </a:lnTo>
                <a:lnTo>
                  <a:pt x="3529764" y="565150"/>
                </a:lnTo>
                <a:lnTo>
                  <a:pt x="3528074" y="563880"/>
                </a:lnTo>
                <a:lnTo>
                  <a:pt x="3537332" y="562610"/>
                </a:lnTo>
                <a:lnTo>
                  <a:pt x="3548804" y="561340"/>
                </a:lnTo>
                <a:close/>
              </a:path>
              <a:path w="6209665" h="574039">
                <a:moveTo>
                  <a:pt x="4674626" y="562610"/>
                </a:moveTo>
                <a:lnTo>
                  <a:pt x="3743903" y="562610"/>
                </a:lnTo>
                <a:lnTo>
                  <a:pt x="3762277" y="565150"/>
                </a:lnTo>
                <a:lnTo>
                  <a:pt x="3772398" y="566420"/>
                </a:lnTo>
                <a:lnTo>
                  <a:pt x="3820710" y="566420"/>
                </a:lnTo>
                <a:lnTo>
                  <a:pt x="3824027" y="565150"/>
                </a:lnTo>
                <a:lnTo>
                  <a:pt x="3827902" y="563880"/>
                </a:lnTo>
                <a:lnTo>
                  <a:pt x="4662344" y="563880"/>
                </a:lnTo>
                <a:lnTo>
                  <a:pt x="4674626" y="562610"/>
                </a:lnTo>
                <a:close/>
              </a:path>
              <a:path w="6209665" h="574039">
                <a:moveTo>
                  <a:pt x="3859601" y="565150"/>
                </a:moveTo>
                <a:lnTo>
                  <a:pt x="3843843" y="565150"/>
                </a:lnTo>
                <a:lnTo>
                  <a:pt x="3851730" y="566420"/>
                </a:lnTo>
                <a:lnTo>
                  <a:pt x="3858025" y="566420"/>
                </a:lnTo>
                <a:lnTo>
                  <a:pt x="3859601" y="565150"/>
                </a:lnTo>
                <a:close/>
              </a:path>
              <a:path w="6209665" h="574039">
                <a:moveTo>
                  <a:pt x="4650213" y="563880"/>
                </a:moveTo>
                <a:lnTo>
                  <a:pt x="4065323" y="563880"/>
                </a:lnTo>
                <a:lnTo>
                  <a:pt x="4071914" y="566420"/>
                </a:lnTo>
                <a:lnTo>
                  <a:pt x="4082939" y="566420"/>
                </a:lnTo>
                <a:lnTo>
                  <a:pt x="4099606" y="565150"/>
                </a:lnTo>
                <a:lnTo>
                  <a:pt x="4638008" y="565150"/>
                </a:lnTo>
                <a:lnTo>
                  <a:pt x="4650213" y="563880"/>
                </a:lnTo>
                <a:close/>
              </a:path>
              <a:path w="6209665" h="574039">
                <a:moveTo>
                  <a:pt x="4638008" y="565150"/>
                </a:moveTo>
                <a:lnTo>
                  <a:pt x="4598701" y="565150"/>
                </a:lnTo>
                <a:lnTo>
                  <a:pt x="4612477" y="566420"/>
                </a:lnTo>
                <a:lnTo>
                  <a:pt x="4625505" y="566420"/>
                </a:lnTo>
                <a:lnTo>
                  <a:pt x="4638008" y="565150"/>
                </a:lnTo>
                <a:close/>
              </a:path>
              <a:path w="6209665" h="574039">
                <a:moveTo>
                  <a:pt x="5562531" y="562610"/>
                </a:moveTo>
                <a:lnTo>
                  <a:pt x="5452903" y="562610"/>
                </a:lnTo>
                <a:lnTo>
                  <a:pt x="5459729" y="565168"/>
                </a:lnTo>
                <a:lnTo>
                  <a:pt x="5459955" y="565150"/>
                </a:lnTo>
                <a:lnTo>
                  <a:pt x="5521315" y="565150"/>
                </a:lnTo>
                <a:lnTo>
                  <a:pt x="5536895" y="563880"/>
                </a:lnTo>
                <a:lnTo>
                  <a:pt x="5572043" y="563880"/>
                </a:lnTo>
                <a:lnTo>
                  <a:pt x="5562531" y="562610"/>
                </a:lnTo>
                <a:close/>
              </a:path>
              <a:path w="6209665" h="574039">
                <a:moveTo>
                  <a:pt x="442178" y="563880"/>
                </a:moveTo>
                <a:lnTo>
                  <a:pt x="411547" y="563880"/>
                </a:lnTo>
                <a:lnTo>
                  <a:pt x="423859" y="565150"/>
                </a:lnTo>
                <a:lnTo>
                  <a:pt x="449943" y="565150"/>
                </a:lnTo>
                <a:lnTo>
                  <a:pt x="442178" y="563880"/>
                </a:lnTo>
                <a:close/>
              </a:path>
              <a:path w="6209665" h="574039">
                <a:moveTo>
                  <a:pt x="644955" y="562610"/>
                </a:moveTo>
                <a:lnTo>
                  <a:pt x="576309" y="562610"/>
                </a:lnTo>
                <a:lnTo>
                  <a:pt x="572887" y="563880"/>
                </a:lnTo>
                <a:lnTo>
                  <a:pt x="586573" y="565150"/>
                </a:lnTo>
                <a:lnTo>
                  <a:pt x="599905" y="563880"/>
                </a:lnTo>
                <a:lnTo>
                  <a:pt x="629216" y="563880"/>
                </a:lnTo>
                <a:lnTo>
                  <a:pt x="644955" y="562610"/>
                </a:lnTo>
                <a:close/>
              </a:path>
              <a:path w="6209665" h="574039">
                <a:moveTo>
                  <a:pt x="1240273" y="563880"/>
                </a:moveTo>
                <a:lnTo>
                  <a:pt x="1193246" y="563880"/>
                </a:lnTo>
                <a:lnTo>
                  <a:pt x="1203653" y="565150"/>
                </a:lnTo>
                <a:lnTo>
                  <a:pt x="1236538" y="565150"/>
                </a:lnTo>
                <a:lnTo>
                  <a:pt x="1240273" y="563880"/>
                </a:lnTo>
                <a:close/>
              </a:path>
              <a:path w="6209665" h="574039">
                <a:moveTo>
                  <a:pt x="1413083" y="563880"/>
                </a:moveTo>
                <a:lnTo>
                  <a:pt x="1374863" y="563880"/>
                </a:lnTo>
                <a:lnTo>
                  <a:pt x="1387201" y="565150"/>
                </a:lnTo>
                <a:lnTo>
                  <a:pt x="1400132" y="565150"/>
                </a:lnTo>
                <a:lnTo>
                  <a:pt x="1413083" y="563880"/>
                </a:lnTo>
                <a:close/>
              </a:path>
              <a:path w="6209665" h="574039">
                <a:moveTo>
                  <a:pt x="2153561" y="560070"/>
                </a:moveTo>
                <a:lnTo>
                  <a:pt x="1484289" y="560070"/>
                </a:lnTo>
                <a:lnTo>
                  <a:pt x="1493737" y="561340"/>
                </a:lnTo>
                <a:lnTo>
                  <a:pt x="1695767" y="561340"/>
                </a:lnTo>
                <a:lnTo>
                  <a:pt x="1698519" y="562610"/>
                </a:lnTo>
                <a:lnTo>
                  <a:pt x="1691676" y="563880"/>
                </a:lnTo>
                <a:lnTo>
                  <a:pt x="1685974" y="565150"/>
                </a:lnTo>
                <a:lnTo>
                  <a:pt x="1702297" y="563880"/>
                </a:lnTo>
                <a:lnTo>
                  <a:pt x="1859959" y="563880"/>
                </a:lnTo>
                <a:lnTo>
                  <a:pt x="1869303" y="562610"/>
                </a:lnTo>
                <a:lnTo>
                  <a:pt x="2143297" y="562610"/>
                </a:lnTo>
                <a:lnTo>
                  <a:pt x="2143297" y="561340"/>
                </a:lnTo>
                <a:lnTo>
                  <a:pt x="2153561" y="560070"/>
                </a:lnTo>
                <a:close/>
              </a:path>
              <a:path w="6209665" h="574039">
                <a:moveTo>
                  <a:pt x="1792261" y="563880"/>
                </a:moveTo>
                <a:lnTo>
                  <a:pt x="1728546" y="563880"/>
                </a:lnTo>
                <a:lnTo>
                  <a:pt x="1733021" y="565150"/>
                </a:lnTo>
                <a:lnTo>
                  <a:pt x="1779975" y="565150"/>
                </a:lnTo>
                <a:lnTo>
                  <a:pt x="1792261" y="563880"/>
                </a:lnTo>
                <a:close/>
              </a:path>
              <a:path w="6209665" h="574039">
                <a:moveTo>
                  <a:pt x="1850587" y="563880"/>
                </a:moveTo>
                <a:lnTo>
                  <a:pt x="1824420" y="563880"/>
                </a:lnTo>
                <a:lnTo>
                  <a:pt x="1834858" y="565150"/>
                </a:lnTo>
                <a:lnTo>
                  <a:pt x="1846975" y="565150"/>
                </a:lnTo>
                <a:lnTo>
                  <a:pt x="1850587" y="563880"/>
                </a:lnTo>
                <a:close/>
              </a:path>
              <a:path w="6209665" h="574039">
                <a:moveTo>
                  <a:pt x="1983717" y="563880"/>
                </a:moveTo>
                <a:lnTo>
                  <a:pt x="1920636" y="563880"/>
                </a:lnTo>
                <a:lnTo>
                  <a:pt x="1935299" y="565150"/>
                </a:lnTo>
                <a:lnTo>
                  <a:pt x="1983717" y="563880"/>
                </a:lnTo>
                <a:close/>
              </a:path>
              <a:path w="6209665" h="574039">
                <a:moveTo>
                  <a:pt x="2143297" y="562610"/>
                </a:moveTo>
                <a:lnTo>
                  <a:pt x="2071448" y="562610"/>
                </a:lnTo>
                <a:lnTo>
                  <a:pt x="2073729" y="563880"/>
                </a:lnTo>
                <a:lnTo>
                  <a:pt x="2070307" y="565150"/>
                </a:lnTo>
                <a:lnTo>
                  <a:pt x="2083993" y="565150"/>
                </a:lnTo>
                <a:lnTo>
                  <a:pt x="2086274" y="563880"/>
                </a:lnTo>
                <a:lnTo>
                  <a:pt x="2143297" y="563880"/>
                </a:lnTo>
                <a:lnTo>
                  <a:pt x="2143297" y="562610"/>
                </a:lnTo>
                <a:close/>
              </a:path>
              <a:path w="6209665" h="574039">
                <a:moveTo>
                  <a:pt x="2108169" y="563880"/>
                </a:moveTo>
                <a:lnTo>
                  <a:pt x="2086274" y="563880"/>
                </a:lnTo>
                <a:lnTo>
                  <a:pt x="2096538" y="565150"/>
                </a:lnTo>
                <a:lnTo>
                  <a:pt x="2106802" y="565150"/>
                </a:lnTo>
                <a:lnTo>
                  <a:pt x="2108169" y="563880"/>
                </a:lnTo>
                <a:close/>
              </a:path>
              <a:path w="6209665" h="574039">
                <a:moveTo>
                  <a:pt x="2153375" y="563880"/>
                </a:moveTo>
                <a:lnTo>
                  <a:pt x="2132660" y="563880"/>
                </a:lnTo>
                <a:lnTo>
                  <a:pt x="2145949" y="565150"/>
                </a:lnTo>
                <a:lnTo>
                  <a:pt x="2153375" y="563880"/>
                </a:lnTo>
                <a:close/>
              </a:path>
              <a:path w="6209665" h="574039">
                <a:moveTo>
                  <a:pt x="2205576" y="562610"/>
                </a:moveTo>
                <a:lnTo>
                  <a:pt x="2166616" y="562610"/>
                </a:lnTo>
                <a:lnTo>
                  <a:pt x="2165503" y="563880"/>
                </a:lnTo>
                <a:lnTo>
                  <a:pt x="2180797" y="565150"/>
                </a:lnTo>
                <a:lnTo>
                  <a:pt x="2190847" y="565150"/>
                </a:lnTo>
                <a:lnTo>
                  <a:pt x="2197257" y="563880"/>
                </a:lnTo>
                <a:lnTo>
                  <a:pt x="2201632" y="563880"/>
                </a:lnTo>
                <a:lnTo>
                  <a:pt x="2205576" y="562610"/>
                </a:lnTo>
                <a:close/>
              </a:path>
              <a:path w="6209665" h="574039">
                <a:moveTo>
                  <a:pt x="2303905" y="564916"/>
                </a:moveTo>
                <a:lnTo>
                  <a:pt x="2302960" y="565150"/>
                </a:lnTo>
                <a:lnTo>
                  <a:pt x="2305588" y="565150"/>
                </a:lnTo>
                <a:lnTo>
                  <a:pt x="2303905" y="564916"/>
                </a:lnTo>
                <a:close/>
              </a:path>
              <a:path w="6209665" h="574039">
                <a:moveTo>
                  <a:pt x="2717432" y="562610"/>
                </a:moveTo>
                <a:lnTo>
                  <a:pt x="2687937" y="562610"/>
                </a:lnTo>
                <a:lnTo>
                  <a:pt x="2694546" y="565150"/>
                </a:lnTo>
                <a:lnTo>
                  <a:pt x="2704209" y="563880"/>
                </a:lnTo>
                <a:lnTo>
                  <a:pt x="2717432" y="562610"/>
                </a:lnTo>
                <a:close/>
              </a:path>
              <a:path w="6209665" h="574039">
                <a:moveTo>
                  <a:pt x="3116690" y="561340"/>
                </a:moveTo>
                <a:lnTo>
                  <a:pt x="3064655" y="561340"/>
                </a:lnTo>
                <a:lnTo>
                  <a:pt x="3053108" y="562610"/>
                </a:lnTo>
                <a:lnTo>
                  <a:pt x="3043038" y="563880"/>
                </a:lnTo>
                <a:lnTo>
                  <a:pt x="3040905" y="565150"/>
                </a:lnTo>
                <a:lnTo>
                  <a:pt x="3071904" y="565150"/>
                </a:lnTo>
                <a:lnTo>
                  <a:pt x="3084037" y="563880"/>
                </a:lnTo>
                <a:lnTo>
                  <a:pt x="3095005" y="563880"/>
                </a:lnTo>
                <a:lnTo>
                  <a:pt x="3116690" y="561340"/>
                </a:lnTo>
                <a:close/>
              </a:path>
              <a:path w="6209665" h="574039">
                <a:moveTo>
                  <a:pt x="3323351" y="563880"/>
                </a:moveTo>
                <a:lnTo>
                  <a:pt x="3300112" y="563880"/>
                </a:lnTo>
                <a:lnTo>
                  <a:pt x="3300750" y="565150"/>
                </a:lnTo>
                <a:lnTo>
                  <a:pt x="3314471" y="565150"/>
                </a:lnTo>
                <a:lnTo>
                  <a:pt x="3323351" y="563880"/>
                </a:lnTo>
                <a:close/>
              </a:path>
              <a:path w="6209665" h="574039">
                <a:moveTo>
                  <a:pt x="3867585" y="563880"/>
                </a:moveTo>
                <a:lnTo>
                  <a:pt x="3835796" y="563880"/>
                </a:lnTo>
                <a:lnTo>
                  <a:pt x="3837489" y="565150"/>
                </a:lnTo>
                <a:lnTo>
                  <a:pt x="3853332" y="565150"/>
                </a:lnTo>
                <a:lnTo>
                  <a:pt x="3867585" y="563880"/>
                </a:lnTo>
                <a:close/>
              </a:path>
              <a:path w="6209665" h="574039">
                <a:moveTo>
                  <a:pt x="4065323" y="563880"/>
                </a:moveTo>
                <a:lnTo>
                  <a:pt x="3974855" y="563880"/>
                </a:lnTo>
                <a:lnTo>
                  <a:pt x="3983431" y="565150"/>
                </a:lnTo>
                <a:lnTo>
                  <a:pt x="4046474" y="565150"/>
                </a:lnTo>
                <a:lnTo>
                  <a:pt x="4065323" y="563880"/>
                </a:lnTo>
                <a:close/>
              </a:path>
              <a:path w="6209665" h="574039">
                <a:moveTo>
                  <a:pt x="5170070" y="563880"/>
                </a:moveTo>
                <a:lnTo>
                  <a:pt x="5151058" y="563880"/>
                </a:lnTo>
                <a:lnTo>
                  <a:pt x="5152543" y="565150"/>
                </a:lnTo>
                <a:lnTo>
                  <a:pt x="5159806" y="565150"/>
                </a:lnTo>
                <a:lnTo>
                  <a:pt x="5170070" y="563880"/>
                </a:lnTo>
                <a:close/>
              </a:path>
              <a:path w="6209665" h="574039">
                <a:moveTo>
                  <a:pt x="5390792" y="557530"/>
                </a:moveTo>
                <a:lnTo>
                  <a:pt x="5182384" y="557530"/>
                </a:lnTo>
                <a:lnTo>
                  <a:pt x="5185638" y="558800"/>
                </a:lnTo>
                <a:lnTo>
                  <a:pt x="5277273" y="558800"/>
                </a:lnTo>
                <a:lnTo>
                  <a:pt x="5284218" y="560070"/>
                </a:lnTo>
                <a:lnTo>
                  <a:pt x="5284300" y="561340"/>
                </a:lnTo>
                <a:lnTo>
                  <a:pt x="5282691" y="562610"/>
                </a:lnTo>
                <a:lnTo>
                  <a:pt x="5284564" y="563880"/>
                </a:lnTo>
                <a:lnTo>
                  <a:pt x="5288678" y="565150"/>
                </a:lnTo>
                <a:lnTo>
                  <a:pt x="5372437" y="565150"/>
                </a:lnTo>
                <a:lnTo>
                  <a:pt x="5358887" y="563880"/>
                </a:lnTo>
                <a:lnTo>
                  <a:pt x="5350700" y="561340"/>
                </a:lnTo>
                <a:lnTo>
                  <a:pt x="5362126" y="560407"/>
                </a:lnTo>
                <a:lnTo>
                  <a:pt x="5360521" y="560070"/>
                </a:lnTo>
                <a:lnTo>
                  <a:pt x="5366264" y="560070"/>
                </a:lnTo>
                <a:lnTo>
                  <a:pt x="5380235" y="558800"/>
                </a:lnTo>
                <a:lnTo>
                  <a:pt x="5390792" y="557530"/>
                </a:lnTo>
                <a:close/>
              </a:path>
              <a:path w="6209665" h="574039">
                <a:moveTo>
                  <a:pt x="5666125" y="563880"/>
                </a:moveTo>
                <a:lnTo>
                  <a:pt x="5625436" y="563880"/>
                </a:lnTo>
                <a:lnTo>
                  <a:pt x="5619546" y="565150"/>
                </a:lnTo>
                <a:lnTo>
                  <a:pt x="5662142" y="565150"/>
                </a:lnTo>
                <a:lnTo>
                  <a:pt x="5666125" y="563880"/>
                </a:lnTo>
                <a:close/>
              </a:path>
              <a:path w="6209665" h="574039">
                <a:moveTo>
                  <a:pt x="2313224" y="562610"/>
                </a:moveTo>
                <a:lnTo>
                  <a:pt x="2270184" y="562610"/>
                </a:lnTo>
                <a:lnTo>
                  <a:pt x="2296450" y="563880"/>
                </a:lnTo>
                <a:lnTo>
                  <a:pt x="2303905" y="564916"/>
                </a:lnTo>
                <a:lnTo>
                  <a:pt x="2313224" y="562610"/>
                </a:lnTo>
                <a:close/>
              </a:path>
              <a:path w="6209665" h="574039">
                <a:moveTo>
                  <a:pt x="433709" y="562610"/>
                </a:moveTo>
                <a:lnTo>
                  <a:pt x="381995" y="562610"/>
                </a:lnTo>
                <a:lnTo>
                  <a:pt x="376578" y="563880"/>
                </a:lnTo>
                <a:lnTo>
                  <a:pt x="436387" y="563880"/>
                </a:lnTo>
                <a:lnTo>
                  <a:pt x="433709" y="562610"/>
                </a:lnTo>
                <a:close/>
              </a:path>
              <a:path w="6209665" h="574039">
                <a:moveTo>
                  <a:pt x="1480547" y="561340"/>
                </a:moveTo>
                <a:lnTo>
                  <a:pt x="457701" y="561340"/>
                </a:lnTo>
                <a:lnTo>
                  <a:pt x="464706" y="563880"/>
                </a:lnTo>
                <a:lnTo>
                  <a:pt x="479080" y="562610"/>
                </a:lnTo>
                <a:lnTo>
                  <a:pt x="1481007" y="562610"/>
                </a:lnTo>
                <a:lnTo>
                  <a:pt x="1480547" y="561340"/>
                </a:lnTo>
                <a:close/>
              </a:path>
              <a:path w="6209665" h="574039">
                <a:moveTo>
                  <a:pt x="880830" y="562610"/>
                </a:moveTo>
                <a:lnTo>
                  <a:pt x="729653" y="562610"/>
                </a:lnTo>
                <a:lnTo>
                  <a:pt x="764083" y="563880"/>
                </a:lnTo>
                <a:lnTo>
                  <a:pt x="869338" y="563880"/>
                </a:lnTo>
                <a:lnTo>
                  <a:pt x="880830" y="562610"/>
                </a:lnTo>
                <a:close/>
              </a:path>
              <a:path w="6209665" h="574039">
                <a:moveTo>
                  <a:pt x="1453652" y="562610"/>
                </a:moveTo>
                <a:lnTo>
                  <a:pt x="1268776" y="562610"/>
                </a:lnTo>
                <a:lnTo>
                  <a:pt x="1274605" y="563880"/>
                </a:lnTo>
                <a:lnTo>
                  <a:pt x="1446340" y="563880"/>
                </a:lnTo>
                <a:lnTo>
                  <a:pt x="1453652" y="562610"/>
                </a:lnTo>
                <a:close/>
              </a:path>
              <a:path w="6209665" h="574039">
                <a:moveTo>
                  <a:pt x="1480613" y="562610"/>
                </a:moveTo>
                <a:lnTo>
                  <a:pt x="1458125" y="562610"/>
                </a:lnTo>
                <a:lnTo>
                  <a:pt x="1459186" y="563880"/>
                </a:lnTo>
                <a:lnTo>
                  <a:pt x="1477561" y="563880"/>
                </a:lnTo>
                <a:lnTo>
                  <a:pt x="1480613" y="562610"/>
                </a:lnTo>
                <a:close/>
              </a:path>
              <a:path w="6209665" h="574039">
                <a:moveTo>
                  <a:pt x="1695767" y="561340"/>
                </a:moveTo>
                <a:lnTo>
                  <a:pt x="1554778" y="561340"/>
                </a:lnTo>
                <a:lnTo>
                  <a:pt x="1566562" y="562610"/>
                </a:lnTo>
                <a:lnTo>
                  <a:pt x="1593899" y="562610"/>
                </a:lnTo>
                <a:lnTo>
                  <a:pt x="1608666" y="563880"/>
                </a:lnTo>
                <a:lnTo>
                  <a:pt x="1677723" y="563880"/>
                </a:lnTo>
                <a:lnTo>
                  <a:pt x="1687823" y="562610"/>
                </a:lnTo>
                <a:lnTo>
                  <a:pt x="1695767" y="561340"/>
                </a:lnTo>
                <a:close/>
              </a:path>
              <a:path w="6209665" h="574039">
                <a:moveTo>
                  <a:pt x="2039406" y="562610"/>
                </a:moveTo>
                <a:lnTo>
                  <a:pt x="1888280" y="562610"/>
                </a:lnTo>
                <a:lnTo>
                  <a:pt x="1896612" y="563880"/>
                </a:lnTo>
                <a:lnTo>
                  <a:pt x="2027977" y="563880"/>
                </a:lnTo>
                <a:lnTo>
                  <a:pt x="2039406" y="562610"/>
                </a:lnTo>
                <a:close/>
              </a:path>
              <a:path w="6209665" h="574039">
                <a:moveTo>
                  <a:pt x="2542988" y="561340"/>
                </a:moveTo>
                <a:lnTo>
                  <a:pt x="2218591" y="561340"/>
                </a:lnTo>
                <a:lnTo>
                  <a:pt x="2217431" y="562610"/>
                </a:lnTo>
                <a:lnTo>
                  <a:pt x="2214379" y="563880"/>
                </a:lnTo>
                <a:lnTo>
                  <a:pt x="2239109" y="563880"/>
                </a:lnTo>
                <a:lnTo>
                  <a:pt x="2239118" y="562610"/>
                </a:lnTo>
                <a:lnTo>
                  <a:pt x="2530733" y="562610"/>
                </a:lnTo>
                <a:lnTo>
                  <a:pt x="2542988" y="561340"/>
                </a:lnTo>
                <a:close/>
              </a:path>
              <a:path w="6209665" h="574039">
                <a:moveTo>
                  <a:pt x="2734716" y="560070"/>
                </a:moveTo>
                <a:lnTo>
                  <a:pt x="2574390" y="560070"/>
                </a:lnTo>
                <a:lnTo>
                  <a:pt x="2578951" y="561340"/>
                </a:lnTo>
                <a:lnTo>
                  <a:pt x="2591496" y="562610"/>
                </a:lnTo>
                <a:lnTo>
                  <a:pt x="2586935" y="563880"/>
                </a:lnTo>
                <a:lnTo>
                  <a:pt x="2621956" y="563880"/>
                </a:lnTo>
                <a:lnTo>
                  <a:pt x="2631124" y="562610"/>
                </a:lnTo>
                <a:lnTo>
                  <a:pt x="2717432" y="562610"/>
                </a:lnTo>
                <a:lnTo>
                  <a:pt x="2734716" y="560070"/>
                </a:lnTo>
                <a:close/>
              </a:path>
              <a:path w="6209665" h="574039">
                <a:moveTo>
                  <a:pt x="2877412" y="560070"/>
                </a:moveTo>
                <a:lnTo>
                  <a:pt x="2734716" y="560070"/>
                </a:lnTo>
                <a:lnTo>
                  <a:pt x="2747182" y="562610"/>
                </a:lnTo>
                <a:lnTo>
                  <a:pt x="2751397" y="563880"/>
                </a:lnTo>
                <a:lnTo>
                  <a:pt x="2780791" y="563880"/>
                </a:lnTo>
                <a:lnTo>
                  <a:pt x="2790558" y="562610"/>
                </a:lnTo>
                <a:lnTo>
                  <a:pt x="2799332" y="561340"/>
                </a:lnTo>
                <a:lnTo>
                  <a:pt x="2860231" y="561340"/>
                </a:lnTo>
                <a:lnTo>
                  <a:pt x="2877412" y="560070"/>
                </a:lnTo>
                <a:close/>
              </a:path>
              <a:path w="6209665" h="574039">
                <a:moveTo>
                  <a:pt x="3384114" y="562610"/>
                </a:moveTo>
                <a:lnTo>
                  <a:pt x="3291019" y="562610"/>
                </a:lnTo>
                <a:lnTo>
                  <a:pt x="3296780" y="563880"/>
                </a:lnTo>
                <a:lnTo>
                  <a:pt x="3381833" y="563880"/>
                </a:lnTo>
                <a:lnTo>
                  <a:pt x="3384114" y="562610"/>
                </a:lnTo>
                <a:close/>
              </a:path>
              <a:path w="6209665" h="574039">
                <a:moveTo>
                  <a:pt x="5475142" y="561340"/>
                </a:moveTo>
                <a:lnTo>
                  <a:pt x="5428955" y="561340"/>
                </a:lnTo>
                <a:lnTo>
                  <a:pt x="5428955" y="562610"/>
                </a:lnTo>
                <a:lnTo>
                  <a:pt x="5438078" y="563880"/>
                </a:lnTo>
                <a:lnTo>
                  <a:pt x="5452903" y="562610"/>
                </a:lnTo>
                <a:lnTo>
                  <a:pt x="5472291" y="562610"/>
                </a:lnTo>
                <a:lnTo>
                  <a:pt x="5475142" y="561340"/>
                </a:lnTo>
                <a:close/>
              </a:path>
              <a:path w="6209665" h="574039">
                <a:moveTo>
                  <a:pt x="2218591" y="561340"/>
                </a:moveTo>
                <a:lnTo>
                  <a:pt x="2189408" y="561340"/>
                </a:lnTo>
                <a:lnTo>
                  <a:pt x="2176487" y="562610"/>
                </a:lnTo>
                <a:lnTo>
                  <a:pt x="2210694" y="562610"/>
                </a:lnTo>
                <a:lnTo>
                  <a:pt x="2218591" y="561340"/>
                </a:lnTo>
                <a:close/>
              </a:path>
              <a:path w="6209665" h="574039">
                <a:moveTo>
                  <a:pt x="3637482" y="560070"/>
                </a:moveTo>
                <a:lnTo>
                  <a:pt x="2881598" y="560070"/>
                </a:lnTo>
                <a:lnTo>
                  <a:pt x="2869725" y="561340"/>
                </a:lnTo>
                <a:lnTo>
                  <a:pt x="2865563" y="562610"/>
                </a:lnTo>
                <a:lnTo>
                  <a:pt x="2918764" y="562610"/>
                </a:lnTo>
                <a:lnTo>
                  <a:pt x="2941095" y="561340"/>
                </a:lnTo>
                <a:lnTo>
                  <a:pt x="3641032" y="561340"/>
                </a:lnTo>
                <a:lnTo>
                  <a:pt x="3637482" y="560070"/>
                </a:lnTo>
                <a:close/>
              </a:path>
              <a:path w="6209665" h="574039">
                <a:moveTo>
                  <a:pt x="3641032" y="561340"/>
                </a:moveTo>
                <a:lnTo>
                  <a:pt x="3620982" y="561340"/>
                </a:lnTo>
                <a:lnTo>
                  <a:pt x="3634699" y="562610"/>
                </a:lnTo>
                <a:lnTo>
                  <a:pt x="3648598" y="562610"/>
                </a:lnTo>
                <a:lnTo>
                  <a:pt x="3641032" y="561340"/>
                </a:lnTo>
                <a:close/>
              </a:path>
              <a:path w="6209665" h="574039">
                <a:moveTo>
                  <a:pt x="385182" y="551180"/>
                </a:moveTo>
                <a:lnTo>
                  <a:pt x="384515" y="551180"/>
                </a:lnTo>
                <a:lnTo>
                  <a:pt x="342537" y="554990"/>
                </a:lnTo>
                <a:lnTo>
                  <a:pt x="330063" y="557530"/>
                </a:lnTo>
                <a:lnTo>
                  <a:pt x="295223" y="561340"/>
                </a:lnTo>
                <a:lnTo>
                  <a:pt x="1481039" y="561340"/>
                </a:lnTo>
                <a:lnTo>
                  <a:pt x="1484289" y="560070"/>
                </a:lnTo>
                <a:lnTo>
                  <a:pt x="3637482" y="560070"/>
                </a:lnTo>
                <a:lnTo>
                  <a:pt x="3640922" y="558800"/>
                </a:lnTo>
                <a:lnTo>
                  <a:pt x="4133111" y="558800"/>
                </a:lnTo>
                <a:lnTo>
                  <a:pt x="4130134" y="557530"/>
                </a:lnTo>
                <a:lnTo>
                  <a:pt x="4131686" y="557530"/>
                </a:lnTo>
                <a:lnTo>
                  <a:pt x="4135865" y="556260"/>
                </a:lnTo>
                <a:lnTo>
                  <a:pt x="1694081" y="556260"/>
                </a:lnTo>
                <a:lnTo>
                  <a:pt x="1686000" y="554990"/>
                </a:lnTo>
                <a:lnTo>
                  <a:pt x="657031" y="554990"/>
                </a:lnTo>
                <a:lnTo>
                  <a:pt x="657871" y="553720"/>
                </a:lnTo>
                <a:lnTo>
                  <a:pt x="387186" y="553720"/>
                </a:lnTo>
                <a:lnTo>
                  <a:pt x="383849" y="552450"/>
                </a:lnTo>
                <a:lnTo>
                  <a:pt x="385182" y="551180"/>
                </a:lnTo>
                <a:close/>
              </a:path>
              <a:path w="6209665" h="574039">
                <a:moveTo>
                  <a:pt x="2574390" y="560070"/>
                </a:moveTo>
                <a:lnTo>
                  <a:pt x="2153561" y="560070"/>
                </a:lnTo>
                <a:lnTo>
                  <a:pt x="2161038" y="561340"/>
                </a:lnTo>
                <a:lnTo>
                  <a:pt x="2564932" y="561340"/>
                </a:lnTo>
                <a:lnTo>
                  <a:pt x="2574390" y="560070"/>
                </a:lnTo>
                <a:close/>
              </a:path>
              <a:path w="6209665" h="574039">
                <a:moveTo>
                  <a:pt x="5366264" y="560070"/>
                </a:moveTo>
                <a:lnTo>
                  <a:pt x="5360521" y="560070"/>
                </a:lnTo>
                <a:lnTo>
                  <a:pt x="5362126" y="560407"/>
                </a:lnTo>
                <a:lnTo>
                  <a:pt x="5366264" y="560070"/>
                </a:lnTo>
                <a:close/>
              </a:path>
              <a:path w="6209665" h="574039">
                <a:moveTo>
                  <a:pt x="4133111" y="558800"/>
                </a:moveTo>
                <a:lnTo>
                  <a:pt x="3640922" y="558800"/>
                </a:lnTo>
                <a:lnTo>
                  <a:pt x="3655096" y="560070"/>
                </a:lnTo>
                <a:lnTo>
                  <a:pt x="4142518" y="560070"/>
                </a:lnTo>
                <a:lnTo>
                  <a:pt x="4133111" y="558800"/>
                </a:lnTo>
                <a:close/>
              </a:path>
              <a:path w="6209665" h="574039">
                <a:moveTo>
                  <a:pt x="4356806" y="556260"/>
                </a:moveTo>
                <a:lnTo>
                  <a:pt x="4155177" y="556260"/>
                </a:lnTo>
                <a:lnTo>
                  <a:pt x="4143453" y="557530"/>
                </a:lnTo>
                <a:lnTo>
                  <a:pt x="4142518" y="560070"/>
                </a:lnTo>
                <a:lnTo>
                  <a:pt x="4353503" y="560070"/>
                </a:lnTo>
                <a:lnTo>
                  <a:pt x="4344902" y="558800"/>
                </a:lnTo>
                <a:lnTo>
                  <a:pt x="4349471" y="557530"/>
                </a:lnTo>
                <a:lnTo>
                  <a:pt x="4354111" y="557530"/>
                </a:lnTo>
                <a:lnTo>
                  <a:pt x="4356806" y="556260"/>
                </a:lnTo>
                <a:close/>
              </a:path>
              <a:path w="6209665" h="574039">
                <a:moveTo>
                  <a:pt x="4686548" y="549910"/>
                </a:moveTo>
                <a:lnTo>
                  <a:pt x="2528170" y="549910"/>
                </a:lnTo>
                <a:lnTo>
                  <a:pt x="2501927" y="551180"/>
                </a:lnTo>
                <a:lnTo>
                  <a:pt x="2488933" y="552450"/>
                </a:lnTo>
                <a:lnTo>
                  <a:pt x="4156204" y="552450"/>
                </a:lnTo>
                <a:lnTo>
                  <a:pt x="4152782" y="553720"/>
                </a:lnTo>
                <a:lnTo>
                  <a:pt x="4153923" y="554990"/>
                </a:lnTo>
                <a:lnTo>
                  <a:pt x="4390248" y="554990"/>
                </a:lnTo>
                <a:lnTo>
                  <a:pt x="4405148" y="556260"/>
                </a:lnTo>
                <a:lnTo>
                  <a:pt x="4610111" y="556260"/>
                </a:lnTo>
                <a:lnTo>
                  <a:pt x="4615924" y="557530"/>
                </a:lnTo>
                <a:lnTo>
                  <a:pt x="4619487" y="557530"/>
                </a:lnTo>
                <a:lnTo>
                  <a:pt x="4624300" y="560070"/>
                </a:lnTo>
                <a:lnTo>
                  <a:pt x="5124160" y="560070"/>
                </a:lnTo>
                <a:lnTo>
                  <a:pt x="5068309" y="553720"/>
                </a:lnTo>
                <a:lnTo>
                  <a:pt x="4681012" y="553720"/>
                </a:lnTo>
                <a:lnTo>
                  <a:pt x="4674020" y="552450"/>
                </a:lnTo>
                <a:lnTo>
                  <a:pt x="4678199" y="551180"/>
                </a:lnTo>
                <a:lnTo>
                  <a:pt x="4686548" y="549910"/>
                </a:lnTo>
                <a:close/>
              </a:path>
              <a:path w="6209665" h="574039">
                <a:moveTo>
                  <a:pt x="5500706" y="557530"/>
                </a:moveTo>
                <a:lnTo>
                  <a:pt x="5390792" y="557530"/>
                </a:lnTo>
                <a:lnTo>
                  <a:pt x="5401201" y="558800"/>
                </a:lnTo>
                <a:lnTo>
                  <a:pt x="5490053" y="558800"/>
                </a:lnTo>
                <a:lnTo>
                  <a:pt x="5500706" y="557530"/>
                </a:lnTo>
                <a:close/>
              </a:path>
              <a:path w="6209665" h="574039">
                <a:moveTo>
                  <a:pt x="4391955" y="556260"/>
                </a:moveTo>
                <a:lnTo>
                  <a:pt x="4380998" y="557530"/>
                </a:lnTo>
                <a:lnTo>
                  <a:pt x="4405213" y="557530"/>
                </a:lnTo>
                <a:lnTo>
                  <a:pt x="4391955" y="556260"/>
                </a:lnTo>
                <a:close/>
              </a:path>
              <a:path w="6209665" h="574039">
                <a:moveTo>
                  <a:pt x="5249224" y="552450"/>
                </a:moveTo>
                <a:lnTo>
                  <a:pt x="5070963" y="552450"/>
                </a:lnTo>
                <a:lnTo>
                  <a:pt x="5098235" y="554990"/>
                </a:lnTo>
                <a:lnTo>
                  <a:pt x="5124235" y="556260"/>
                </a:lnTo>
                <a:lnTo>
                  <a:pt x="5136646" y="557530"/>
                </a:lnTo>
                <a:lnTo>
                  <a:pt x="5437228" y="557530"/>
                </a:lnTo>
                <a:lnTo>
                  <a:pt x="5427255" y="556260"/>
                </a:lnTo>
                <a:lnTo>
                  <a:pt x="5247338" y="556260"/>
                </a:lnTo>
                <a:lnTo>
                  <a:pt x="5234346" y="554990"/>
                </a:lnTo>
                <a:lnTo>
                  <a:pt x="5230569" y="554990"/>
                </a:lnTo>
                <a:lnTo>
                  <a:pt x="5235625" y="553720"/>
                </a:lnTo>
                <a:lnTo>
                  <a:pt x="5242536" y="553720"/>
                </a:lnTo>
                <a:lnTo>
                  <a:pt x="5249224" y="552450"/>
                </a:lnTo>
                <a:close/>
              </a:path>
              <a:path w="6209665" h="574039">
                <a:moveTo>
                  <a:pt x="1781092" y="549910"/>
                </a:moveTo>
                <a:lnTo>
                  <a:pt x="1723366" y="549910"/>
                </a:lnTo>
                <a:lnTo>
                  <a:pt x="1731860" y="553720"/>
                </a:lnTo>
                <a:lnTo>
                  <a:pt x="1722367" y="556260"/>
                </a:lnTo>
                <a:lnTo>
                  <a:pt x="4135865" y="556260"/>
                </a:lnTo>
                <a:lnTo>
                  <a:pt x="4140770" y="554990"/>
                </a:lnTo>
                <a:lnTo>
                  <a:pt x="2134745" y="554990"/>
                </a:lnTo>
                <a:lnTo>
                  <a:pt x="2133701" y="552450"/>
                </a:lnTo>
                <a:lnTo>
                  <a:pt x="1792665" y="552450"/>
                </a:lnTo>
                <a:lnTo>
                  <a:pt x="1787961" y="551180"/>
                </a:lnTo>
                <a:lnTo>
                  <a:pt x="1782285" y="551180"/>
                </a:lnTo>
                <a:lnTo>
                  <a:pt x="1781092" y="549910"/>
                </a:lnTo>
                <a:close/>
              </a:path>
              <a:path w="6209665" h="574039">
                <a:moveTo>
                  <a:pt x="4373183" y="554990"/>
                </a:moveTo>
                <a:lnTo>
                  <a:pt x="4177228" y="554990"/>
                </a:lnTo>
                <a:lnTo>
                  <a:pt x="4170135" y="556260"/>
                </a:lnTo>
                <a:lnTo>
                  <a:pt x="4355454" y="556260"/>
                </a:lnTo>
                <a:lnTo>
                  <a:pt x="4373183" y="554990"/>
                </a:lnTo>
                <a:close/>
              </a:path>
              <a:path w="6209665" h="574039">
                <a:moveTo>
                  <a:pt x="5352396" y="552450"/>
                </a:moveTo>
                <a:lnTo>
                  <a:pt x="5249224" y="552450"/>
                </a:lnTo>
                <a:lnTo>
                  <a:pt x="5268551" y="553720"/>
                </a:lnTo>
                <a:lnTo>
                  <a:pt x="5276454" y="556260"/>
                </a:lnTo>
                <a:lnTo>
                  <a:pt x="5430406" y="556260"/>
                </a:lnTo>
                <a:lnTo>
                  <a:pt x="5438334" y="554990"/>
                </a:lnTo>
                <a:lnTo>
                  <a:pt x="5393082" y="554990"/>
                </a:lnTo>
                <a:lnTo>
                  <a:pt x="5383407" y="553720"/>
                </a:lnTo>
                <a:lnTo>
                  <a:pt x="5359626" y="553720"/>
                </a:lnTo>
                <a:lnTo>
                  <a:pt x="5352396" y="552450"/>
                </a:lnTo>
                <a:close/>
              </a:path>
              <a:path w="6209665" h="574039">
                <a:moveTo>
                  <a:pt x="204977" y="541020"/>
                </a:moveTo>
                <a:lnTo>
                  <a:pt x="177582" y="541020"/>
                </a:lnTo>
                <a:lnTo>
                  <a:pt x="184315" y="543560"/>
                </a:lnTo>
                <a:lnTo>
                  <a:pt x="192985" y="546100"/>
                </a:lnTo>
                <a:lnTo>
                  <a:pt x="202796" y="548640"/>
                </a:lnTo>
                <a:lnTo>
                  <a:pt x="212956" y="552450"/>
                </a:lnTo>
                <a:lnTo>
                  <a:pt x="213974" y="553720"/>
                </a:lnTo>
                <a:lnTo>
                  <a:pt x="210011" y="553720"/>
                </a:lnTo>
                <a:lnTo>
                  <a:pt x="209490" y="554990"/>
                </a:lnTo>
                <a:lnTo>
                  <a:pt x="236923" y="554990"/>
                </a:lnTo>
                <a:lnTo>
                  <a:pt x="230945" y="553720"/>
                </a:lnTo>
                <a:lnTo>
                  <a:pt x="215437" y="548713"/>
                </a:lnTo>
                <a:lnTo>
                  <a:pt x="214853" y="548640"/>
                </a:lnTo>
                <a:lnTo>
                  <a:pt x="207341" y="546100"/>
                </a:lnTo>
                <a:lnTo>
                  <a:pt x="218586" y="546100"/>
                </a:lnTo>
                <a:lnTo>
                  <a:pt x="214372" y="544830"/>
                </a:lnTo>
                <a:lnTo>
                  <a:pt x="204977" y="541020"/>
                </a:lnTo>
                <a:close/>
              </a:path>
              <a:path w="6209665" h="574039">
                <a:moveTo>
                  <a:pt x="696186" y="552450"/>
                </a:moveTo>
                <a:lnTo>
                  <a:pt x="684287" y="552450"/>
                </a:lnTo>
                <a:lnTo>
                  <a:pt x="657031" y="554990"/>
                </a:lnTo>
                <a:lnTo>
                  <a:pt x="1373172" y="554990"/>
                </a:lnTo>
                <a:lnTo>
                  <a:pt x="1361866" y="553720"/>
                </a:lnTo>
                <a:lnTo>
                  <a:pt x="707325" y="553720"/>
                </a:lnTo>
                <a:lnTo>
                  <a:pt x="696186" y="552450"/>
                </a:lnTo>
                <a:close/>
              </a:path>
              <a:path w="6209665" h="574039">
                <a:moveTo>
                  <a:pt x="1515076" y="553720"/>
                </a:moveTo>
                <a:lnTo>
                  <a:pt x="1392715" y="553720"/>
                </a:lnTo>
                <a:lnTo>
                  <a:pt x="1383476" y="554990"/>
                </a:lnTo>
                <a:lnTo>
                  <a:pt x="1519233" y="554990"/>
                </a:lnTo>
                <a:lnTo>
                  <a:pt x="1515076" y="553720"/>
                </a:lnTo>
                <a:close/>
              </a:path>
              <a:path w="6209665" h="574039">
                <a:moveTo>
                  <a:pt x="1672396" y="553720"/>
                </a:moveTo>
                <a:lnTo>
                  <a:pt x="1553009" y="553720"/>
                </a:lnTo>
                <a:lnTo>
                  <a:pt x="1539052" y="554990"/>
                </a:lnTo>
                <a:lnTo>
                  <a:pt x="1679340" y="554990"/>
                </a:lnTo>
                <a:lnTo>
                  <a:pt x="1672396" y="553720"/>
                </a:lnTo>
                <a:close/>
              </a:path>
              <a:path w="6209665" h="574039">
                <a:moveTo>
                  <a:pt x="4156204" y="552450"/>
                </a:moveTo>
                <a:lnTo>
                  <a:pt x="2165324" y="552450"/>
                </a:lnTo>
                <a:lnTo>
                  <a:pt x="2154552" y="553720"/>
                </a:lnTo>
                <a:lnTo>
                  <a:pt x="2134745" y="554990"/>
                </a:lnTo>
                <a:lnTo>
                  <a:pt x="4144499" y="554990"/>
                </a:lnTo>
                <a:lnTo>
                  <a:pt x="4145152" y="553720"/>
                </a:lnTo>
                <a:lnTo>
                  <a:pt x="4156204" y="552450"/>
                </a:lnTo>
                <a:close/>
              </a:path>
              <a:path w="6209665" h="574039">
                <a:moveTo>
                  <a:pt x="5474794" y="548640"/>
                </a:moveTo>
                <a:lnTo>
                  <a:pt x="5434887" y="548640"/>
                </a:lnTo>
                <a:lnTo>
                  <a:pt x="5433651" y="549910"/>
                </a:lnTo>
                <a:lnTo>
                  <a:pt x="5425731" y="551180"/>
                </a:lnTo>
                <a:lnTo>
                  <a:pt x="5396808" y="551180"/>
                </a:lnTo>
                <a:lnTo>
                  <a:pt x="5387870" y="552450"/>
                </a:lnTo>
                <a:lnTo>
                  <a:pt x="5391826" y="553720"/>
                </a:lnTo>
                <a:lnTo>
                  <a:pt x="5393600" y="553720"/>
                </a:lnTo>
                <a:lnTo>
                  <a:pt x="5400590" y="554990"/>
                </a:lnTo>
                <a:lnTo>
                  <a:pt x="5438334" y="554990"/>
                </a:lnTo>
                <a:lnTo>
                  <a:pt x="5447928" y="553720"/>
                </a:lnTo>
                <a:lnTo>
                  <a:pt x="5456078" y="552450"/>
                </a:lnTo>
                <a:lnTo>
                  <a:pt x="5459671" y="551180"/>
                </a:lnTo>
                <a:lnTo>
                  <a:pt x="5455598" y="549910"/>
                </a:lnTo>
                <a:lnTo>
                  <a:pt x="5462452" y="549910"/>
                </a:lnTo>
                <a:lnTo>
                  <a:pt x="5474794" y="548640"/>
                </a:lnTo>
                <a:close/>
              </a:path>
              <a:path w="6209665" h="574039">
                <a:moveTo>
                  <a:pt x="218586" y="546100"/>
                </a:moveTo>
                <a:lnTo>
                  <a:pt x="207341" y="546100"/>
                </a:lnTo>
                <a:lnTo>
                  <a:pt x="215437" y="548713"/>
                </a:lnTo>
                <a:lnTo>
                  <a:pt x="235783" y="551180"/>
                </a:lnTo>
                <a:lnTo>
                  <a:pt x="245688" y="553720"/>
                </a:lnTo>
                <a:lnTo>
                  <a:pt x="252077" y="553720"/>
                </a:lnTo>
                <a:lnTo>
                  <a:pt x="227016" y="548640"/>
                </a:lnTo>
                <a:lnTo>
                  <a:pt x="218586" y="546100"/>
                </a:lnTo>
                <a:close/>
              </a:path>
              <a:path w="6209665" h="574039">
                <a:moveTo>
                  <a:pt x="420454" y="552450"/>
                </a:moveTo>
                <a:lnTo>
                  <a:pt x="398376" y="552450"/>
                </a:lnTo>
                <a:lnTo>
                  <a:pt x="387186" y="553720"/>
                </a:lnTo>
                <a:lnTo>
                  <a:pt x="431892" y="553720"/>
                </a:lnTo>
                <a:lnTo>
                  <a:pt x="420454" y="552450"/>
                </a:lnTo>
                <a:close/>
              </a:path>
              <a:path w="6209665" h="574039">
                <a:moveTo>
                  <a:pt x="516234" y="551180"/>
                </a:moveTo>
                <a:lnTo>
                  <a:pt x="498480" y="551180"/>
                </a:lnTo>
                <a:lnTo>
                  <a:pt x="473587" y="553720"/>
                </a:lnTo>
                <a:lnTo>
                  <a:pt x="657871" y="553720"/>
                </a:lnTo>
                <a:lnTo>
                  <a:pt x="658712" y="552450"/>
                </a:lnTo>
                <a:lnTo>
                  <a:pt x="516852" y="552450"/>
                </a:lnTo>
                <a:lnTo>
                  <a:pt x="516234" y="551180"/>
                </a:lnTo>
                <a:close/>
              </a:path>
              <a:path w="6209665" h="574039">
                <a:moveTo>
                  <a:pt x="1194262" y="549910"/>
                </a:moveTo>
                <a:lnTo>
                  <a:pt x="1188118" y="551180"/>
                </a:lnTo>
                <a:lnTo>
                  <a:pt x="725842" y="551180"/>
                </a:lnTo>
                <a:lnTo>
                  <a:pt x="707325" y="553720"/>
                </a:lnTo>
                <a:lnTo>
                  <a:pt x="1241543" y="553720"/>
                </a:lnTo>
                <a:lnTo>
                  <a:pt x="1225219" y="552450"/>
                </a:lnTo>
                <a:lnTo>
                  <a:pt x="1209609" y="552450"/>
                </a:lnTo>
                <a:lnTo>
                  <a:pt x="1198145" y="551180"/>
                </a:lnTo>
                <a:lnTo>
                  <a:pt x="1194262" y="549910"/>
                </a:lnTo>
                <a:close/>
              </a:path>
              <a:path w="6209665" h="574039">
                <a:moveTo>
                  <a:pt x="1349620" y="552450"/>
                </a:moveTo>
                <a:lnTo>
                  <a:pt x="1255149" y="552450"/>
                </a:lnTo>
                <a:lnTo>
                  <a:pt x="1241543" y="553720"/>
                </a:lnTo>
                <a:lnTo>
                  <a:pt x="1361866" y="553720"/>
                </a:lnTo>
                <a:lnTo>
                  <a:pt x="1349620" y="552450"/>
                </a:lnTo>
                <a:close/>
              </a:path>
              <a:path w="6209665" h="574039">
                <a:moveTo>
                  <a:pt x="1371674" y="543560"/>
                </a:moveTo>
                <a:lnTo>
                  <a:pt x="1345692" y="543560"/>
                </a:lnTo>
                <a:lnTo>
                  <a:pt x="1332208" y="544830"/>
                </a:lnTo>
                <a:lnTo>
                  <a:pt x="1316928" y="547370"/>
                </a:lnTo>
                <a:lnTo>
                  <a:pt x="1379726" y="553720"/>
                </a:lnTo>
                <a:lnTo>
                  <a:pt x="1466693" y="553720"/>
                </a:lnTo>
                <a:lnTo>
                  <a:pt x="1458350" y="552450"/>
                </a:lnTo>
                <a:lnTo>
                  <a:pt x="1445933" y="551180"/>
                </a:lnTo>
                <a:lnTo>
                  <a:pt x="1416825" y="551180"/>
                </a:lnTo>
                <a:lnTo>
                  <a:pt x="1414118" y="549910"/>
                </a:lnTo>
                <a:lnTo>
                  <a:pt x="1372145" y="549910"/>
                </a:lnTo>
                <a:lnTo>
                  <a:pt x="1368339" y="548640"/>
                </a:lnTo>
                <a:lnTo>
                  <a:pt x="1364538" y="548640"/>
                </a:lnTo>
                <a:lnTo>
                  <a:pt x="1359398" y="547370"/>
                </a:lnTo>
                <a:lnTo>
                  <a:pt x="1339718" y="547370"/>
                </a:lnTo>
                <a:lnTo>
                  <a:pt x="1345368" y="546100"/>
                </a:lnTo>
                <a:lnTo>
                  <a:pt x="1359290" y="544830"/>
                </a:lnTo>
                <a:lnTo>
                  <a:pt x="1375784" y="544830"/>
                </a:lnTo>
                <a:lnTo>
                  <a:pt x="1371674" y="543560"/>
                </a:lnTo>
                <a:close/>
              </a:path>
              <a:path w="6209665" h="574039">
                <a:moveTo>
                  <a:pt x="1525990" y="551180"/>
                </a:moveTo>
                <a:lnTo>
                  <a:pt x="1471741" y="551180"/>
                </a:lnTo>
                <a:lnTo>
                  <a:pt x="1468141" y="552450"/>
                </a:lnTo>
                <a:lnTo>
                  <a:pt x="1472647" y="552450"/>
                </a:lnTo>
                <a:lnTo>
                  <a:pt x="1466693" y="553720"/>
                </a:lnTo>
                <a:lnTo>
                  <a:pt x="1542990" y="553720"/>
                </a:lnTo>
                <a:lnTo>
                  <a:pt x="1536775" y="552450"/>
                </a:lnTo>
                <a:lnTo>
                  <a:pt x="1525990" y="551180"/>
                </a:lnTo>
                <a:close/>
              </a:path>
              <a:path w="6209665" h="574039">
                <a:moveTo>
                  <a:pt x="1682532" y="551180"/>
                </a:moveTo>
                <a:lnTo>
                  <a:pt x="1565432" y="551180"/>
                </a:lnTo>
                <a:lnTo>
                  <a:pt x="1565627" y="552450"/>
                </a:lnTo>
                <a:lnTo>
                  <a:pt x="1561676" y="553720"/>
                </a:lnTo>
                <a:lnTo>
                  <a:pt x="1650834" y="553720"/>
                </a:lnTo>
                <a:lnTo>
                  <a:pt x="1662664" y="552450"/>
                </a:lnTo>
                <a:lnTo>
                  <a:pt x="1672774" y="552450"/>
                </a:lnTo>
                <a:lnTo>
                  <a:pt x="1682532" y="551180"/>
                </a:lnTo>
                <a:close/>
              </a:path>
              <a:path w="6209665" h="574039">
                <a:moveTo>
                  <a:pt x="4809869" y="549910"/>
                </a:moveTo>
                <a:lnTo>
                  <a:pt x="4703735" y="549910"/>
                </a:lnTo>
                <a:lnTo>
                  <a:pt x="4705164" y="551180"/>
                </a:lnTo>
                <a:lnTo>
                  <a:pt x="4702945" y="552450"/>
                </a:lnTo>
                <a:lnTo>
                  <a:pt x="4703623" y="553720"/>
                </a:lnTo>
                <a:lnTo>
                  <a:pt x="4837235" y="553720"/>
                </a:lnTo>
                <a:lnTo>
                  <a:pt x="4833984" y="552450"/>
                </a:lnTo>
                <a:lnTo>
                  <a:pt x="4811151" y="552450"/>
                </a:lnTo>
                <a:lnTo>
                  <a:pt x="4796612" y="551180"/>
                </a:lnTo>
                <a:lnTo>
                  <a:pt x="4799465" y="551180"/>
                </a:lnTo>
                <a:lnTo>
                  <a:pt x="4809869" y="549910"/>
                </a:lnTo>
                <a:close/>
              </a:path>
              <a:path w="6209665" h="574039">
                <a:moveTo>
                  <a:pt x="3697275" y="538480"/>
                </a:moveTo>
                <a:lnTo>
                  <a:pt x="3680923" y="539750"/>
                </a:lnTo>
                <a:lnTo>
                  <a:pt x="3665326" y="539750"/>
                </a:lnTo>
                <a:lnTo>
                  <a:pt x="3652032" y="541020"/>
                </a:lnTo>
                <a:lnTo>
                  <a:pt x="3642591" y="542290"/>
                </a:lnTo>
                <a:lnTo>
                  <a:pt x="3648877" y="543560"/>
                </a:lnTo>
                <a:lnTo>
                  <a:pt x="3674931" y="543560"/>
                </a:lnTo>
                <a:lnTo>
                  <a:pt x="3671510" y="544830"/>
                </a:lnTo>
                <a:lnTo>
                  <a:pt x="4717787" y="544830"/>
                </a:lnTo>
                <a:lnTo>
                  <a:pt x="4727573" y="547370"/>
                </a:lnTo>
                <a:lnTo>
                  <a:pt x="4727573" y="549910"/>
                </a:lnTo>
                <a:lnTo>
                  <a:pt x="4841197" y="549910"/>
                </a:lnTo>
                <a:lnTo>
                  <a:pt x="4856053" y="551180"/>
                </a:lnTo>
                <a:lnTo>
                  <a:pt x="4866325" y="551180"/>
                </a:lnTo>
                <a:lnTo>
                  <a:pt x="4867524" y="552450"/>
                </a:lnTo>
                <a:lnTo>
                  <a:pt x="4858352" y="552450"/>
                </a:lnTo>
                <a:lnTo>
                  <a:pt x="4850856" y="553720"/>
                </a:lnTo>
                <a:lnTo>
                  <a:pt x="4882787" y="553720"/>
                </a:lnTo>
                <a:lnTo>
                  <a:pt x="4885831" y="552450"/>
                </a:lnTo>
                <a:lnTo>
                  <a:pt x="4902502" y="551180"/>
                </a:lnTo>
                <a:lnTo>
                  <a:pt x="4900923" y="549910"/>
                </a:lnTo>
                <a:lnTo>
                  <a:pt x="4895221" y="547370"/>
                </a:lnTo>
                <a:lnTo>
                  <a:pt x="4879254" y="547370"/>
                </a:lnTo>
                <a:lnTo>
                  <a:pt x="4889748" y="546100"/>
                </a:lnTo>
                <a:lnTo>
                  <a:pt x="5988761" y="546100"/>
                </a:lnTo>
                <a:lnTo>
                  <a:pt x="6000258" y="542290"/>
                </a:lnTo>
                <a:lnTo>
                  <a:pt x="6003959" y="541020"/>
                </a:lnTo>
                <a:lnTo>
                  <a:pt x="3709221" y="541020"/>
                </a:lnTo>
                <a:lnTo>
                  <a:pt x="3700501" y="539750"/>
                </a:lnTo>
                <a:lnTo>
                  <a:pt x="3697275" y="538480"/>
                </a:lnTo>
                <a:close/>
              </a:path>
              <a:path w="6209665" h="574039">
                <a:moveTo>
                  <a:pt x="5988761" y="546100"/>
                </a:moveTo>
                <a:lnTo>
                  <a:pt x="4900089" y="546100"/>
                </a:lnTo>
                <a:lnTo>
                  <a:pt x="4911711" y="547370"/>
                </a:lnTo>
                <a:lnTo>
                  <a:pt x="4926048" y="548640"/>
                </a:lnTo>
                <a:lnTo>
                  <a:pt x="4921856" y="549910"/>
                </a:lnTo>
                <a:lnTo>
                  <a:pt x="4908949" y="551180"/>
                </a:lnTo>
                <a:lnTo>
                  <a:pt x="4890659" y="552450"/>
                </a:lnTo>
                <a:lnTo>
                  <a:pt x="4882787" y="553720"/>
                </a:lnTo>
                <a:lnTo>
                  <a:pt x="5026002" y="553720"/>
                </a:lnTo>
                <a:lnTo>
                  <a:pt x="5015219" y="552450"/>
                </a:lnTo>
                <a:lnTo>
                  <a:pt x="4999110" y="552450"/>
                </a:lnTo>
                <a:lnTo>
                  <a:pt x="4990942" y="551180"/>
                </a:lnTo>
                <a:lnTo>
                  <a:pt x="4993882" y="549910"/>
                </a:lnTo>
                <a:lnTo>
                  <a:pt x="5001555" y="549910"/>
                </a:lnTo>
                <a:lnTo>
                  <a:pt x="5007583" y="548640"/>
                </a:lnTo>
                <a:lnTo>
                  <a:pt x="5976909" y="548640"/>
                </a:lnTo>
                <a:lnTo>
                  <a:pt x="5988761" y="546100"/>
                </a:lnTo>
                <a:close/>
              </a:path>
              <a:path w="6209665" h="574039">
                <a:moveTo>
                  <a:pt x="5056963" y="552450"/>
                </a:moveTo>
                <a:lnTo>
                  <a:pt x="5030934" y="552450"/>
                </a:lnTo>
                <a:lnTo>
                  <a:pt x="5026002" y="553720"/>
                </a:lnTo>
                <a:lnTo>
                  <a:pt x="5068309" y="553720"/>
                </a:lnTo>
                <a:lnTo>
                  <a:pt x="5056963" y="552450"/>
                </a:lnTo>
                <a:close/>
              </a:path>
              <a:path w="6209665" h="574039">
                <a:moveTo>
                  <a:pt x="5372998" y="552450"/>
                </a:moveTo>
                <a:lnTo>
                  <a:pt x="5364267" y="552450"/>
                </a:lnTo>
                <a:lnTo>
                  <a:pt x="5359626" y="553720"/>
                </a:lnTo>
                <a:lnTo>
                  <a:pt x="5383407" y="553720"/>
                </a:lnTo>
                <a:lnTo>
                  <a:pt x="5372998" y="552450"/>
                </a:lnTo>
                <a:close/>
              </a:path>
              <a:path w="6209665" h="574039">
                <a:moveTo>
                  <a:pt x="5976909" y="548640"/>
                </a:moveTo>
                <a:lnTo>
                  <a:pt x="5557081" y="548640"/>
                </a:lnTo>
                <a:lnTo>
                  <a:pt x="5560985" y="549910"/>
                </a:lnTo>
                <a:lnTo>
                  <a:pt x="5603222" y="549910"/>
                </a:lnTo>
                <a:lnTo>
                  <a:pt x="5598483" y="551180"/>
                </a:lnTo>
                <a:lnTo>
                  <a:pt x="5531303" y="551180"/>
                </a:lnTo>
                <a:lnTo>
                  <a:pt x="5510615" y="553720"/>
                </a:lnTo>
                <a:lnTo>
                  <a:pt x="5958506" y="553720"/>
                </a:lnTo>
                <a:lnTo>
                  <a:pt x="5964735" y="552450"/>
                </a:lnTo>
                <a:lnTo>
                  <a:pt x="5976909" y="548640"/>
                </a:lnTo>
                <a:close/>
              </a:path>
              <a:path w="6209665" h="574039">
                <a:moveTo>
                  <a:pt x="653777" y="549910"/>
                </a:moveTo>
                <a:lnTo>
                  <a:pt x="584793" y="549910"/>
                </a:lnTo>
                <a:lnTo>
                  <a:pt x="595606" y="551180"/>
                </a:lnTo>
                <a:lnTo>
                  <a:pt x="582421" y="552450"/>
                </a:lnTo>
                <a:lnTo>
                  <a:pt x="628291" y="552450"/>
                </a:lnTo>
                <a:lnTo>
                  <a:pt x="640099" y="551180"/>
                </a:lnTo>
                <a:lnTo>
                  <a:pt x="653777" y="549910"/>
                </a:lnTo>
                <a:close/>
              </a:path>
              <a:path w="6209665" h="574039">
                <a:moveTo>
                  <a:pt x="1276414" y="548640"/>
                </a:moveTo>
                <a:lnTo>
                  <a:pt x="1260461" y="548640"/>
                </a:lnTo>
                <a:lnTo>
                  <a:pt x="1255437" y="549910"/>
                </a:lnTo>
                <a:lnTo>
                  <a:pt x="1257450" y="551180"/>
                </a:lnTo>
                <a:lnTo>
                  <a:pt x="1262603" y="552450"/>
                </a:lnTo>
                <a:lnTo>
                  <a:pt x="1292520" y="552450"/>
                </a:lnTo>
                <a:lnTo>
                  <a:pt x="1286518" y="549910"/>
                </a:lnTo>
                <a:lnTo>
                  <a:pt x="1276414" y="548640"/>
                </a:lnTo>
                <a:close/>
              </a:path>
              <a:path w="6209665" h="574039">
                <a:moveTo>
                  <a:pt x="1322567" y="551180"/>
                </a:moveTo>
                <a:lnTo>
                  <a:pt x="1307886" y="551180"/>
                </a:lnTo>
                <a:lnTo>
                  <a:pt x="1292520" y="552450"/>
                </a:lnTo>
                <a:lnTo>
                  <a:pt x="1336500" y="552450"/>
                </a:lnTo>
                <a:lnTo>
                  <a:pt x="1322567" y="551180"/>
                </a:lnTo>
                <a:close/>
              </a:path>
              <a:path w="6209665" h="574039">
                <a:moveTo>
                  <a:pt x="2027415" y="549910"/>
                </a:moveTo>
                <a:lnTo>
                  <a:pt x="1806235" y="549910"/>
                </a:lnTo>
                <a:lnTo>
                  <a:pt x="1805948" y="551180"/>
                </a:lnTo>
                <a:lnTo>
                  <a:pt x="1810098" y="552450"/>
                </a:lnTo>
                <a:lnTo>
                  <a:pt x="2016062" y="552450"/>
                </a:lnTo>
                <a:lnTo>
                  <a:pt x="2015716" y="551180"/>
                </a:lnTo>
                <a:lnTo>
                  <a:pt x="2020040" y="551180"/>
                </a:lnTo>
                <a:lnTo>
                  <a:pt x="2027415" y="549910"/>
                </a:lnTo>
                <a:close/>
              </a:path>
              <a:path w="6209665" h="574039">
                <a:moveTo>
                  <a:pt x="2247846" y="547370"/>
                </a:moveTo>
                <a:lnTo>
                  <a:pt x="2067494" y="547370"/>
                </a:lnTo>
                <a:lnTo>
                  <a:pt x="2054118" y="548640"/>
                </a:lnTo>
                <a:lnTo>
                  <a:pt x="2044468" y="549910"/>
                </a:lnTo>
                <a:lnTo>
                  <a:pt x="2038555" y="551180"/>
                </a:lnTo>
                <a:lnTo>
                  <a:pt x="2037234" y="552450"/>
                </a:lnTo>
                <a:lnTo>
                  <a:pt x="2133701" y="552450"/>
                </a:lnTo>
                <a:lnTo>
                  <a:pt x="2138685" y="551180"/>
                </a:lnTo>
                <a:lnTo>
                  <a:pt x="2150924" y="549910"/>
                </a:lnTo>
                <a:lnTo>
                  <a:pt x="2171646" y="548640"/>
                </a:lnTo>
                <a:lnTo>
                  <a:pt x="2257682" y="548640"/>
                </a:lnTo>
                <a:lnTo>
                  <a:pt x="2247846" y="547370"/>
                </a:lnTo>
                <a:close/>
              </a:path>
              <a:path w="6209665" h="574039">
                <a:moveTo>
                  <a:pt x="2409370" y="548640"/>
                </a:moveTo>
                <a:lnTo>
                  <a:pt x="2184828" y="548640"/>
                </a:lnTo>
                <a:lnTo>
                  <a:pt x="2186008" y="549910"/>
                </a:lnTo>
                <a:lnTo>
                  <a:pt x="2182312" y="551180"/>
                </a:lnTo>
                <a:lnTo>
                  <a:pt x="2174997" y="552450"/>
                </a:lnTo>
                <a:lnTo>
                  <a:pt x="2445385" y="552450"/>
                </a:lnTo>
                <a:lnTo>
                  <a:pt x="2433549" y="551180"/>
                </a:lnTo>
                <a:lnTo>
                  <a:pt x="2416032" y="551180"/>
                </a:lnTo>
                <a:lnTo>
                  <a:pt x="2409370" y="548640"/>
                </a:lnTo>
                <a:close/>
              </a:path>
              <a:path w="6209665" h="574039">
                <a:moveTo>
                  <a:pt x="2466534" y="551180"/>
                </a:moveTo>
                <a:lnTo>
                  <a:pt x="2455314" y="551180"/>
                </a:lnTo>
                <a:lnTo>
                  <a:pt x="2458504" y="552450"/>
                </a:lnTo>
                <a:lnTo>
                  <a:pt x="2474472" y="552450"/>
                </a:lnTo>
                <a:lnTo>
                  <a:pt x="2466534" y="551180"/>
                </a:lnTo>
                <a:close/>
              </a:path>
              <a:path w="6209665" h="574039">
                <a:moveTo>
                  <a:pt x="4833329" y="551180"/>
                </a:moveTo>
                <a:lnTo>
                  <a:pt x="4822902" y="551180"/>
                </a:lnTo>
                <a:lnTo>
                  <a:pt x="4811151" y="552450"/>
                </a:lnTo>
                <a:lnTo>
                  <a:pt x="4843900" y="552450"/>
                </a:lnTo>
                <a:lnTo>
                  <a:pt x="4833329" y="551180"/>
                </a:lnTo>
                <a:close/>
              </a:path>
              <a:path w="6209665" h="574039">
                <a:moveTo>
                  <a:pt x="5203440" y="548640"/>
                </a:moveTo>
                <a:lnTo>
                  <a:pt x="5020529" y="548640"/>
                </a:lnTo>
                <a:lnTo>
                  <a:pt x="5021155" y="549910"/>
                </a:lnTo>
                <a:lnTo>
                  <a:pt x="5020000" y="549910"/>
                </a:lnTo>
                <a:lnTo>
                  <a:pt x="5018654" y="551180"/>
                </a:lnTo>
                <a:lnTo>
                  <a:pt x="5018703" y="552450"/>
                </a:lnTo>
                <a:lnTo>
                  <a:pt x="5350645" y="552450"/>
                </a:lnTo>
                <a:lnTo>
                  <a:pt x="5353880" y="551180"/>
                </a:lnTo>
                <a:lnTo>
                  <a:pt x="5189749" y="551180"/>
                </a:lnTo>
                <a:lnTo>
                  <a:pt x="5192876" y="549910"/>
                </a:lnTo>
                <a:lnTo>
                  <a:pt x="5203440" y="548640"/>
                </a:lnTo>
                <a:close/>
              </a:path>
              <a:path w="6209665" h="574039">
                <a:moveTo>
                  <a:pt x="146096" y="501650"/>
                </a:moveTo>
                <a:lnTo>
                  <a:pt x="148392" y="504190"/>
                </a:lnTo>
                <a:lnTo>
                  <a:pt x="155376" y="510540"/>
                </a:lnTo>
                <a:lnTo>
                  <a:pt x="170841" y="518160"/>
                </a:lnTo>
                <a:lnTo>
                  <a:pt x="185251" y="525816"/>
                </a:lnTo>
                <a:lnTo>
                  <a:pt x="198544" y="532130"/>
                </a:lnTo>
                <a:lnTo>
                  <a:pt x="211115" y="535940"/>
                </a:lnTo>
                <a:lnTo>
                  <a:pt x="223053" y="539750"/>
                </a:lnTo>
                <a:lnTo>
                  <a:pt x="234523" y="543560"/>
                </a:lnTo>
                <a:lnTo>
                  <a:pt x="267794" y="547370"/>
                </a:lnTo>
                <a:lnTo>
                  <a:pt x="290684" y="547370"/>
                </a:lnTo>
                <a:lnTo>
                  <a:pt x="303702" y="548640"/>
                </a:lnTo>
                <a:lnTo>
                  <a:pt x="307970" y="549910"/>
                </a:lnTo>
                <a:lnTo>
                  <a:pt x="292976" y="549910"/>
                </a:lnTo>
                <a:lnTo>
                  <a:pt x="320311" y="551180"/>
                </a:lnTo>
                <a:lnTo>
                  <a:pt x="340836" y="549910"/>
                </a:lnTo>
                <a:lnTo>
                  <a:pt x="355401" y="548640"/>
                </a:lnTo>
                <a:lnTo>
                  <a:pt x="364857" y="547370"/>
                </a:lnTo>
                <a:lnTo>
                  <a:pt x="370054" y="546100"/>
                </a:lnTo>
                <a:lnTo>
                  <a:pt x="400047" y="546100"/>
                </a:lnTo>
                <a:lnTo>
                  <a:pt x="390449" y="544830"/>
                </a:lnTo>
                <a:lnTo>
                  <a:pt x="476072" y="544830"/>
                </a:lnTo>
                <a:lnTo>
                  <a:pt x="479215" y="542290"/>
                </a:lnTo>
                <a:lnTo>
                  <a:pt x="478026" y="541020"/>
                </a:lnTo>
                <a:lnTo>
                  <a:pt x="474286" y="539750"/>
                </a:lnTo>
                <a:lnTo>
                  <a:pt x="280881" y="539750"/>
                </a:lnTo>
                <a:lnTo>
                  <a:pt x="268501" y="538480"/>
                </a:lnTo>
                <a:lnTo>
                  <a:pt x="260594" y="536795"/>
                </a:lnTo>
                <a:lnTo>
                  <a:pt x="250782" y="535940"/>
                </a:lnTo>
                <a:lnTo>
                  <a:pt x="237369" y="533400"/>
                </a:lnTo>
                <a:lnTo>
                  <a:pt x="188643" y="521970"/>
                </a:lnTo>
                <a:lnTo>
                  <a:pt x="176857" y="513080"/>
                </a:lnTo>
                <a:lnTo>
                  <a:pt x="159378" y="506730"/>
                </a:lnTo>
                <a:lnTo>
                  <a:pt x="146096" y="501650"/>
                </a:lnTo>
                <a:close/>
              </a:path>
              <a:path w="6209665" h="574039">
                <a:moveTo>
                  <a:pt x="525715" y="549910"/>
                </a:moveTo>
                <a:lnTo>
                  <a:pt x="523481" y="549910"/>
                </a:lnTo>
                <a:lnTo>
                  <a:pt x="510804" y="551180"/>
                </a:lnTo>
                <a:lnTo>
                  <a:pt x="518705" y="551180"/>
                </a:lnTo>
                <a:lnTo>
                  <a:pt x="525715" y="549910"/>
                </a:lnTo>
                <a:close/>
              </a:path>
              <a:path w="6209665" h="574039">
                <a:moveTo>
                  <a:pt x="1116163" y="549910"/>
                </a:moveTo>
                <a:lnTo>
                  <a:pt x="747005" y="549910"/>
                </a:lnTo>
                <a:lnTo>
                  <a:pt x="735706" y="551180"/>
                </a:lnTo>
                <a:lnTo>
                  <a:pt x="1126489" y="551180"/>
                </a:lnTo>
                <a:lnTo>
                  <a:pt x="1116163" y="549910"/>
                </a:lnTo>
                <a:close/>
              </a:path>
              <a:path w="6209665" h="574039">
                <a:moveTo>
                  <a:pt x="1494432" y="549910"/>
                </a:moveTo>
                <a:lnTo>
                  <a:pt x="1481240" y="551180"/>
                </a:lnTo>
                <a:lnTo>
                  <a:pt x="1511566" y="551180"/>
                </a:lnTo>
                <a:lnTo>
                  <a:pt x="1494432" y="549910"/>
                </a:lnTo>
                <a:close/>
              </a:path>
              <a:path w="6209665" h="574039">
                <a:moveTo>
                  <a:pt x="1599322" y="548640"/>
                </a:moveTo>
                <a:lnTo>
                  <a:pt x="1545697" y="548640"/>
                </a:lnTo>
                <a:lnTo>
                  <a:pt x="1545697" y="549910"/>
                </a:lnTo>
                <a:lnTo>
                  <a:pt x="1554895" y="549910"/>
                </a:lnTo>
                <a:lnTo>
                  <a:pt x="1561664" y="551180"/>
                </a:lnTo>
                <a:lnTo>
                  <a:pt x="1604158" y="551180"/>
                </a:lnTo>
                <a:lnTo>
                  <a:pt x="1601567" y="549910"/>
                </a:lnTo>
                <a:lnTo>
                  <a:pt x="1599322" y="548640"/>
                </a:lnTo>
                <a:close/>
              </a:path>
              <a:path w="6209665" h="574039">
                <a:moveTo>
                  <a:pt x="1706461" y="549910"/>
                </a:moveTo>
                <a:lnTo>
                  <a:pt x="1616594" y="549910"/>
                </a:lnTo>
                <a:lnTo>
                  <a:pt x="1604158" y="551180"/>
                </a:lnTo>
                <a:lnTo>
                  <a:pt x="1693306" y="551180"/>
                </a:lnTo>
                <a:lnTo>
                  <a:pt x="1706461" y="549910"/>
                </a:lnTo>
                <a:close/>
              </a:path>
              <a:path w="6209665" h="574039">
                <a:moveTo>
                  <a:pt x="2458164" y="549910"/>
                </a:moveTo>
                <a:lnTo>
                  <a:pt x="2443408" y="549910"/>
                </a:lnTo>
                <a:lnTo>
                  <a:pt x="2449637" y="551180"/>
                </a:lnTo>
                <a:lnTo>
                  <a:pt x="2462104" y="551180"/>
                </a:lnTo>
                <a:lnTo>
                  <a:pt x="2458164" y="549910"/>
                </a:lnTo>
                <a:close/>
              </a:path>
              <a:path w="6209665" h="574039">
                <a:moveTo>
                  <a:pt x="5366279" y="548640"/>
                </a:moveTo>
                <a:lnTo>
                  <a:pt x="5246335" y="548640"/>
                </a:lnTo>
                <a:lnTo>
                  <a:pt x="5253228" y="549910"/>
                </a:lnTo>
                <a:lnTo>
                  <a:pt x="5253324" y="551180"/>
                </a:lnTo>
                <a:lnTo>
                  <a:pt x="5362960" y="551180"/>
                </a:lnTo>
                <a:lnTo>
                  <a:pt x="5366562" y="549910"/>
                </a:lnTo>
                <a:lnTo>
                  <a:pt x="5368042" y="549910"/>
                </a:lnTo>
                <a:lnTo>
                  <a:pt x="5366279" y="548640"/>
                </a:lnTo>
                <a:close/>
              </a:path>
              <a:path w="6209665" h="574039">
                <a:moveTo>
                  <a:pt x="5539895" y="549910"/>
                </a:moveTo>
                <a:lnTo>
                  <a:pt x="5538211" y="551180"/>
                </a:lnTo>
                <a:lnTo>
                  <a:pt x="5571705" y="551180"/>
                </a:lnTo>
                <a:lnTo>
                  <a:pt x="5539895" y="549910"/>
                </a:lnTo>
                <a:close/>
              </a:path>
              <a:path w="6209665" h="574039">
                <a:moveTo>
                  <a:pt x="390505" y="546100"/>
                </a:moveTo>
                <a:lnTo>
                  <a:pt x="371842" y="546100"/>
                </a:lnTo>
                <a:lnTo>
                  <a:pt x="366972" y="547370"/>
                </a:lnTo>
                <a:lnTo>
                  <a:pt x="362824" y="548640"/>
                </a:lnTo>
                <a:lnTo>
                  <a:pt x="366708" y="549910"/>
                </a:lnTo>
                <a:lnTo>
                  <a:pt x="377231" y="547370"/>
                </a:lnTo>
                <a:lnTo>
                  <a:pt x="390505" y="546100"/>
                </a:lnTo>
                <a:close/>
              </a:path>
              <a:path w="6209665" h="574039">
                <a:moveTo>
                  <a:pt x="434018" y="547370"/>
                </a:moveTo>
                <a:lnTo>
                  <a:pt x="418342" y="547370"/>
                </a:lnTo>
                <a:lnTo>
                  <a:pt x="408661" y="548640"/>
                </a:lnTo>
                <a:lnTo>
                  <a:pt x="410942" y="549910"/>
                </a:lnTo>
                <a:lnTo>
                  <a:pt x="434338" y="549910"/>
                </a:lnTo>
                <a:lnTo>
                  <a:pt x="434018" y="547370"/>
                </a:lnTo>
                <a:close/>
              </a:path>
              <a:path w="6209665" h="574039">
                <a:moveTo>
                  <a:pt x="591569" y="548640"/>
                </a:moveTo>
                <a:lnTo>
                  <a:pt x="552671" y="548640"/>
                </a:lnTo>
                <a:lnTo>
                  <a:pt x="569072" y="549910"/>
                </a:lnTo>
                <a:lnTo>
                  <a:pt x="600766" y="549910"/>
                </a:lnTo>
                <a:lnTo>
                  <a:pt x="591569" y="548640"/>
                </a:lnTo>
                <a:close/>
              </a:path>
              <a:path w="6209665" h="574039">
                <a:moveTo>
                  <a:pt x="799644" y="543560"/>
                </a:moveTo>
                <a:lnTo>
                  <a:pt x="771519" y="543560"/>
                </a:lnTo>
                <a:lnTo>
                  <a:pt x="776655" y="544830"/>
                </a:lnTo>
                <a:lnTo>
                  <a:pt x="771266" y="544830"/>
                </a:lnTo>
                <a:lnTo>
                  <a:pt x="759822" y="546100"/>
                </a:lnTo>
                <a:lnTo>
                  <a:pt x="778261" y="546100"/>
                </a:lnTo>
                <a:lnTo>
                  <a:pt x="791149" y="547370"/>
                </a:lnTo>
                <a:lnTo>
                  <a:pt x="797247" y="548640"/>
                </a:lnTo>
                <a:lnTo>
                  <a:pt x="777002" y="549910"/>
                </a:lnTo>
                <a:lnTo>
                  <a:pt x="1101785" y="549910"/>
                </a:lnTo>
                <a:lnTo>
                  <a:pt x="1086762" y="548640"/>
                </a:lnTo>
                <a:lnTo>
                  <a:pt x="814631" y="548640"/>
                </a:lnTo>
                <a:lnTo>
                  <a:pt x="805594" y="546100"/>
                </a:lnTo>
                <a:lnTo>
                  <a:pt x="799644" y="543560"/>
                </a:lnTo>
                <a:close/>
              </a:path>
              <a:path w="6209665" h="574039">
                <a:moveTo>
                  <a:pt x="1425110" y="544830"/>
                </a:moveTo>
                <a:lnTo>
                  <a:pt x="1410441" y="546100"/>
                </a:lnTo>
                <a:lnTo>
                  <a:pt x="1397039" y="549910"/>
                </a:lnTo>
                <a:lnTo>
                  <a:pt x="1424300" y="549910"/>
                </a:lnTo>
                <a:lnTo>
                  <a:pt x="1442797" y="548640"/>
                </a:lnTo>
                <a:lnTo>
                  <a:pt x="1454634" y="548640"/>
                </a:lnTo>
                <a:lnTo>
                  <a:pt x="1453374" y="547370"/>
                </a:lnTo>
                <a:lnTo>
                  <a:pt x="1428218" y="547370"/>
                </a:lnTo>
                <a:lnTo>
                  <a:pt x="1424356" y="546100"/>
                </a:lnTo>
                <a:lnTo>
                  <a:pt x="1425541" y="546100"/>
                </a:lnTo>
                <a:lnTo>
                  <a:pt x="1425110" y="544830"/>
                </a:lnTo>
                <a:close/>
              </a:path>
              <a:path w="6209665" h="574039">
                <a:moveTo>
                  <a:pt x="1511151" y="546100"/>
                </a:moveTo>
                <a:lnTo>
                  <a:pt x="1453706" y="546100"/>
                </a:lnTo>
                <a:lnTo>
                  <a:pt x="1443014" y="547370"/>
                </a:lnTo>
                <a:lnTo>
                  <a:pt x="1472708" y="547370"/>
                </a:lnTo>
                <a:lnTo>
                  <a:pt x="1474989" y="548640"/>
                </a:lnTo>
                <a:lnTo>
                  <a:pt x="1476129" y="549910"/>
                </a:lnTo>
                <a:lnTo>
                  <a:pt x="1486626" y="548640"/>
                </a:lnTo>
                <a:lnTo>
                  <a:pt x="1499611" y="548640"/>
                </a:lnTo>
                <a:lnTo>
                  <a:pt x="1509611" y="547370"/>
                </a:lnTo>
                <a:lnTo>
                  <a:pt x="1511151" y="546100"/>
                </a:lnTo>
                <a:close/>
              </a:path>
              <a:path w="6209665" h="574039">
                <a:moveTo>
                  <a:pt x="1705569" y="544830"/>
                </a:moveTo>
                <a:lnTo>
                  <a:pt x="1688554" y="546100"/>
                </a:lnTo>
                <a:lnTo>
                  <a:pt x="1673949" y="546100"/>
                </a:lnTo>
                <a:lnTo>
                  <a:pt x="1661170" y="547370"/>
                </a:lnTo>
                <a:lnTo>
                  <a:pt x="1649630" y="547370"/>
                </a:lnTo>
                <a:lnTo>
                  <a:pt x="1627927" y="549910"/>
                </a:lnTo>
                <a:lnTo>
                  <a:pt x="1770728" y="549910"/>
                </a:lnTo>
                <a:lnTo>
                  <a:pt x="1751824" y="548640"/>
                </a:lnTo>
                <a:lnTo>
                  <a:pt x="1695804" y="548640"/>
                </a:lnTo>
                <a:lnTo>
                  <a:pt x="1690518" y="547370"/>
                </a:lnTo>
                <a:lnTo>
                  <a:pt x="1696440" y="546100"/>
                </a:lnTo>
                <a:lnTo>
                  <a:pt x="1705569" y="544830"/>
                </a:lnTo>
                <a:close/>
              </a:path>
              <a:path w="6209665" h="574039">
                <a:moveTo>
                  <a:pt x="2015468" y="547370"/>
                </a:moveTo>
                <a:lnTo>
                  <a:pt x="1839120" y="547370"/>
                </a:lnTo>
                <a:lnTo>
                  <a:pt x="1842085" y="548640"/>
                </a:lnTo>
                <a:lnTo>
                  <a:pt x="1840875" y="549910"/>
                </a:lnTo>
                <a:lnTo>
                  <a:pt x="2026096" y="549910"/>
                </a:lnTo>
                <a:lnTo>
                  <a:pt x="2012505" y="548640"/>
                </a:lnTo>
                <a:lnTo>
                  <a:pt x="2015468" y="547370"/>
                </a:lnTo>
                <a:close/>
              </a:path>
              <a:path w="6209665" h="574039">
                <a:moveTo>
                  <a:pt x="2769085" y="547370"/>
                </a:moveTo>
                <a:lnTo>
                  <a:pt x="2572533" y="547370"/>
                </a:lnTo>
                <a:lnTo>
                  <a:pt x="2572967" y="548640"/>
                </a:lnTo>
                <a:lnTo>
                  <a:pt x="2553774" y="548640"/>
                </a:lnTo>
                <a:lnTo>
                  <a:pt x="2541126" y="549910"/>
                </a:lnTo>
                <a:lnTo>
                  <a:pt x="2790821" y="549910"/>
                </a:lnTo>
                <a:lnTo>
                  <a:pt x="2780812" y="548640"/>
                </a:lnTo>
                <a:lnTo>
                  <a:pt x="2769085" y="547370"/>
                </a:lnTo>
                <a:close/>
              </a:path>
              <a:path w="6209665" h="574039">
                <a:moveTo>
                  <a:pt x="4711006" y="547370"/>
                </a:moveTo>
                <a:lnTo>
                  <a:pt x="2796105" y="547370"/>
                </a:lnTo>
                <a:lnTo>
                  <a:pt x="2810591" y="548640"/>
                </a:lnTo>
                <a:lnTo>
                  <a:pt x="2820728" y="549910"/>
                </a:lnTo>
                <a:lnTo>
                  <a:pt x="4720027" y="549910"/>
                </a:lnTo>
                <a:lnTo>
                  <a:pt x="4715130" y="548640"/>
                </a:lnTo>
                <a:lnTo>
                  <a:pt x="4711006" y="547370"/>
                </a:lnTo>
                <a:close/>
              </a:path>
              <a:path w="6209665" h="574039">
                <a:moveTo>
                  <a:pt x="5534009" y="548640"/>
                </a:moveTo>
                <a:lnTo>
                  <a:pt x="5491325" y="548640"/>
                </a:lnTo>
                <a:lnTo>
                  <a:pt x="5488063" y="549910"/>
                </a:lnTo>
                <a:lnTo>
                  <a:pt x="5520869" y="549910"/>
                </a:lnTo>
                <a:lnTo>
                  <a:pt x="5534009" y="548640"/>
                </a:lnTo>
                <a:close/>
              </a:path>
              <a:path w="6209665" h="574039">
                <a:moveTo>
                  <a:pt x="207341" y="546100"/>
                </a:moveTo>
                <a:lnTo>
                  <a:pt x="214853" y="548640"/>
                </a:lnTo>
                <a:lnTo>
                  <a:pt x="215437" y="548713"/>
                </a:lnTo>
                <a:lnTo>
                  <a:pt x="207341" y="546100"/>
                </a:lnTo>
                <a:close/>
              </a:path>
              <a:path w="6209665" h="574039">
                <a:moveTo>
                  <a:pt x="555705" y="546100"/>
                </a:moveTo>
                <a:lnTo>
                  <a:pt x="551219" y="546100"/>
                </a:lnTo>
                <a:lnTo>
                  <a:pt x="539814" y="548640"/>
                </a:lnTo>
                <a:lnTo>
                  <a:pt x="581744" y="548640"/>
                </a:lnTo>
                <a:lnTo>
                  <a:pt x="570164" y="547370"/>
                </a:lnTo>
                <a:lnTo>
                  <a:pt x="555705" y="546100"/>
                </a:lnTo>
                <a:close/>
              </a:path>
              <a:path w="6209665" h="574039">
                <a:moveTo>
                  <a:pt x="973763" y="547370"/>
                </a:moveTo>
                <a:lnTo>
                  <a:pt x="843559" y="547370"/>
                </a:lnTo>
                <a:lnTo>
                  <a:pt x="834175" y="548640"/>
                </a:lnTo>
                <a:lnTo>
                  <a:pt x="972567" y="548640"/>
                </a:lnTo>
                <a:lnTo>
                  <a:pt x="973763" y="547370"/>
                </a:lnTo>
                <a:close/>
              </a:path>
              <a:path w="6209665" h="574039">
                <a:moveTo>
                  <a:pt x="1586627" y="547370"/>
                </a:moveTo>
                <a:lnTo>
                  <a:pt x="1571561" y="547370"/>
                </a:lnTo>
                <a:lnTo>
                  <a:pt x="1547603" y="548640"/>
                </a:lnTo>
                <a:lnTo>
                  <a:pt x="1595111" y="548640"/>
                </a:lnTo>
                <a:lnTo>
                  <a:pt x="1586627" y="547370"/>
                </a:lnTo>
                <a:close/>
              </a:path>
              <a:path w="6209665" h="574039">
                <a:moveTo>
                  <a:pt x="1768086" y="544830"/>
                </a:moveTo>
                <a:lnTo>
                  <a:pt x="1743790" y="544830"/>
                </a:lnTo>
                <a:lnTo>
                  <a:pt x="1736070" y="546100"/>
                </a:lnTo>
                <a:lnTo>
                  <a:pt x="1729770" y="546100"/>
                </a:lnTo>
                <a:lnTo>
                  <a:pt x="1723742" y="547370"/>
                </a:lnTo>
                <a:lnTo>
                  <a:pt x="1716837" y="547370"/>
                </a:lnTo>
                <a:lnTo>
                  <a:pt x="1707907" y="548640"/>
                </a:lnTo>
                <a:lnTo>
                  <a:pt x="1751824" y="548640"/>
                </a:lnTo>
                <a:lnTo>
                  <a:pt x="1750980" y="547370"/>
                </a:lnTo>
                <a:lnTo>
                  <a:pt x="1762383" y="546100"/>
                </a:lnTo>
                <a:lnTo>
                  <a:pt x="1768086" y="544830"/>
                </a:lnTo>
                <a:close/>
              </a:path>
              <a:path w="6209665" h="574039">
                <a:moveTo>
                  <a:pt x="1869905" y="541020"/>
                </a:moveTo>
                <a:lnTo>
                  <a:pt x="1838114" y="541020"/>
                </a:lnTo>
                <a:lnTo>
                  <a:pt x="1841189" y="542290"/>
                </a:lnTo>
                <a:lnTo>
                  <a:pt x="1840000" y="542290"/>
                </a:lnTo>
                <a:lnTo>
                  <a:pt x="1835224" y="543560"/>
                </a:lnTo>
                <a:lnTo>
                  <a:pt x="1827538" y="544830"/>
                </a:lnTo>
                <a:lnTo>
                  <a:pt x="1817620" y="546100"/>
                </a:lnTo>
                <a:lnTo>
                  <a:pt x="1806147" y="546100"/>
                </a:lnTo>
                <a:lnTo>
                  <a:pt x="1793797" y="547370"/>
                </a:lnTo>
                <a:lnTo>
                  <a:pt x="1781246" y="547370"/>
                </a:lnTo>
                <a:lnTo>
                  <a:pt x="1781771" y="548640"/>
                </a:lnTo>
                <a:lnTo>
                  <a:pt x="1805013" y="548640"/>
                </a:lnTo>
                <a:lnTo>
                  <a:pt x="1816137" y="547370"/>
                </a:lnTo>
                <a:lnTo>
                  <a:pt x="1845804" y="543560"/>
                </a:lnTo>
                <a:lnTo>
                  <a:pt x="1856928" y="542290"/>
                </a:lnTo>
                <a:lnTo>
                  <a:pt x="1869905" y="541020"/>
                </a:lnTo>
                <a:close/>
              </a:path>
              <a:path w="6209665" h="574039">
                <a:moveTo>
                  <a:pt x="2419287" y="534670"/>
                </a:moveTo>
                <a:lnTo>
                  <a:pt x="2259700" y="534670"/>
                </a:lnTo>
                <a:lnTo>
                  <a:pt x="2274380" y="535940"/>
                </a:lnTo>
                <a:lnTo>
                  <a:pt x="2284372" y="537210"/>
                </a:lnTo>
                <a:lnTo>
                  <a:pt x="2290089" y="539750"/>
                </a:lnTo>
                <a:lnTo>
                  <a:pt x="2291941" y="541020"/>
                </a:lnTo>
                <a:lnTo>
                  <a:pt x="2290343" y="542290"/>
                </a:lnTo>
                <a:lnTo>
                  <a:pt x="2285705" y="543560"/>
                </a:lnTo>
                <a:lnTo>
                  <a:pt x="2278441" y="544830"/>
                </a:lnTo>
                <a:lnTo>
                  <a:pt x="2268963" y="546100"/>
                </a:lnTo>
                <a:lnTo>
                  <a:pt x="2257682" y="548640"/>
                </a:lnTo>
                <a:lnTo>
                  <a:pt x="2376652" y="548640"/>
                </a:lnTo>
                <a:lnTo>
                  <a:pt x="2375880" y="547370"/>
                </a:lnTo>
                <a:lnTo>
                  <a:pt x="2341883" y="547370"/>
                </a:lnTo>
                <a:lnTo>
                  <a:pt x="2328049" y="546100"/>
                </a:lnTo>
                <a:lnTo>
                  <a:pt x="2330520" y="544830"/>
                </a:lnTo>
                <a:lnTo>
                  <a:pt x="2342958" y="543560"/>
                </a:lnTo>
                <a:lnTo>
                  <a:pt x="2352858" y="542290"/>
                </a:lnTo>
                <a:lnTo>
                  <a:pt x="2362005" y="541020"/>
                </a:lnTo>
                <a:lnTo>
                  <a:pt x="2428745" y="541020"/>
                </a:lnTo>
                <a:lnTo>
                  <a:pt x="2429702" y="539750"/>
                </a:lnTo>
                <a:lnTo>
                  <a:pt x="2431609" y="538480"/>
                </a:lnTo>
                <a:lnTo>
                  <a:pt x="2433073" y="538480"/>
                </a:lnTo>
                <a:lnTo>
                  <a:pt x="2432699" y="537210"/>
                </a:lnTo>
                <a:lnTo>
                  <a:pt x="2429096" y="537210"/>
                </a:lnTo>
                <a:lnTo>
                  <a:pt x="2420870" y="535940"/>
                </a:lnTo>
                <a:lnTo>
                  <a:pt x="2419287" y="534670"/>
                </a:lnTo>
                <a:close/>
              </a:path>
              <a:path w="6209665" h="574039">
                <a:moveTo>
                  <a:pt x="2531568" y="539750"/>
                </a:moveTo>
                <a:lnTo>
                  <a:pt x="2476960" y="539750"/>
                </a:lnTo>
                <a:lnTo>
                  <a:pt x="2475026" y="541020"/>
                </a:lnTo>
                <a:lnTo>
                  <a:pt x="2513894" y="541020"/>
                </a:lnTo>
                <a:lnTo>
                  <a:pt x="2516226" y="542290"/>
                </a:lnTo>
                <a:lnTo>
                  <a:pt x="2515086" y="543560"/>
                </a:lnTo>
                <a:lnTo>
                  <a:pt x="2528771" y="543560"/>
                </a:lnTo>
                <a:lnTo>
                  <a:pt x="2520762" y="544830"/>
                </a:lnTo>
                <a:lnTo>
                  <a:pt x="2505861" y="544830"/>
                </a:lnTo>
                <a:lnTo>
                  <a:pt x="2503658" y="546100"/>
                </a:lnTo>
                <a:lnTo>
                  <a:pt x="2523679" y="546100"/>
                </a:lnTo>
                <a:lnTo>
                  <a:pt x="2526490" y="547370"/>
                </a:lnTo>
                <a:lnTo>
                  <a:pt x="2516226" y="547370"/>
                </a:lnTo>
                <a:lnTo>
                  <a:pt x="2516226" y="548640"/>
                </a:lnTo>
                <a:lnTo>
                  <a:pt x="2532249" y="547370"/>
                </a:lnTo>
                <a:lnTo>
                  <a:pt x="2542571" y="546100"/>
                </a:lnTo>
                <a:lnTo>
                  <a:pt x="2547429" y="544830"/>
                </a:lnTo>
                <a:lnTo>
                  <a:pt x="2547058" y="543560"/>
                </a:lnTo>
                <a:lnTo>
                  <a:pt x="2541693" y="541020"/>
                </a:lnTo>
                <a:lnTo>
                  <a:pt x="2531568" y="539750"/>
                </a:lnTo>
                <a:close/>
              </a:path>
              <a:path w="6209665" h="574039">
                <a:moveTo>
                  <a:pt x="400047" y="546100"/>
                </a:moveTo>
                <a:lnTo>
                  <a:pt x="390505" y="546100"/>
                </a:lnTo>
                <a:lnTo>
                  <a:pt x="404038" y="547370"/>
                </a:lnTo>
                <a:lnTo>
                  <a:pt x="414738" y="547370"/>
                </a:lnTo>
                <a:lnTo>
                  <a:pt x="400047" y="546100"/>
                </a:lnTo>
                <a:close/>
              </a:path>
              <a:path w="6209665" h="574039">
                <a:moveTo>
                  <a:pt x="998475" y="546100"/>
                </a:moveTo>
                <a:lnTo>
                  <a:pt x="867741" y="546100"/>
                </a:lnTo>
                <a:lnTo>
                  <a:pt x="854909" y="547370"/>
                </a:lnTo>
                <a:lnTo>
                  <a:pt x="984107" y="547370"/>
                </a:lnTo>
                <a:lnTo>
                  <a:pt x="998475" y="546100"/>
                </a:lnTo>
                <a:close/>
              </a:path>
              <a:path w="6209665" h="574039">
                <a:moveTo>
                  <a:pt x="2063563" y="539750"/>
                </a:moveTo>
                <a:lnTo>
                  <a:pt x="1953702" y="539750"/>
                </a:lnTo>
                <a:lnTo>
                  <a:pt x="1956627" y="541020"/>
                </a:lnTo>
                <a:lnTo>
                  <a:pt x="1953230" y="542290"/>
                </a:lnTo>
                <a:lnTo>
                  <a:pt x="1955121" y="542290"/>
                </a:lnTo>
                <a:lnTo>
                  <a:pt x="1954351" y="543560"/>
                </a:lnTo>
                <a:lnTo>
                  <a:pt x="1950321" y="544830"/>
                </a:lnTo>
                <a:lnTo>
                  <a:pt x="1943351" y="546100"/>
                </a:lnTo>
                <a:lnTo>
                  <a:pt x="1933761" y="546100"/>
                </a:lnTo>
                <a:lnTo>
                  <a:pt x="1921871" y="547370"/>
                </a:lnTo>
                <a:lnTo>
                  <a:pt x="2041146" y="547370"/>
                </a:lnTo>
                <a:lnTo>
                  <a:pt x="2038401" y="546100"/>
                </a:lnTo>
                <a:lnTo>
                  <a:pt x="2039494" y="544830"/>
                </a:lnTo>
                <a:lnTo>
                  <a:pt x="2044202" y="542290"/>
                </a:lnTo>
                <a:lnTo>
                  <a:pt x="2052300" y="541020"/>
                </a:lnTo>
                <a:lnTo>
                  <a:pt x="2063563" y="539750"/>
                </a:lnTo>
                <a:close/>
              </a:path>
              <a:path w="6209665" h="574039">
                <a:moveTo>
                  <a:pt x="2196224" y="538480"/>
                </a:moveTo>
                <a:lnTo>
                  <a:pt x="2114100" y="538480"/>
                </a:lnTo>
                <a:lnTo>
                  <a:pt x="2119659" y="539750"/>
                </a:lnTo>
                <a:lnTo>
                  <a:pt x="2119194" y="542290"/>
                </a:lnTo>
                <a:lnTo>
                  <a:pt x="2114957" y="543560"/>
                </a:lnTo>
                <a:lnTo>
                  <a:pt x="2109204" y="544830"/>
                </a:lnTo>
                <a:lnTo>
                  <a:pt x="2104189" y="546100"/>
                </a:lnTo>
                <a:lnTo>
                  <a:pt x="2102164" y="547370"/>
                </a:lnTo>
                <a:lnTo>
                  <a:pt x="2188915" y="547370"/>
                </a:lnTo>
                <a:lnTo>
                  <a:pt x="2195573" y="546100"/>
                </a:lnTo>
                <a:lnTo>
                  <a:pt x="2153567" y="546100"/>
                </a:lnTo>
                <a:lnTo>
                  <a:pt x="2135008" y="544830"/>
                </a:lnTo>
                <a:lnTo>
                  <a:pt x="2129845" y="543560"/>
                </a:lnTo>
                <a:lnTo>
                  <a:pt x="2143034" y="542290"/>
                </a:lnTo>
                <a:lnTo>
                  <a:pt x="2168530" y="542290"/>
                </a:lnTo>
                <a:lnTo>
                  <a:pt x="2179512" y="541020"/>
                </a:lnTo>
                <a:lnTo>
                  <a:pt x="2188435" y="541020"/>
                </a:lnTo>
                <a:lnTo>
                  <a:pt x="2194635" y="539750"/>
                </a:lnTo>
                <a:lnTo>
                  <a:pt x="2197453" y="539750"/>
                </a:lnTo>
                <a:lnTo>
                  <a:pt x="2196224" y="538480"/>
                </a:lnTo>
                <a:close/>
              </a:path>
              <a:path w="6209665" h="574039">
                <a:moveTo>
                  <a:pt x="2233551" y="546100"/>
                </a:moveTo>
                <a:lnTo>
                  <a:pt x="2221482" y="546100"/>
                </a:lnTo>
                <a:lnTo>
                  <a:pt x="2188915" y="547370"/>
                </a:lnTo>
                <a:lnTo>
                  <a:pt x="2236430" y="547370"/>
                </a:lnTo>
                <a:lnTo>
                  <a:pt x="2233551" y="546100"/>
                </a:lnTo>
                <a:close/>
              </a:path>
              <a:path w="6209665" h="574039">
                <a:moveTo>
                  <a:pt x="2480101" y="543560"/>
                </a:moveTo>
                <a:lnTo>
                  <a:pt x="2433877" y="543560"/>
                </a:lnTo>
                <a:lnTo>
                  <a:pt x="2431282" y="544830"/>
                </a:lnTo>
                <a:lnTo>
                  <a:pt x="2431314" y="546100"/>
                </a:lnTo>
                <a:lnTo>
                  <a:pt x="2434576" y="547370"/>
                </a:lnTo>
                <a:lnTo>
                  <a:pt x="2448788" y="547370"/>
                </a:lnTo>
                <a:lnTo>
                  <a:pt x="2459505" y="546100"/>
                </a:lnTo>
                <a:lnTo>
                  <a:pt x="2467362" y="546100"/>
                </a:lnTo>
                <a:lnTo>
                  <a:pt x="2472990" y="544830"/>
                </a:lnTo>
                <a:lnTo>
                  <a:pt x="2477025" y="544830"/>
                </a:lnTo>
                <a:lnTo>
                  <a:pt x="2480101" y="543560"/>
                </a:lnTo>
                <a:close/>
              </a:path>
              <a:path w="6209665" h="574039">
                <a:moveTo>
                  <a:pt x="2745880" y="546100"/>
                </a:moveTo>
                <a:lnTo>
                  <a:pt x="2581658" y="546100"/>
                </a:lnTo>
                <a:lnTo>
                  <a:pt x="2575638" y="547370"/>
                </a:lnTo>
                <a:lnTo>
                  <a:pt x="2736404" y="547370"/>
                </a:lnTo>
                <a:lnTo>
                  <a:pt x="2745880" y="546100"/>
                </a:lnTo>
                <a:close/>
              </a:path>
              <a:path w="6209665" h="574039">
                <a:moveTo>
                  <a:pt x="4697562" y="546100"/>
                </a:moveTo>
                <a:lnTo>
                  <a:pt x="2768989" y="546100"/>
                </a:lnTo>
                <a:lnTo>
                  <a:pt x="2782161" y="547370"/>
                </a:lnTo>
                <a:lnTo>
                  <a:pt x="4705776" y="547370"/>
                </a:lnTo>
                <a:lnTo>
                  <a:pt x="4697562" y="546100"/>
                </a:lnTo>
                <a:close/>
              </a:path>
              <a:path w="6209665" h="574039">
                <a:moveTo>
                  <a:pt x="110514" y="508977"/>
                </a:moveTo>
                <a:lnTo>
                  <a:pt x="114165" y="511810"/>
                </a:lnTo>
                <a:lnTo>
                  <a:pt x="126182" y="519430"/>
                </a:lnTo>
                <a:lnTo>
                  <a:pt x="136604" y="527050"/>
                </a:lnTo>
                <a:lnTo>
                  <a:pt x="146367" y="534670"/>
                </a:lnTo>
                <a:lnTo>
                  <a:pt x="156407" y="542290"/>
                </a:lnTo>
                <a:lnTo>
                  <a:pt x="167661" y="546100"/>
                </a:lnTo>
                <a:lnTo>
                  <a:pt x="157452" y="539750"/>
                </a:lnTo>
                <a:lnTo>
                  <a:pt x="151581" y="534670"/>
                </a:lnTo>
                <a:lnTo>
                  <a:pt x="155203" y="534670"/>
                </a:lnTo>
                <a:lnTo>
                  <a:pt x="152203" y="533400"/>
                </a:lnTo>
                <a:lnTo>
                  <a:pt x="142555" y="527050"/>
                </a:lnTo>
                <a:lnTo>
                  <a:pt x="132942" y="521970"/>
                </a:lnTo>
                <a:lnTo>
                  <a:pt x="127993" y="518903"/>
                </a:lnTo>
                <a:lnTo>
                  <a:pt x="123132" y="516890"/>
                </a:lnTo>
                <a:lnTo>
                  <a:pt x="113719" y="510485"/>
                </a:lnTo>
                <a:lnTo>
                  <a:pt x="110514" y="508977"/>
                </a:lnTo>
                <a:close/>
              </a:path>
              <a:path w="6209665" h="574039">
                <a:moveTo>
                  <a:pt x="476072" y="544830"/>
                </a:moveTo>
                <a:lnTo>
                  <a:pt x="455856" y="544830"/>
                </a:lnTo>
                <a:lnTo>
                  <a:pt x="466820" y="546100"/>
                </a:lnTo>
                <a:lnTo>
                  <a:pt x="476072" y="544830"/>
                </a:lnTo>
                <a:close/>
              </a:path>
              <a:path w="6209665" h="574039">
                <a:moveTo>
                  <a:pt x="597241" y="544830"/>
                </a:moveTo>
                <a:lnTo>
                  <a:pt x="561552" y="544830"/>
                </a:lnTo>
                <a:lnTo>
                  <a:pt x="571270" y="546100"/>
                </a:lnTo>
                <a:lnTo>
                  <a:pt x="596496" y="546100"/>
                </a:lnTo>
                <a:lnTo>
                  <a:pt x="597241" y="544830"/>
                </a:lnTo>
                <a:close/>
              </a:path>
              <a:path w="6209665" h="574039">
                <a:moveTo>
                  <a:pt x="975712" y="543560"/>
                </a:moveTo>
                <a:lnTo>
                  <a:pt x="948606" y="543560"/>
                </a:lnTo>
                <a:lnTo>
                  <a:pt x="937098" y="544830"/>
                </a:lnTo>
                <a:lnTo>
                  <a:pt x="924154" y="546100"/>
                </a:lnTo>
                <a:lnTo>
                  <a:pt x="1011739" y="546100"/>
                </a:lnTo>
                <a:lnTo>
                  <a:pt x="1018775" y="544830"/>
                </a:lnTo>
                <a:lnTo>
                  <a:pt x="985868" y="544830"/>
                </a:lnTo>
                <a:lnTo>
                  <a:pt x="975712" y="543560"/>
                </a:lnTo>
                <a:close/>
              </a:path>
              <a:path w="6209665" h="574039">
                <a:moveTo>
                  <a:pt x="1305191" y="542290"/>
                </a:moveTo>
                <a:lnTo>
                  <a:pt x="1289094" y="542290"/>
                </a:lnTo>
                <a:lnTo>
                  <a:pt x="1281827" y="543560"/>
                </a:lnTo>
                <a:lnTo>
                  <a:pt x="1269024" y="544830"/>
                </a:lnTo>
                <a:lnTo>
                  <a:pt x="1264183" y="546100"/>
                </a:lnTo>
                <a:lnTo>
                  <a:pt x="1302358" y="546100"/>
                </a:lnTo>
                <a:lnTo>
                  <a:pt x="1309206" y="544830"/>
                </a:lnTo>
                <a:lnTo>
                  <a:pt x="1305191" y="542290"/>
                </a:lnTo>
                <a:close/>
              </a:path>
              <a:path w="6209665" h="574039">
                <a:moveTo>
                  <a:pt x="1501657" y="544830"/>
                </a:moveTo>
                <a:lnTo>
                  <a:pt x="1461491" y="544830"/>
                </a:lnTo>
                <a:lnTo>
                  <a:pt x="1459973" y="546100"/>
                </a:lnTo>
                <a:lnTo>
                  <a:pt x="1509396" y="546100"/>
                </a:lnTo>
                <a:lnTo>
                  <a:pt x="1501657" y="544830"/>
                </a:lnTo>
                <a:close/>
              </a:path>
              <a:path w="6209665" h="574039">
                <a:moveTo>
                  <a:pt x="2167283" y="542290"/>
                </a:moveTo>
                <a:lnTo>
                  <a:pt x="2154851" y="543560"/>
                </a:lnTo>
                <a:lnTo>
                  <a:pt x="2153567" y="546100"/>
                </a:lnTo>
                <a:lnTo>
                  <a:pt x="2195573" y="546100"/>
                </a:lnTo>
                <a:lnTo>
                  <a:pt x="2193091" y="544830"/>
                </a:lnTo>
                <a:lnTo>
                  <a:pt x="2185117" y="544830"/>
                </a:lnTo>
                <a:lnTo>
                  <a:pt x="2175298" y="543560"/>
                </a:lnTo>
                <a:lnTo>
                  <a:pt x="2167283" y="542290"/>
                </a:lnTo>
                <a:close/>
              </a:path>
              <a:path w="6209665" h="574039">
                <a:moveTo>
                  <a:pt x="2633693" y="542290"/>
                </a:moveTo>
                <a:lnTo>
                  <a:pt x="2610983" y="544830"/>
                </a:lnTo>
                <a:lnTo>
                  <a:pt x="2599953" y="544830"/>
                </a:lnTo>
                <a:lnTo>
                  <a:pt x="2589971" y="546100"/>
                </a:lnTo>
                <a:lnTo>
                  <a:pt x="3650981" y="546100"/>
                </a:lnTo>
                <a:lnTo>
                  <a:pt x="3624861" y="543560"/>
                </a:lnTo>
                <a:lnTo>
                  <a:pt x="2635974" y="543560"/>
                </a:lnTo>
                <a:lnTo>
                  <a:pt x="2633693" y="542290"/>
                </a:lnTo>
                <a:close/>
              </a:path>
              <a:path w="6209665" h="574039">
                <a:moveTo>
                  <a:pt x="4688930" y="544830"/>
                </a:moveTo>
                <a:lnTo>
                  <a:pt x="3650981" y="544830"/>
                </a:lnTo>
                <a:lnTo>
                  <a:pt x="3650981" y="546100"/>
                </a:lnTo>
                <a:lnTo>
                  <a:pt x="4684488" y="546100"/>
                </a:lnTo>
                <a:lnTo>
                  <a:pt x="4688930" y="544830"/>
                </a:lnTo>
                <a:close/>
              </a:path>
              <a:path w="6209665" h="574039">
                <a:moveTo>
                  <a:pt x="562488" y="542290"/>
                </a:moveTo>
                <a:lnTo>
                  <a:pt x="526500" y="542290"/>
                </a:lnTo>
                <a:lnTo>
                  <a:pt x="540623" y="543560"/>
                </a:lnTo>
                <a:lnTo>
                  <a:pt x="551821" y="544830"/>
                </a:lnTo>
                <a:lnTo>
                  <a:pt x="589069" y="544830"/>
                </a:lnTo>
                <a:lnTo>
                  <a:pt x="577124" y="543560"/>
                </a:lnTo>
                <a:lnTo>
                  <a:pt x="566548" y="543560"/>
                </a:lnTo>
                <a:lnTo>
                  <a:pt x="562488" y="542290"/>
                </a:lnTo>
                <a:close/>
              </a:path>
              <a:path w="6209665" h="574039">
                <a:moveTo>
                  <a:pt x="898060" y="541020"/>
                </a:moveTo>
                <a:lnTo>
                  <a:pt x="586573" y="541020"/>
                </a:lnTo>
                <a:lnTo>
                  <a:pt x="602221" y="542290"/>
                </a:lnTo>
                <a:lnTo>
                  <a:pt x="611869" y="543560"/>
                </a:lnTo>
                <a:lnTo>
                  <a:pt x="620348" y="544830"/>
                </a:lnTo>
                <a:lnTo>
                  <a:pt x="632484" y="544830"/>
                </a:lnTo>
                <a:lnTo>
                  <a:pt x="644193" y="543560"/>
                </a:lnTo>
                <a:lnTo>
                  <a:pt x="670691" y="543560"/>
                </a:lnTo>
                <a:lnTo>
                  <a:pt x="669948" y="542290"/>
                </a:lnTo>
                <a:lnTo>
                  <a:pt x="889229" y="542290"/>
                </a:lnTo>
                <a:lnTo>
                  <a:pt x="898060" y="541020"/>
                </a:lnTo>
                <a:close/>
              </a:path>
              <a:path w="6209665" h="574039">
                <a:moveTo>
                  <a:pt x="747892" y="542290"/>
                </a:moveTo>
                <a:lnTo>
                  <a:pt x="694959" y="542290"/>
                </a:lnTo>
                <a:lnTo>
                  <a:pt x="710299" y="543560"/>
                </a:lnTo>
                <a:lnTo>
                  <a:pt x="732324" y="544830"/>
                </a:lnTo>
                <a:lnTo>
                  <a:pt x="738722" y="543560"/>
                </a:lnTo>
                <a:lnTo>
                  <a:pt x="747892" y="542290"/>
                </a:lnTo>
                <a:close/>
              </a:path>
              <a:path w="6209665" h="574039">
                <a:moveTo>
                  <a:pt x="1010443" y="543560"/>
                </a:moveTo>
                <a:lnTo>
                  <a:pt x="998541" y="543560"/>
                </a:lnTo>
                <a:lnTo>
                  <a:pt x="985868" y="544830"/>
                </a:lnTo>
                <a:lnTo>
                  <a:pt x="1018284" y="544830"/>
                </a:lnTo>
                <a:lnTo>
                  <a:pt x="1010443" y="543560"/>
                </a:lnTo>
                <a:close/>
              </a:path>
              <a:path w="6209665" h="574039">
                <a:moveTo>
                  <a:pt x="1115686" y="543560"/>
                </a:moveTo>
                <a:lnTo>
                  <a:pt x="1082766" y="543560"/>
                </a:lnTo>
                <a:lnTo>
                  <a:pt x="1099897" y="544830"/>
                </a:lnTo>
                <a:lnTo>
                  <a:pt x="1115686" y="543560"/>
                </a:lnTo>
                <a:close/>
              </a:path>
              <a:path w="6209665" h="574039">
                <a:moveTo>
                  <a:pt x="1473398" y="543560"/>
                </a:moveTo>
                <a:lnTo>
                  <a:pt x="1448986" y="543560"/>
                </a:lnTo>
                <a:lnTo>
                  <a:pt x="1457936" y="544830"/>
                </a:lnTo>
                <a:lnTo>
                  <a:pt x="1473805" y="544830"/>
                </a:lnTo>
                <a:lnTo>
                  <a:pt x="1473398" y="543560"/>
                </a:lnTo>
                <a:close/>
              </a:path>
              <a:path w="6209665" h="574039">
                <a:moveTo>
                  <a:pt x="1581031" y="541020"/>
                </a:moveTo>
                <a:lnTo>
                  <a:pt x="1563598" y="541020"/>
                </a:lnTo>
                <a:lnTo>
                  <a:pt x="1568774" y="542290"/>
                </a:lnTo>
                <a:lnTo>
                  <a:pt x="1574962" y="542290"/>
                </a:lnTo>
                <a:lnTo>
                  <a:pt x="1576499" y="543560"/>
                </a:lnTo>
                <a:lnTo>
                  <a:pt x="1577773" y="543560"/>
                </a:lnTo>
                <a:lnTo>
                  <a:pt x="1578034" y="544830"/>
                </a:lnTo>
                <a:lnTo>
                  <a:pt x="1616406" y="544830"/>
                </a:lnTo>
                <a:lnTo>
                  <a:pt x="1607646" y="543560"/>
                </a:lnTo>
                <a:lnTo>
                  <a:pt x="1591025" y="542290"/>
                </a:lnTo>
                <a:lnTo>
                  <a:pt x="1581031" y="541020"/>
                </a:lnTo>
                <a:close/>
              </a:path>
              <a:path w="6209665" h="574039">
                <a:moveTo>
                  <a:pt x="1681521" y="541020"/>
                </a:moveTo>
                <a:lnTo>
                  <a:pt x="1641374" y="541020"/>
                </a:lnTo>
                <a:lnTo>
                  <a:pt x="1651760" y="542290"/>
                </a:lnTo>
                <a:lnTo>
                  <a:pt x="1651760" y="544830"/>
                </a:lnTo>
                <a:lnTo>
                  <a:pt x="1666179" y="544830"/>
                </a:lnTo>
                <a:lnTo>
                  <a:pt x="1672958" y="543560"/>
                </a:lnTo>
                <a:lnTo>
                  <a:pt x="1676578" y="542290"/>
                </a:lnTo>
                <a:lnTo>
                  <a:pt x="1681521" y="541020"/>
                </a:lnTo>
                <a:close/>
              </a:path>
              <a:path w="6209665" h="574039">
                <a:moveTo>
                  <a:pt x="1955121" y="542290"/>
                </a:moveTo>
                <a:lnTo>
                  <a:pt x="1945559" y="542290"/>
                </a:lnTo>
                <a:lnTo>
                  <a:pt x="1935660" y="543560"/>
                </a:lnTo>
                <a:lnTo>
                  <a:pt x="1935733" y="544830"/>
                </a:lnTo>
                <a:lnTo>
                  <a:pt x="1952840" y="543560"/>
                </a:lnTo>
                <a:lnTo>
                  <a:pt x="1955121" y="542290"/>
                </a:lnTo>
                <a:close/>
              </a:path>
              <a:path w="6209665" h="574039">
                <a:moveTo>
                  <a:pt x="2387955" y="541020"/>
                </a:moveTo>
                <a:lnTo>
                  <a:pt x="2362005" y="541020"/>
                </a:lnTo>
                <a:lnTo>
                  <a:pt x="2362439" y="542290"/>
                </a:lnTo>
                <a:lnTo>
                  <a:pt x="2352174" y="543560"/>
                </a:lnTo>
                <a:lnTo>
                  <a:pt x="2359851" y="544830"/>
                </a:lnTo>
                <a:lnTo>
                  <a:pt x="2403747" y="544830"/>
                </a:lnTo>
                <a:lnTo>
                  <a:pt x="2409149" y="543560"/>
                </a:lnTo>
                <a:lnTo>
                  <a:pt x="2395692" y="543560"/>
                </a:lnTo>
                <a:lnTo>
                  <a:pt x="2389289" y="542290"/>
                </a:lnTo>
                <a:lnTo>
                  <a:pt x="2385912" y="542290"/>
                </a:lnTo>
                <a:lnTo>
                  <a:pt x="2387955" y="541020"/>
                </a:lnTo>
                <a:close/>
              </a:path>
              <a:path w="6209665" h="574039">
                <a:moveTo>
                  <a:pt x="820366" y="542290"/>
                </a:moveTo>
                <a:lnTo>
                  <a:pt x="747892" y="542290"/>
                </a:lnTo>
                <a:lnTo>
                  <a:pt x="761778" y="543560"/>
                </a:lnTo>
                <a:lnTo>
                  <a:pt x="818085" y="543560"/>
                </a:lnTo>
                <a:lnTo>
                  <a:pt x="820366" y="542290"/>
                </a:lnTo>
                <a:close/>
              </a:path>
              <a:path w="6209665" h="574039">
                <a:moveTo>
                  <a:pt x="855913" y="542290"/>
                </a:moveTo>
                <a:lnTo>
                  <a:pt x="820366" y="542290"/>
                </a:lnTo>
                <a:lnTo>
                  <a:pt x="831563" y="543560"/>
                </a:lnTo>
                <a:lnTo>
                  <a:pt x="843476" y="543560"/>
                </a:lnTo>
                <a:lnTo>
                  <a:pt x="855913" y="542290"/>
                </a:lnTo>
                <a:close/>
              </a:path>
              <a:path w="6209665" h="574039">
                <a:moveTo>
                  <a:pt x="886439" y="542290"/>
                </a:moveTo>
                <a:lnTo>
                  <a:pt x="868685" y="542290"/>
                </a:lnTo>
                <a:lnTo>
                  <a:pt x="878529" y="543560"/>
                </a:lnTo>
                <a:lnTo>
                  <a:pt x="886110" y="543560"/>
                </a:lnTo>
                <a:lnTo>
                  <a:pt x="886439" y="542290"/>
                </a:lnTo>
                <a:close/>
              </a:path>
              <a:path w="6209665" h="574039">
                <a:moveTo>
                  <a:pt x="972047" y="541020"/>
                </a:moveTo>
                <a:lnTo>
                  <a:pt x="898060" y="541020"/>
                </a:lnTo>
                <a:lnTo>
                  <a:pt x="911186" y="542290"/>
                </a:lnTo>
                <a:lnTo>
                  <a:pt x="922120" y="543560"/>
                </a:lnTo>
                <a:lnTo>
                  <a:pt x="971361" y="543560"/>
                </a:lnTo>
                <a:lnTo>
                  <a:pt x="972047" y="542290"/>
                </a:lnTo>
                <a:lnTo>
                  <a:pt x="972047" y="541020"/>
                </a:lnTo>
                <a:close/>
              </a:path>
              <a:path w="6209665" h="574039">
                <a:moveTo>
                  <a:pt x="1238713" y="541020"/>
                </a:moveTo>
                <a:lnTo>
                  <a:pt x="972047" y="541020"/>
                </a:lnTo>
                <a:lnTo>
                  <a:pt x="1010548" y="542290"/>
                </a:lnTo>
                <a:lnTo>
                  <a:pt x="1035689" y="543560"/>
                </a:lnTo>
                <a:lnTo>
                  <a:pt x="1046541" y="543560"/>
                </a:lnTo>
                <a:lnTo>
                  <a:pt x="1043068" y="542290"/>
                </a:lnTo>
                <a:lnTo>
                  <a:pt x="1241524" y="542290"/>
                </a:lnTo>
                <a:lnTo>
                  <a:pt x="1238713" y="541020"/>
                </a:lnTo>
                <a:close/>
              </a:path>
              <a:path w="6209665" h="574039">
                <a:moveTo>
                  <a:pt x="1135338" y="542290"/>
                </a:moveTo>
                <a:lnTo>
                  <a:pt x="1052376" y="542290"/>
                </a:lnTo>
                <a:lnTo>
                  <a:pt x="1066267" y="543560"/>
                </a:lnTo>
                <a:lnTo>
                  <a:pt x="1128158" y="543560"/>
                </a:lnTo>
                <a:lnTo>
                  <a:pt x="1135338" y="542290"/>
                </a:lnTo>
                <a:close/>
              </a:path>
              <a:path w="6209665" h="574039">
                <a:moveTo>
                  <a:pt x="1245822" y="542290"/>
                </a:moveTo>
                <a:lnTo>
                  <a:pt x="1220856" y="542290"/>
                </a:lnTo>
                <a:lnTo>
                  <a:pt x="1230594" y="543560"/>
                </a:lnTo>
                <a:lnTo>
                  <a:pt x="1249667" y="543560"/>
                </a:lnTo>
                <a:lnTo>
                  <a:pt x="1245822" y="542290"/>
                </a:lnTo>
                <a:close/>
              </a:path>
              <a:path w="6209665" h="574039">
                <a:moveTo>
                  <a:pt x="1520607" y="541020"/>
                </a:moveTo>
                <a:lnTo>
                  <a:pt x="1267018" y="541020"/>
                </a:lnTo>
                <a:lnTo>
                  <a:pt x="1281135" y="542290"/>
                </a:lnTo>
                <a:lnTo>
                  <a:pt x="1475359" y="542290"/>
                </a:lnTo>
                <a:lnTo>
                  <a:pt x="1487470" y="543560"/>
                </a:lnTo>
                <a:lnTo>
                  <a:pt x="1526309" y="543560"/>
                </a:lnTo>
                <a:lnTo>
                  <a:pt x="1520607" y="541020"/>
                </a:lnTo>
                <a:close/>
              </a:path>
              <a:path w="6209665" h="574039">
                <a:moveTo>
                  <a:pt x="2436394" y="539750"/>
                </a:moveTo>
                <a:lnTo>
                  <a:pt x="2435253" y="541020"/>
                </a:lnTo>
                <a:lnTo>
                  <a:pt x="2398759" y="541020"/>
                </a:lnTo>
                <a:lnTo>
                  <a:pt x="2409023" y="542290"/>
                </a:lnTo>
                <a:lnTo>
                  <a:pt x="2411304" y="543560"/>
                </a:lnTo>
                <a:lnTo>
                  <a:pt x="2427531" y="542290"/>
                </a:lnTo>
                <a:lnTo>
                  <a:pt x="2439690" y="541020"/>
                </a:lnTo>
                <a:lnTo>
                  <a:pt x="2436394" y="539750"/>
                </a:lnTo>
                <a:close/>
              </a:path>
              <a:path w="6209665" h="574039">
                <a:moveTo>
                  <a:pt x="2485908" y="542290"/>
                </a:moveTo>
                <a:lnTo>
                  <a:pt x="2444541" y="542290"/>
                </a:lnTo>
                <a:lnTo>
                  <a:pt x="2438497" y="543560"/>
                </a:lnTo>
                <a:lnTo>
                  <a:pt x="2482850" y="543560"/>
                </a:lnTo>
                <a:lnTo>
                  <a:pt x="2485908" y="542290"/>
                </a:lnTo>
                <a:close/>
              </a:path>
              <a:path w="6209665" h="574039">
                <a:moveTo>
                  <a:pt x="2562985" y="541020"/>
                </a:moveTo>
                <a:lnTo>
                  <a:pt x="2553675" y="542290"/>
                </a:lnTo>
                <a:lnTo>
                  <a:pt x="2556912" y="542290"/>
                </a:lnTo>
                <a:lnTo>
                  <a:pt x="2562450" y="543560"/>
                </a:lnTo>
                <a:lnTo>
                  <a:pt x="2564125" y="543560"/>
                </a:lnTo>
                <a:lnTo>
                  <a:pt x="2566406" y="542290"/>
                </a:lnTo>
                <a:lnTo>
                  <a:pt x="2562985" y="541020"/>
                </a:lnTo>
                <a:close/>
              </a:path>
              <a:path w="6209665" h="574039">
                <a:moveTo>
                  <a:pt x="3173940" y="537210"/>
                </a:moveTo>
                <a:lnTo>
                  <a:pt x="2581705" y="537210"/>
                </a:lnTo>
                <a:lnTo>
                  <a:pt x="2578608" y="539750"/>
                </a:lnTo>
                <a:lnTo>
                  <a:pt x="2580559" y="541020"/>
                </a:lnTo>
                <a:lnTo>
                  <a:pt x="2576033" y="543560"/>
                </a:lnTo>
                <a:lnTo>
                  <a:pt x="2577020" y="543560"/>
                </a:lnTo>
                <a:lnTo>
                  <a:pt x="2586639" y="542290"/>
                </a:lnTo>
                <a:lnTo>
                  <a:pt x="2604042" y="542290"/>
                </a:lnTo>
                <a:lnTo>
                  <a:pt x="2598339" y="541020"/>
                </a:lnTo>
                <a:lnTo>
                  <a:pt x="2598339" y="539750"/>
                </a:lnTo>
                <a:lnTo>
                  <a:pt x="3167957" y="539750"/>
                </a:lnTo>
                <a:lnTo>
                  <a:pt x="3172596" y="538480"/>
                </a:lnTo>
                <a:lnTo>
                  <a:pt x="3175291" y="538480"/>
                </a:lnTo>
                <a:lnTo>
                  <a:pt x="3173940" y="537210"/>
                </a:lnTo>
                <a:close/>
              </a:path>
              <a:path w="6209665" h="574039">
                <a:moveTo>
                  <a:pt x="3163474" y="539750"/>
                </a:moveTo>
                <a:lnTo>
                  <a:pt x="2623840" y="539750"/>
                </a:lnTo>
                <a:lnTo>
                  <a:pt x="2645251" y="543560"/>
                </a:lnTo>
                <a:lnTo>
                  <a:pt x="3624861" y="543560"/>
                </a:lnTo>
                <a:lnTo>
                  <a:pt x="3612404" y="541020"/>
                </a:lnTo>
                <a:lnTo>
                  <a:pt x="3161251" y="541020"/>
                </a:lnTo>
                <a:lnTo>
                  <a:pt x="3163474" y="539750"/>
                </a:lnTo>
                <a:close/>
              </a:path>
              <a:path w="6209665" h="574039">
                <a:moveTo>
                  <a:pt x="1214453" y="530860"/>
                </a:moveTo>
                <a:lnTo>
                  <a:pt x="909198" y="530860"/>
                </a:lnTo>
                <a:lnTo>
                  <a:pt x="923597" y="532130"/>
                </a:lnTo>
                <a:lnTo>
                  <a:pt x="928710" y="532130"/>
                </a:lnTo>
                <a:lnTo>
                  <a:pt x="926429" y="533400"/>
                </a:lnTo>
                <a:lnTo>
                  <a:pt x="913321" y="534670"/>
                </a:lnTo>
                <a:lnTo>
                  <a:pt x="468190" y="534670"/>
                </a:lnTo>
                <a:lnTo>
                  <a:pt x="477577" y="537210"/>
                </a:lnTo>
                <a:lnTo>
                  <a:pt x="491560" y="539750"/>
                </a:lnTo>
                <a:lnTo>
                  <a:pt x="507996" y="542290"/>
                </a:lnTo>
                <a:lnTo>
                  <a:pt x="574028" y="542290"/>
                </a:lnTo>
                <a:lnTo>
                  <a:pt x="576309" y="541020"/>
                </a:lnTo>
                <a:lnTo>
                  <a:pt x="1520607" y="541020"/>
                </a:lnTo>
                <a:lnTo>
                  <a:pt x="1522888" y="539750"/>
                </a:lnTo>
                <a:lnTo>
                  <a:pt x="2063563" y="539750"/>
                </a:lnTo>
                <a:lnTo>
                  <a:pt x="2077767" y="538480"/>
                </a:lnTo>
                <a:lnTo>
                  <a:pt x="2196224" y="538480"/>
                </a:lnTo>
                <a:lnTo>
                  <a:pt x="2190287" y="537210"/>
                </a:lnTo>
                <a:lnTo>
                  <a:pt x="2253244" y="537210"/>
                </a:lnTo>
                <a:lnTo>
                  <a:pt x="2256472" y="535940"/>
                </a:lnTo>
                <a:lnTo>
                  <a:pt x="1195577" y="535940"/>
                </a:lnTo>
                <a:lnTo>
                  <a:pt x="1199665" y="534670"/>
                </a:lnTo>
                <a:lnTo>
                  <a:pt x="1207136" y="532130"/>
                </a:lnTo>
                <a:lnTo>
                  <a:pt x="1214453" y="530860"/>
                </a:lnTo>
                <a:close/>
              </a:path>
              <a:path w="6209665" h="574039">
                <a:moveTo>
                  <a:pt x="1910433" y="541020"/>
                </a:moveTo>
                <a:lnTo>
                  <a:pt x="1889978" y="541020"/>
                </a:lnTo>
                <a:lnTo>
                  <a:pt x="1890457" y="542290"/>
                </a:lnTo>
                <a:lnTo>
                  <a:pt x="1901700" y="542290"/>
                </a:lnTo>
                <a:lnTo>
                  <a:pt x="1910433" y="541020"/>
                </a:lnTo>
                <a:close/>
              </a:path>
              <a:path w="6209665" h="574039">
                <a:moveTo>
                  <a:pt x="2503266" y="541020"/>
                </a:moveTo>
                <a:lnTo>
                  <a:pt x="2465187" y="541020"/>
                </a:lnTo>
                <a:lnTo>
                  <a:pt x="2458488" y="542290"/>
                </a:lnTo>
                <a:lnTo>
                  <a:pt x="2495482" y="542290"/>
                </a:lnTo>
                <a:lnTo>
                  <a:pt x="2503266" y="541020"/>
                </a:lnTo>
                <a:close/>
              </a:path>
              <a:path w="6209665" h="574039">
                <a:moveTo>
                  <a:pt x="1728430" y="539750"/>
                </a:moveTo>
                <a:lnTo>
                  <a:pt x="1522888" y="539750"/>
                </a:lnTo>
                <a:lnTo>
                  <a:pt x="1536592" y="541020"/>
                </a:lnTo>
                <a:lnTo>
                  <a:pt x="1722345" y="541020"/>
                </a:lnTo>
                <a:lnTo>
                  <a:pt x="1728430" y="539750"/>
                </a:lnTo>
                <a:close/>
              </a:path>
              <a:path w="6209665" h="574039">
                <a:moveTo>
                  <a:pt x="1904382" y="539750"/>
                </a:moveTo>
                <a:lnTo>
                  <a:pt x="1728430" y="539750"/>
                </a:lnTo>
                <a:lnTo>
                  <a:pt x="1767856" y="541020"/>
                </a:lnTo>
                <a:lnTo>
                  <a:pt x="1885476" y="541020"/>
                </a:lnTo>
                <a:lnTo>
                  <a:pt x="1904382" y="539750"/>
                </a:lnTo>
                <a:close/>
              </a:path>
              <a:path w="6209665" h="574039">
                <a:moveTo>
                  <a:pt x="1936890" y="539750"/>
                </a:moveTo>
                <a:lnTo>
                  <a:pt x="1904382" y="539750"/>
                </a:lnTo>
                <a:lnTo>
                  <a:pt x="1894281" y="541020"/>
                </a:lnTo>
                <a:lnTo>
                  <a:pt x="1929043" y="541020"/>
                </a:lnTo>
                <a:lnTo>
                  <a:pt x="1936890" y="539750"/>
                </a:lnTo>
                <a:close/>
              </a:path>
              <a:path w="6209665" h="574039">
                <a:moveTo>
                  <a:pt x="2226582" y="537210"/>
                </a:moveTo>
                <a:lnTo>
                  <a:pt x="2211268" y="537210"/>
                </a:lnTo>
                <a:lnTo>
                  <a:pt x="2214095" y="538480"/>
                </a:lnTo>
                <a:lnTo>
                  <a:pt x="2215483" y="539750"/>
                </a:lnTo>
                <a:lnTo>
                  <a:pt x="2218184" y="541020"/>
                </a:lnTo>
                <a:lnTo>
                  <a:pt x="2230897" y="539750"/>
                </a:lnTo>
                <a:lnTo>
                  <a:pt x="2231236" y="538480"/>
                </a:lnTo>
                <a:lnTo>
                  <a:pt x="2226582" y="537210"/>
                </a:lnTo>
                <a:close/>
              </a:path>
              <a:path w="6209665" h="574039">
                <a:moveTo>
                  <a:pt x="3265425" y="535940"/>
                </a:moveTo>
                <a:lnTo>
                  <a:pt x="3251528" y="535940"/>
                </a:lnTo>
                <a:lnTo>
                  <a:pt x="3238409" y="537210"/>
                </a:lnTo>
                <a:lnTo>
                  <a:pt x="3225847" y="537210"/>
                </a:lnTo>
                <a:lnTo>
                  <a:pt x="3213620" y="538480"/>
                </a:lnTo>
                <a:lnTo>
                  <a:pt x="3189291" y="539750"/>
                </a:lnTo>
                <a:lnTo>
                  <a:pt x="3176745" y="541020"/>
                </a:lnTo>
                <a:lnTo>
                  <a:pt x="3612404" y="541020"/>
                </a:lnTo>
                <a:lnTo>
                  <a:pt x="3600144" y="539750"/>
                </a:lnTo>
                <a:lnTo>
                  <a:pt x="3370428" y="539750"/>
                </a:lnTo>
                <a:lnTo>
                  <a:pt x="3378722" y="538480"/>
                </a:lnTo>
                <a:lnTo>
                  <a:pt x="3263355" y="538480"/>
                </a:lnTo>
                <a:lnTo>
                  <a:pt x="3260014" y="537210"/>
                </a:lnTo>
                <a:lnTo>
                  <a:pt x="3265425" y="535940"/>
                </a:lnTo>
                <a:close/>
              </a:path>
              <a:path w="6209665" h="574039">
                <a:moveTo>
                  <a:pt x="6016703" y="535940"/>
                </a:moveTo>
                <a:lnTo>
                  <a:pt x="3718708" y="535940"/>
                </a:lnTo>
                <a:lnTo>
                  <a:pt x="3709527" y="537210"/>
                </a:lnTo>
                <a:lnTo>
                  <a:pt x="3705139" y="537210"/>
                </a:lnTo>
                <a:lnTo>
                  <a:pt x="3706419" y="538480"/>
                </a:lnTo>
                <a:lnTo>
                  <a:pt x="3728501" y="538480"/>
                </a:lnTo>
                <a:lnTo>
                  <a:pt x="3738049" y="539750"/>
                </a:lnTo>
                <a:lnTo>
                  <a:pt x="3753419" y="539750"/>
                </a:lnTo>
                <a:lnTo>
                  <a:pt x="3756905" y="541020"/>
                </a:lnTo>
                <a:lnTo>
                  <a:pt x="6003959" y="541020"/>
                </a:lnTo>
                <a:lnTo>
                  <a:pt x="6011363" y="538480"/>
                </a:lnTo>
                <a:lnTo>
                  <a:pt x="6016703" y="535940"/>
                </a:lnTo>
                <a:close/>
              </a:path>
              <a:path w="6209665" h="574039">
                <a:moveTo>
                  <a:pt x="260594" y="536795"/>
                </a:moveTo>
                <a:lnTo>
                  <a:pt x="268501" y="538480"/>
                </a:lnTo>
                <a:lnTo>
                  <a:pt x="280881" y="539750"/>
                </a:lnTo>
                <a:lnTo>
                  <a:pt x="293821" y="539750"/>
                </a:lnTo>
                <a:lnTo>
                  <a:pt x="294893" y="539649"/>
                </a:lnTo>
                <a:lnTo>
                  <a:pt x="260594" y="536795"/>
                </a:lnTo>
                <a:close/>
              </a:path>
              <a:path w="6209665" h="574039">
                <a:moveTo>
                  <a:pt x="294893" y="539649"/>
                </a:moveTo>
                <a:lnTo>
                  <a:pt x="293821" y="539750"/>
                </a:lnTo>
                <a:lnTo>
                  <a:pt x="296106" y="539750"/>
                </a:lnTo>
                <a:lnTo>
                  <a:pt x="294893" y="539649"/>
                </a:lnTo>
                <a:close/>
              </a:path>
              <a:path w="6209665" h="574039">
                <a:moveTo>
                  <a:pt x="469773" y="538480"/>
                </a:moveTo>
                <a:lnTo>
                  <a:pt x="326073" y="538480"/>
                </a:lnTo>
                <a:lnTo>
                  <a:pt x="311413" y="539750"/>
                </a:lnTo>
                <a:lnTo>
                  <a:pt x="474286" y="539750"/>
                </a:lnTo>
                <a:lnTo>
                  <a:pt x="469773" y="538480"/>
                </a:lnTo>
                <a:close/>
              </a:path>
              <a:path w="6209665" h="574039">
                <a:moveTo>
                  <a:pt x="3240552" y="533400"/>
                </a:moveTo>
                <a:lnTo>
                  <a:pt x="2440238" y="533400"/>
                </a:lnTo>
                <a:lnTo>
                  <a:pt x="2443092" y="534670"/>
                </a:lnTo>
                <a:lnTo>
                  <a:pt x="2446288" y="535940"/>
                </a:lnTo>
                <a:lnTo>
                  <a:pt x="2452300" y="538480"/>
                </a:lnTo>
                <a:lnTo>
                  <a:pt x="2463601" y="538480"/>
                </a:lnTo>
                <a:lnTo>
                  <a:pt x="2471850" y="539750"/>
                </a:lnTo>
                <a:lnTo>
                  <a:pt x="2516920" y="539750"/>
                </a:lnTo>
                <a:lnTo>
                  <a:pt x="2521940" y="538480"/>
                </a:lnTo>
                <a:lnTo>
                  <a:pt x="2534279" y="537210"/>
                </a:lnTo>
                <a:lnTo>
                  <a:pt x="3209615" y="537210"/>
                </a:lnTo>
                <a:lnTo>
                  <a:pt x="3222854" y="535940"/>
                </a:lnTo>
                <a:lnTo>
                  <a:pt x="3230348" y="534670"/>
                </a:lnTo>
                <a:lnTo>
                  <a:pt x="3240552" y="533400"/>
                </a:lnTo>
                <a:close/>
              </a:path>
              <a:path w="6209665" h="574039">
                <a:moveTo>
                  <a:pt x="3498738" y="538480"/>
                </a:moveTo>
                <a:lnTo>
                  <a:pt x="3431512" y="538480"/>
                </a:lnTo>
                <a:lnTo>
                  <a:pt x="3422601" y="539750"/>
                </a:lnTo>
                <a:lnTo>
                  <a:pt x="3499471" y="539750"/>
                </a:lnTo>
                <a:lnTo>
                  <a:pt x="3498738" y="538480"/>
                </a:lnTo>
                <a:close/>
              </a:path>
              <a:path w="6209665" h="574039">
                <a:moveTo>
                  <a:pt x="3591954" y="535940"/>
                </a:moveTo>
                <a:lnTo>
                  <a:pt x="3557759" y="535940"/>
                </a:lnTo>
                <a:lnTo>
                  <a:pt x="3559744" y="537210"/>
                </a:lnTo>
                <a:lnTo>
                  <a:pt x="3556323" y="538480"/>
                </a:lnTo>
                <a:lnTo>
                  <a:pt x="3557464" y="539750"/>
                </a:lnTo>
                <a:lnTo>
                  <a:pt x="3600144" y="539750"/>
                </a:lnTo>
                <a:lnTo>
                  <a:pt x="3587884" y="538480"/>
                </a:lnTo>
                <a:lnTo>
                  <a:pt x="3591954" y="535940"/>
                </a:lnTo>
                <a:close/>
              </a:path>
              <a:path w="6209665" h="574039">
                <a:moveTo>
                  <a:pt x="162219" y="499110"/>
                </a:moveTo>
                <a:lnTo>
                  <a:pt x="158505" y="499110"/>
                </a:lnTo>
                <a:lnTo>
                  <a:pt x="164764" y="501650"/>
                </a:lnTo>
                <a:lnTo>
                  <a:pt x="176885" y="506730"/>
                </a:lnTo>
                <a:lnTo>
                  <a:pt x="188609" y="513080"/>
                </a:lnTo>
                <a:lnTo>
                  <a:pt x="200042" y="518160"/>
                </a:lnTo>
                <a:lnTo>
                  <a:pt x="211291" y="521970"/>
                </a:lnTo>
                <a:lnTo>
                  <a:pt x="222463" y="527050"/>
                </a:lnTo>
                <a:lnTo>
                  <a:pt x="233663" y="530860"/>
                </a:lnTo>
                <a:lnTo>
                  <a:pt x="260594" y="536795"/>
                </a:lnTo>
                <a:lnTo>
                  <a:pt x="294893" y="539649"/>
                </a:lnTo>
                <a:lnTo>
                  <a:pt x="307428" y="538480"/>
                </a:lnTo>
                <a:lnTo>
                  <a:pt x="469773" y="538480"/>
                </a:lnTo>
                <a:lnTo>
                  <a:pt x="466266" y="537210"/>
                </a:lnTo>
                <a:lnTo>
                  <a:pt x="465543" y="535940"/>
                </a:lnTo>
                <a:lnTo>
                  <a:pt x="468190" y="534670"/>
                </a:lnTo>
                <a:lnTo>
                  <a:pt x="913321" y="534670"/>
                </a:lnTo>
                <a:lnTo>
                  <a:pt x="904770" y="533400"/>
                </a:lnTo>
                <a:lnTo>
                  <a:pt x="898893" y="533400"/>
                </a:lnTo>
                <a:lnTo>
                  <a:pt x="893803" y="532130"/>
                </a:lnTo>
                <a:lnTo>
                  <a:pt x="304619" y="532130"/>
                </a:lnTo>
                <a:lnTo>
                  <a:pt x="306720" y="530860"/>
                </a:lnTo>
                <a:lnTo>
                  <a:pt x="303879" y="529590"/>
                </a:lnTo>
                <a:lnTo>
                  <a:pt x="298008" y="528320"/>
                </a:lnTo>
                <a:lnTo>
                  <a:pt x="291022" y="527050"/>
                </a:lnTo>
                <a:lnTo>
                  <a:pt x="258849" y="527050"/>
                </a:lnTo>
                <a:lnTo>
                  <a:pt x="241045" y="524510"/>
                </a:lnTo>
                <a:lnTo>
                  <a:pt x="228048" y="520700"/>
                </a:lnTo>
                <a:lnTo>
                  <a:pt x="217821" y="518160"/>
                </a:lnTo>
                <a:lnTo>
                  <a:pt x="208331" y="514350"/>
                </a:lnTo>
                <a:lnTo>
                  <a:pt x="209050" y="513080"/>
                </a:lnTo>
                <a:lnTo>
                  <a:pt x="205215" y="510485"/>
                </a:lnTo>
                <a:lnTo>
                  <a:pt x="198961" y="506730"/>
                </a:lnTo>
                <a:lnTo>
                  <a:pt x="195418" y="505460"/>
                </a:lnTo>
                <a:lnTo>
                  <a:pt x="177133" y="505460"/>
                </a:lnTo>
                <a:lnTo>
                  <a:pt x="162219" y="499110"/>
                </a:lnTo>
                <a:close/>
              </a:path>
              <a:path w="6209665" h="574039">
                <a:moveTo>
                  <a:pt x="3403180" y="535940"/>
                </a:moveTo>
                <a:lnTo>
                  <a:pt x="3283406" y="535940"/>
                </a:lnTo>
                <a:lnTo>
                  <a:pt x="3279875" y="537210"/>
                </a:lnTo>
                <a:lnTo>
                  <a:pt x="3283084" y="537210"/>
                </a:lnTo>
                <a:lnTo>
                  <a:pt x="3292638" y="538480"/>
                </a:lnTo>
                <a:lnTo>
                  <a:pt x="3378722" y="538480"/>
                </a:lnTo>
                <a:lnTo>
                  <a:pt x="3388732" y="537210"/>
                </a:lnTo>
                <a:lnTo>
                  <a:pt x="3403180" y="535940"/>
                </a:lnTo>
                <a:close/>
              </a:path>
              <a:path w="6209665" h="574039">
                <a:moveTo>
                  <a:pt x="3499300" y="535940"/>
                </a:moveTo>
                <a:lnTo>
                  <a:pt x="3403180" y="535940"/>
                </a:lnTo>
                <a:lnTo>
                  <a:pt x="3412133" y="537210"/>
                </a:lnTo>
                <a:lnTo>
                  <a:pt x="3424893" y="538480"/>
                </a:lnTo>
                <a:lnTo>
                  <a:pt x="3483541" y="538480"/>
                </a:lnTo>
                <a:lnTo>
                  <a:pt x="3489613" y="537210"/>
                </a:lnTo>
                <a:lnTo>
                  <a:pt x="3499300" y="535940"/>
                </a:lnTo>
                <a:close/>
              </a:path>
              <a:path w="6209665" h="574039">
                <a:moveTo>
                  <a:pt x="3492109" y="537210"/>
                </a:moveTo>
                <a:lnTo>
                  <a:pt x="3483541" y="538480"/>
                </a:lnTo>
                <a:lnTo>
                  <a:pt x="3496730" y="538480"/>
                </a:lnTo>
                <a:lnTo>
                  <a:pt x="3492109" y="537210"/>
                </a:lnTo>
                <a:close/>
              </a:path>
              <a:path w="6209665" h="574039">
                <a:moveTo>
                  <a:pt x="153712" y="532130"/>
                </a:moveTo>
                <a:lnTo>
                  <a:pt x="156848" y="534670"/>
                </a:lnTo>
                <a:lnTo>
                  <a:pt x="161202" y="537210"/>
                </a:lnTo>
                <a:lnTo>
                  <a:pt x="195712" y="537210"/>
                </a:lnTo>
                <a:lnTo>
                  <a:pt x="192645" y="535940"/>
                </a:lnTo>
                <a:lnTo>
                  <a:pt x="177507" y="535940"/>
                </a:lnTo>
                <a:lnTo>
                  <a:pt x="172349" y="533400"/>
                </a:lnTo>
                <a:lnTo>
                  <a:pt x="160799" y="533400"/>
                </a:lnTo>
                <a:lnTo>
                  <a:pt x="153712" y="532130"/>
                </a:lnTo>
                <a:close/>
              </a:path>
              <a:path w="6209665" h="574039">
                <a:moveTo>
                  <a:pt x="6022042" y="533400"/>
                </a:moveTo>
                <a:lnTo>
                  <a:pt x="3314547" y="533400"/>
                </a:lnTo>
                <a:lnTo>
                  <a:pt x="3309985" y="534670"/>
                </a:lnTo>
                <a:lnTo>
                  <a:pt x="3312266" y="535940"/>
                </a:lnTo>
                <a:lnTo>
                  <a:pt x="3499300" y="535940"/>
                </a:lnTo>
                <a:lnTo>
                  <a:pt x="3507352" y="537210"/>
                </a:lnTo>
                <a:lnTo>
                  <a:pt x="3521431" y="537210"/>
                </a:lnTo>
                <a:lnTo>
                  <a:pt x="3534654" y="534670"/>
                </a:lnTo>
                <a:lnTo>
                  <a:pt x="6019373" y="534670"/>
                </a:lnTo>
                <a:lnTo>
                  <a:pt x="6022042" y="533400"/>
                </a:lnTo>
                <a:close/>
              </a:path>
              <a:path w="6209665" h="574039">
                <a:moveTo>
                  <a:pt x="3645417" y="534670"/>
                </a:moveTo>
                <a:lnTo>
                  <a:pt x="3534654" y="534670"/>
                </a:lnTo>
                <a:lnTo>
                  <a:pt x="3545158" y="535940"/>
                </a:lnTo>
                <a:lnTo>
                  <a:pt x="3601397" y="535940"/>
                </a:lnTo>
                <a:lnTo>
                  <a:pt x="3607539" y="537210"/>
                </a:lnTo>
                <a:lnTo>
                  <a:pt x="3617030" y="537210"/>
                </a:lnTo>
                <a:lnTo>
                  <a:pt x="3645417" y="534670"/>
                </a:lnTo>
                <a:close/>
              </a:path>
              <a:path w="6209665" h="574039">
                <a:moveTo>
                  <a:pt x="6019373" y="534670"/>
                </a:moveTo>
                <a:lnTo>
                  <a:pt x="3666436" y="534670"/>
                </a:lnTo>
                <a:lnTo>
                  <a:pt x="3678750" y="537210"/>
                </a:lnTo>
                <a:lnTo>
                  <a:pt x="3685013" y="535940"/>
                </a:lnTo>
                <a:lnTo>
                  <a:pt x="6016703" y="535940"/>
                </a:lnTo>
                <a:lnTo>
                  <a:pt x="6019373" y="53467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685013" y="535940"/>
                </a:lnTo>
                <a:lnTo>
                  <a:pt x="3699926" y="537210"/>
                </a:lnTo>
                <a:lnTo>
                  <a:pt x="3708846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708846" y="537210"/>
                </a:lnTo>
                <a:lnTo>
                  <a:pt x="3709527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155791" y="520700"/>
                </a:moveTo>
                <a:lnTo>
                  <a:pt x="155414" y="520700"/>
                </a:lnTo>
                <a:lnTo>
                  <a:pt x="161758" y="523240"/>
                </a:lnTo>
                <a:lnTo>
                  <a:pt x="170463" y="528320"/>
                </a:lnTo>
                <a:lnTo>
                  <a:pt x="177166" y="533400"/>
                </a:lnTo>
                <a:lnTo>
                  <a:pt x="177507" y="535940"/>
                </a:lnTo>
                <a:lnTo>
                  <a:pt x="192645" y="535940"/>
                </a:lnTo>
                <a:lnTo>
                  <a:pt x="189579" y="534670"/>
                </a:lnTo>
                <a:lnTo>
                  <a:pt x="177718" y="529590"/>
                </a:lnTo>
                <a:lnTo>
                  <a:pt x="155791" y="520700"/>
                </a:lnTo>
                <a:close/>
              </a:path>
              <a:path w="6209665" h="574039">
                <a:moveTo>
                  <a:pt x="2259700" y="534670"/>
                </a:moveTo>
                <a:lnTo>
                  <a:pt x="1229790" y="534670"/>
                </a:lnTo>
                <a:lnTo>
                  <a:pt x="1232071" y="535940"/>
                </a:lnTo>
                <a:lnTo>
                  <a:pt x="2256472" y="535940"/>
                </a:lnTo>
                <a:lnTo>
                  <a:pt x="2259700" y="534670"/>
                </a:lnTo>
                <a:close/>
              </a:path>
              <a:path w="6209665" h="574039">
                <a:moveTo>
                  <a:pt x="1235486" y="532130"/>
                </a:moveTo>
                <a:lnTo>
                  <a:pt x="1221074" y="533400"/>
                </a:lnTo>
                <a:lnTo>
                  <a:pt x="1220879" y="534670"/>
                </a:lnTo>
                <a:lnTo>
                  <a:pt x="1258660" y="534670"/>
                </a:lnTo>
                <a:lnTo>
                  <a:pt x="1235486" y="532130"/>
                </a:lnTo>
                <a:close/>
              </a:path>
              <a:path w="6209665" h="574039">
                <a:moveTo>
                  <a:pt x="1335853" y="532130"/>
                </a:moveTo>
                <a:lnTo>
                  <a:pt x="1271383" y="532130"/>
                </a:lnTo>
                <a:lnTo>
                  <a:pt x="1269970" y="533400"/>
                </a:lnTo>
                <a:lnTo>
                  <a:pt x="1273275" y="534670"/>
                </a:lnTo>
                <a:lnTo>
                  <a:pt x="2438675" y="534670"/>
                </a:lnTo>
                <a:lnTo>
                  <a:pt x="2435253" y="533400"/>
                </a:lnTo>
                <a:lnTo>
                  <a:pt x="1344976" y="533400"/>
                </a:lnTo>
                <a:lnTo>
                  <a:pt x="1335853" y="532130"/>
                </a:lnTo>
                <a:close/>
              </a:path>
              <a:path w="6209665" h="574039">
                <a:moveTo>
                  <a:pt x="3314547" y="533400"/>
                </a:moveTo>
                <a:lnTo>
                  <a:pt x="3269495" y="533400"/>
                </a:lnTo>
                <a:lnTo>
                  <a:pt x="3283781" y="534670"/>
                </a:lnTo>
                <a:lnTo>
                  <a:pt x="3300852" y="534670"/>
                </a:lnTo>
                <a:lnTo>
                  <a:pt x="3314547" y="533400"/>
                </a:lnTo>
                <a:close/>
              </a:path>
              <a:path w="6209665" h="574039">
                <a:moveTo>
                  <a:pt x="76141" y="457200"/>
                </a:moveTo>
                <a:lnTo>
                  <a:pt x="59430" y="457200"/>
                </a:lnTo>
                <a:lnTo>
                  <a:pt x="71884" y="472440"/>
                </a:lnTo>
                <a:lnTo>
                  <a:pt x="104177" y="504190"/>
                </a:lnTo>
                <a:lnTo>
                  <a:pt x="116546" y="511810"/>
                </a:lnTo>
                <a:lnTo>
                  <a:pt x="127993" y="518903"/>
                </a:lnTo>
                <a:lnTo>
                  <a:pt x="132332" y="520700"/>
                </a:lnTo>
                <a:lnTo>
                  <a:pt x="141657" y="525816"/>
                </a:lnTo>
                <a:lnTo>
                  <a:pt x="160799" y="533400"/>
                </a:lnTo>
                <a:lnTo>
                  <a:pt x="172349" y="533400"/>
                </a:lnTo>
                <a:lnTo>
                  <a:pt x="156920" y="525780"/>
                </a:lnTo>
                <a:lnTo>
                  <a:pt x="149248" y="521970"/>
                </a:lnTo>
                <a:lnTo>
                  <a:pt x="138642" y="515620"/>
                </a:lnTo>
                <a:lnTo>
                  <a:pt x="129709" y="510540"/>
                </a:lnTo>
                <a:lnTo>
                  <a:pt x="112613" y="495300"/>
                </a:lnTo>
                <a:lnTo>
                  <a:pt x="104595" y="488950"/>
                </a:lnTo>
                <a:lnTo>
                  <a:pt x="103326" y="486410"/>
                </a:lnTo>
                <a:lnTo>
                  <a:pt x="108403" y="486410"/>
                </a:lnTo>
                <a:lnTo>
                  <a:pt x="105296" y="483870"/>
                </a:lnTo>
                <a:lnTo>
                  <a:pt x="95063" y="474980"/>
                </a:lnTo>
                <a:lnTo>
                  <a:pt x="84307" y="464820"/>
                </a:lnTo>
                <a:lnTo>
                  <a:pt x="76141" y="457200"/>
                </a:lnTo>
                <a:close/>
              </a:path>
              <a:path w="6209665" h="574039">
                <a:moveTo>
                  <a:pt x="1802966" y="525780"/>
                </a:moveTo>
                <a:lnTo>
                  <a:pt x="1649883" y="525780"/>
                </a:lnTo>
                <a:lnTo>
                  <a:pt x="1655605" y="527050"/>
                </a:lnTo>
                <a:lnTo>
                  <a:pt x="1655606" y="528320"/>
                </a:lnTo>
                <a:lnTo>
                  <a:pt x="1650769" y="529590"/>
                </a:lnTo>
                <a:lnTo>
                  <a:pt x="1341939" y="529590"/>
                </a:lnTo>
                <a:lnTo>
                  <a:pt x="1339795" y="530860"/>
                </a:lnTo>
                <a:lnTo>
                  <a:pt x="1343716" y="532130"/>
                </a:lnTo>
                <a:lnTo>
                  <a:pt x="1344976" y="533400"/>
                </a:lnTo>
                <a:lnTo>
                  <a:pt x="6021023" y="533400"/>
                </a:lnTo>
                <a:lnTo>
                  <a:pt x="6024335" y="530860"/>
                </a:lnTo>
                <a:lnTo>
                  <a:pt x="1804878" y="530860"/>
                </a:lnTo>
                <a:lnTo>
                  <a:pt x="1793721" y="529590"/>
                </a:lnTo>
                <a:lnTo>
                  <a:pt x="1791165" y="528320"/>
                </a:lnTo>
                <a:lnTo>
                  <a:pt x="1794717" y="527050"/>
                </a:lnTo>
                <a:lnTo>
                  <a:pt x="1802966" y="525780"/>
                </a:lnTo>
                <a:close/>
              </a:path>
              <a:path w="6209665" h="574039">
                <a:moveTo>
                  <a:pt x="345640" y="525780"/>
                </a:moveTo>
                <a:lnTo>
                  <a:pt x="319375" y="532130"/>
                </a:lnTo>
                <a:lnTo>
                  <a:pt x="878450" y="532130"/>
                </a:lnTo>
                <a:lnTo>
                  <a:pt x="886124" y="530860"/>
                </a:lnTo>
                <a:lnTo>
                  <a:pt x="1214453" y="530860"/>
                </a:lnTo>
                <a:lnTo>
                  <a:pt x="1218077" y="529590"/>
                </a:lnTo>
                <a:lnTo>
                  <a:pt x="1214472" y="527050"/>
                </a:lnTo>
                <a:lnTo>
                  <a:pt x="343664" y="527050"/>
                </a:lnTo>
                <a:lnTo>
                  <a:pt x="345640" y="525780"/>
                </a:lnTo>
                <a:close/>
              </a:path>
              <a:path w="6209665" h="574039">
                <a:moveTo>
                  <a:pt x="1316465" y="530860"/>
                </a:moveTo>
                <a:lnTo>
                  <a:pt x="1285288" y="530860"/>
                </a:lnTo>
                <a:lnTo>
                  <a:pt x="1276746" y="532130"/>
                </a:lnTo>
                <a:lnTo>
                  <a:pt x="1311903" y="532130"/>
                </a:lnTo>
                <a:lnTo>
                  <a:pt x="1316465" y="530860"/>
                </a:lnTo>
                <a:close/>
              </a:path>
              <a:path w="6209665" h="574039">
                <a:moveTo>
                  <a:pt x="1335853" y="528320"/>
                </a:moveTo>
                <a:lnTo>
                  <a:pt x="1308831" y="529590"/>
                </a:lnTo>
                <a:lnTo>
                  <a:pt x="1296240" y="530860"/>
                </a:lnTo>
                <a:lnTo>
                  <a:pt x="1332431" y="530860"/>
                </a:lnTo>
                <a:lnTo>
                  <a:pt x="1335853" y="528320"/>
                </a:lnTo>
                <a:close/>
              </a:path>
              <a:path w="6209665" h="574039">
                <a:moveTo>
                  <a:pt x="4771549" y="524510"/>
                </a:moveTo>
                <a:lnTo>
                  <a:pt x="4457917" y="524510"/>
                </a:lnTo>
                <a:lnTo>
                  <a:pt x="4490328" y="527050"/>
                </a:lnTo>
                <a:lnTo>
                  <a:pt x="4504503" y="527050"/>
                </a:lnTo>
                <a:lnTo>
                  <a:pt x="4498584" y="528320"/>
                </a:lnTo>
                <a:lnTo>
                  <a:pt x="4165182" y="528320"/>
                </a:lnTo>
                <a:lnTo>
                  <a:pt x="4165327" y="529590"/>
                </a:lnTo>
                <a:lnTo>
                  <a:pt x="1810995" y="529590"/>
                </a:lnTo>
                <a:lnTo>
                  <a:pt x="1804878" y="530860"/>
                </a:lnTo>
                <a:lnTo>
                  <a:pt x="6024335" y="530860"/>
                </a:lnTo>
                <a:lnTo>
                  <a:pt x="6031177" y="525780"/>
                </a:lnTo>
                <a:lnTo>
                  <a:pt x="4782934" y="525780"/>
                </a:lnTo>
                <a:lnTo>
                  <a:pt x="4771549" y="524510"/>
                </a:lnTo>
                <a:close/>
              </a:path>
              <a:path w="6209665" h="574039">
                <a:moveTo>
                  <a:pt x="1336495" y="525780"/>
                </a:moveTo>
                <a:lnTo>
                  <a:pt x="1218386" y="525780"/>
                </a:lnTo>
                <a:lnTo>
                  <a:pt x="1218386" y="527050"/>
                </a:lnTo>
                <a:lnTo>
                  <a:pt x="1242133" y="529590"/>
                </a:lnTo>
                <a:lnTo>
                  <a:pt x="1276489" y="529590"/>
                </a:lnTo>
                <a:lnTo>
                  <a:pt x="1287971" y="528320"/>
                </a:lnTo>
                <a:lnTo>
                  <a:pt x="1299621" y="528320"/>
                </a:lnTo>
                <a:lnTo>
                  <a:pt x="1311531" y="527050"/>
                </a:lnTo>
                <a:lnTo>
                  <a:pt x="1323791" y="527050"/>
                </a:lnTo>
                <a:lnTo>
                  <a:pt x="1336495" y="525780"/>
                </a:lnTo>
                <a:close/>
              </a:path>
              <a:path w="6209665" h="574039">
                <a:moveTo>
                  <a:pt x="1388540" y="528320"/>
                </a:moveTo>
                <a:lnTo>
                  <a:pt x="1358126" y="528320"/>
                </a:lnTo>
                <a:lnTo>
                  <a:pt x="1348574" y="529590"/>
                </a:lnTo>
                <a:lnTo>
                  <a:pt x="1394016" y="529590"/>
                </a:lnTo>
                <a:lnTo>
                  <a:pt x="1388540" y="528320"/>
                </a:lnTo>
                <a:close/>
              </a:path>
              <a:path w="6209665" h="574039">
                <a:moveTo>
                  <a:pt x="1434821" y="525780"/>
                </a:moveTo>
                <a:lnTo>
                  <a:pt x="1378181" y="525780"/>
                </a:lnTo>
                <a:lnTo>
                  <a:pt x="1393573" y="527050"/>
                </a:lnTo>
                <a:lnTo>
                  <a:pt x="1405421" y="527050"/>
                </a:lnTo>
                <a:lnTo>
                  <a:pt x="1403140" y="528320"/>
                </a:lnTo>
                <a:lnTo>
                  <a:pt x="1396297" y="528320"/>
                </a:lnTo>
                <a:lnTo>
                  <a:pt x="1394016" y="529590"/>
                </a:lnTo>
                <a:lnTo>
                  <a:pt x="1422186" y="529590"/>
                </a:lnTo>
                <a:lnTo>
                  <a:pt x="1421518" y="528320"/>
                </a:lnTo>
                <a:lnTo>
                  <a:pt x="1426140" y="527050"/>
                </a:lnTo>
                <a:lnTo>
                  <a:pt x="1434821" y="525780"/>
                </a:lnTo>
                <a:close/>
              </a:path>
              <a:path w="6209665" h="574039">
                <a:moveTo>
                  <a:pt x="1827903" y="524510"/>
                </a:moveTo>
                <a:lnTo>
                  <a:pt x="1459451" y="524510"/>
                </a:lnTo>
                <a:lnTo>
                  <a:pt x="1450796" y="527050"/>
                </a:lnTo>
                <a:lnTo>
                  <a:pt x="1437347" y="529590"/>
                </a:lnTo>
                <a:lnTo>
                  <a:pt x="1450583" y="529590"/>
                </a:lnTo>
                <a:lnTo>
                  <a:pt x="1457372" y="528320"/>
                </a:lnTo>
                <a:lnTo>
                  <a:pt x="1471634" y="528320"/>
                </a:lnTo>
                <a:lnTo>
                  <a:pt x="1476836" y="527050"/>
                </a:lnTo>
                <a:lnTo>
                  <a:pt x="1479240" y="527050"/>
                </a:lnTo>
                <a:lnTo>
                  <a:pt x="1477711" y="525780"/>
                </a:lnTo>
                <a:lnTo>
                  <a:pt x="1814498" y="525780"/>
                </a:lnTo>
                <a:lnTo>
                  <a:pt x="1827903" y="524510"/>
                </a:lnTo>
                <a:close/>
              </a:path>
              <a:path w="6209665" h="574039">
                <a:moveTo>
                  <a:pt x="1495875" y="528320"/>
                </a:moveTo>
                <a:lnTo>
                  <a:pt x="1474293" y="528320"/>
                </a:lnTo>
                <a:lnTo>
                  <a:pt x="1461748" y="529590"/>
                </a:lnTo>
                <a:lnTo>
                  <a:pt x="1510426" y="529590"/>
                </a:lnTo>
                <a:lnTo>
                  <a:pt x="1495875" y="528320"/>
                </a:lnTo>
                <a:close/>
              </a:path>
              <a:path w="6209665" h="574039">
                <a:moveTo>
                  <a:pt x="1609241" y="527050"/>
                </a:moveTo>
                <a:lnTo>
                  <a:pt x="1545295" y="527050"/>
                </a:lnTo>
                <a:lnTo>
                  <a:pt x="1536713" y="528320"/>
                </a:lnTo>
                <a:lnTo>
                  <a:pt x="1520827" y="528320"/>
                </a:lnTo>
                <a:lnTo>
                  <a:pt x="1510426" y="529590"/>
                </a:lnTo>
                <a:lnTo>
                  <a:pt x="1603861" y="529590"/>
                </a:lnTo>
                <a:lnTo>
                  <a:pt x="1603614" y="528320"/>
                </a:lnTo>
                <a:lnTo>
                  <a:pt x="1609241" y="527050"/>
                </a:lnTo>
                <a:close/>
              </a:path>
              <a:path w="6209665" h="574039">
                <a:moveTo>
                  <a:pt x="1826249" y="527050"/>
                </a:moveTo>
                <a:lnTo>
                  <a:pt x="1815205" y="527050"/>
                </a:lnTo>
                <a:lnTo>
                  <a:pt x="1814178" y="528320"/>
                </a:lnTo>
                <a:lnTo>
                  <a:pt x="1813580" y="529590"/>
                </a:lnTo>
                <a:lnTo>
                  <a:pt x="1825109" y="529590"/>
                </a:lnTo>
                <a:lnTo>
                  <a:pt x="1828530" y="528320"/>
                </a:lnTo>
                <a:lnTo>
                  <a:pt x="1826249" y="527050"/>
                </a:lnTo>
                <a:close/>
              </a:path>
              <a:path w="6209665" h="574039">
                <a:moveTo>
                  <a:pt x="1873622" y="525780"/>
                </a:moveTo>
                <a:lnTo>
                  <a:pt x="1854681" y="525780"/>
                </a:lnTo>
                <a:lnTo>
                  <a:pt x="1865230" y="527050"/>
                </a:lnTo>
                <a:lnTo>
                  <a:pt x="1872004" y="529590"/>
                </a:lnTo>
                <a:lnTo>
                  <a:pt x="1934035" y="529590"/>
                </a:lnTo>
                <a:lnTo>
                  <a:pt x="1924816" y="528320"/>
                </a:lnTo>
                <a:lnTo>
                  <a:pt x="1895297" y="528320"/>
                </a:lnTo>
                <a:lnTo>
                  <a:pt x="1881782" y="527050"/>
                </a:lnTo>
                <a:lnTo>
                  <a:pt x="1873622" y="525780"/>
                </a:lnTo>
                <a:close/>
              </a:path>
              <a:path w="6209665" h="574039">
                <a:moveTo>
                  <a:pt x="4087916" y="528320"/>
                </a:moveTo>
                <a:lnTo>
                  <a:pt x="1940393" y="528320"/>
                </a:lnTo>
                <a:lnTo>
                  <a:pt x="1934035" y="529590"/>
                </a:lnTo>
                <a:lnTo>
                  <a:pt x="4095759" y="529590"/>
                </a:lnTo>
                <a:lnTo>
                  <a:pt x="4087916" y="528320"/>
                </a:lnTo>
                <a:close/>
              </a:path>
              <a:path w="6209665" h="574039">
                <a:moveTo>
                  <a:pt x="4173015" y="523240"/>
                </a:moveTo>
                <a:lnTo>
                  <a:pt x="4113781" y="523240"/>
                </a:lnTo>
                <a:lnTo>
                  <a:pt x="4110200" y="524510"/>
                </a:lnTo>
                <a:lnTo>
                  <a:pt x="4100112" y="527050"/>
                </a:lnTo>
                <a:lnTo>
                  <a:pt x="4096528" y="528320"/>
                </a:lnTo>
                <a:lnTo>
                  <a:pt x="4095759" y="529590"/>
                </a:lnTo>
                <a:lnTo>
                  <a:pt x="4165327" y="529590"/>
                </a:lnTo>
                <a:lnTo>
                  <a:pt x="4157522" y="528320"/>
                </a:lnTo>
                <a:lnTo>
                  <a:pt x="4154975" y="527050"/>
                </a:lnTo>
                <a:lnTo>
                  <a:pt x="4150969" y="525780"/>
                </a:lnTo>
                <a:lnTo>
                  <a:pt x="4153046" y="525780"/>
                </a:lnTo>
                <a:lnTo>
                  <a:pt x="4157688" y="524510"/>
                </a:lnTo>
                <a:lnTo>
                  <a:pt x="4164028" y="524510"/>
                </a:lnTo>
                <a:lnTo>
                  <a:pt x="4173015" y="523240"/>
                </a:lnTo>
                <a:close/>
              </a:path>
              <a:path w="6209665" h="574039">
                <a:moveTo>
                  <a:pt x="3760063" y="525780"/>
                </a:moveTo>
                <a:lnTo>
                  <a:pt x="2426874" y="525780"/>
                </a:lnTo>
                <a:lnTo>
                  <a:pt x="2419962" y="527050"/>
                </a:lnTo>
                <a:lnTo>
                  <a:pt x="2110286" y="527050"/>
                </a:lnTo>
                <a:lnTo>
                  <a:pt x="2098808" y="528320"/>
                </a:lnTo>
                <a:lnTo>
                  <a:pt x="3780480" y="528320"/>
                </a:lnTo>
                <a:lnTo>
                  <a:pt x="3769688" y="527050"/>
                </a:lnTo>
                <a:lnTo>
                  <a:pt x="3760063" y="525780"/>
                </a:lnTo>
                <a:close/>
              </a:path>
              <a:path w="6209665" h="574039">
                <a:moveTo>
                  <a:pt x="3883919" y="527050"/>
                </a:moveTo>
                <a:lnTo>
                  <a:pt x="3785907" y="527050"/>
                </a:lnTo>
                <a:lnTo>
                  <a:pt x="3780480" y="528320"/>
                </a:lnTo>
                <a:lnTo>
                  <a:pt x="3896835" y="528320"/>
                </a:lnTo>
                <a:lnTo>
                  <a:pt x="3883919" y="527050"/>
                </a:lnTo>
                <a:close/>
              </a:path>
              <a:path w="6209665" h="574039">
                <a:moveTo>
                  <a:pt x="4788736" y="519430"/>
                </a:moveTo>
                <a:lnTo>
                  <a:pt x="3873370" y="519430"/>
                </a:lnTo>
                <a:lnTo>
                  <a:pt x="3879891" y="520700"/>
                </a:lnTo>
                <a:lnTo>
                  <a:pt x="3881620" y="521970"/>
                </a:lnTo>
                <a:lnTo>
                  <a:pt x="3881488" y="523240"/>
                </a:lnTo>
                <a:lnTo>
                  <a:pt x="3882425" y="524510"/>
                </a:lnTo>
                <a:lnTo>
                  <a:pt x="3887363" y="525780"/>
                </a:lnTo>
                <a:lnTo>
                  <a:pt x="3900969" y="525780"/>
                </a:lnTo>
                <a:lnTo>
                  <a:pt x="3898088" y="527050"/>
                </a:lnTo>
                <a:lnTo>
                  <a:pt x="3896835" y="528320"/>
                </a:lnTo>
                <a:lnTo>
                  <a:pt x="3942998" y="528320"/>
                </a:lnTo>
                <a:lnTo>
                  <a:pt x="3931879" y="527050"/>
                </a:lnTo>
                <a:lnTo>
                  <a:pt x="3922340" y="525780"/>
                </a:lnTo>
                <a:lnTo>
                  <a:pt x="3932182" y="524510"/>
                </a:lnTo>
                <a:lnTo>
                  <a:pt x="3944603" y="524510"/>
                </a:lnTo>
                <a:lnTo>
                  <a:pt x="3958808" y="523240"/>
                </a:lnTo>
                <a:lnTo>
                  <a:pt x="4077513" y="523240"/>
                </a:lnTo>
                <a:lnTo>
                  <a:pt x="4084250" y="520700"/>
                </a:lnTo>
                <a:lnTo>
                  <a:pt x="4776854" y="520700"/>
                </a:lnTo>
                <a:lnTo>
                  <a:pt x="4788736" y="519430"/>
                </a:lnTo>
                <a:close/>
              </a:path>
              <a:path w="6209665" h="574039">
                <a:moveTo>
                  <a:pt x="4086833" y="527050"/>
                </a:moveTo>
                <a:lnTo>
                  <a:pt x="4037596" y="527050"/>
                </a:lnTo>
                <a:lnTo>
                  <a:pt x="4024575" y="528320"/>
                </a:lnTo>
                <a:lnTo>
                  <a:pt x="4094275" y="528320"/>
                </a:lnTo>
                <a:lnTo>
                  <a:pt x="4086833" y="527050"/>
                </a:lnTo>
                <a:close/>
              </a:path>
              <a:path w="6209665" h="574039">
                <a:moveTo>
                  <a:pt x="4294646" y="523240"/>
                </a:moveTo>
                <a:lnTo>
                  <a:pt x="4183397" y="523240"/>
                </a:lnTo>
                <a:lnTo>
                  <a:pt x="4196628" y="524510"/>
                </a:lnTo>
                <a:lnTo>
                  <a:pt x="4207520" y="527050"/>
                </a:lnTo>
                <a:lnTo>
                  <a:pt x="4208993" y="528320"/>
                </a:lnTo>
                <a:lnTo>
                  <a:pt x="4447953" y="528320"/>
                </a:lnTo>
                <a:lnTo>
                  <a:pt x="4438242" y="527050"/>
                </a:lnTo>
                <a:lnTo>
                  <a:pt x="4317827" y="527050"/>
                </a:lnTo>
                <a:lnTo>
                  <a:pt x="4308883" y="525780"/>
                </a:lnTo>
                <a:lnTo>
                  <a:pt x="4295632" y="525780"/>
                </a:lnTo>
                <a:lnTo>
                  <a:pt x="4291822" y="524510"/>
                </a:lnTo>
                <a:lnTo>
                  <a:pt x="4291081" y="524510"/>
                </a:lnTo>
                <a:lnTo>
                  <a:pt x="4294646" y="523240"/>
                </a:lnTo>
                <a:close/>
              </a:path>
              <a:path w="6209665" h="574039">
                <a:moveTo>
                  <a:pt x="263788" y="523240"/>
                </a:moveTo>
                <a:lnTo>
                  <a:pt x="254596" y="523240"/>
                </a:lnTo>
                <a:lnTo>
                  <a:pt x="253448" y="524510"/>
                </a:lnTo>
                <a:lnTo>
                  <a:pt x="258849" y="527050"/>
                </a:lnTo>
                <a:lnTo>
                  <a:pt x="284836" y="527050"/>
                </a:lnTo>
                <a:lnTo>
                  <a:pt x="281364" y="525780"/>
                </a:lnTo>
                <a:lnTo>
                  <a:pt x="282521" y="525780"/>
                </a:lnTo>
                <a:lnTo>
                  <a:pt x="263788" y="523240"/>
                </a:lnTo>
                <a:close/>
              </a:path>
              <a:path w="6209665" h="574039">
                <a:moveTo>
                  <a:pt x="873882" y="518160"/>
                </a:moveTo>
                <a:lnTo>
                  <a:pt x="861198" y="518160"/>
                </a:lnTo>
                <a:lnTo>
                  <a:pt x="852982" y="519430"/>
                </a:lnTo>
                <a:lnTo>
                  <a:pt x="851326" y="520700"/>
                </a:lnTo>
                <a:lnTo>
                  <a:pt x="851513" y="520700"/>
                </a:lnTo>
                <a:lnTo>
                  <a:pt x="848827" y="521970"/>
                </a:lnTo>
                <a:lnTo>
                  <a:pt x="394714" y="521970"/>
                </a:lnTo>
                <a:lnTo>
                  <a:pt x="370565" y="524510"/>
                </a:lnTo>
                <a:lnTo>
                  <a:pt x="351609" y="527050"/>
                </a:lnTo>
                <a:lnTo>
                  <a:pt x="1214472" y="527050"/>
                </a:lnTo>
                <a:lnTo>
                  <a:pt x="1217246" y="525780"/>
                </a:lnTo>
                <a:lnTo>
                  <a:pt x="1434821" y="525780"/>
                </a:lnTo>
                <a:lnTo>
                  <a:pt x="1446334" y="524510"/>
                </a:lnTo>
                <a:lnTo>
                  <a:pt x="1012118" y="524510"/>
                </a:lnTo>
                <a:lnTo>
                  <a:pt x="999652" y="523240"/>
                </a:lnTo>
                <a:lnTo>
                  <a:pt x="925288" y="523240"/>
                </a:lnTo>
                <a:lnTo>
                  <a:pt x="911377" y="520700"/>
                </a:lnTo>
                <a:lnTo>
                  <a:pt x="901235" y="519430"/>
                </a:lnTo>
                <a:lnTo>
                  <a:pt x="888220" y="519430"/>
                </a:lnTo>
                <a:lnTo>
                  <a:pt x="873882" y="518160"/>
                </a:lnTo>
                <a:close/>
              </a:path>
              <a:path w="6209665" h="574039">
                <a:moveTo>
                  <a:pt x="1633523" y="525780"/>
                </a:moveTo>
                <a:lnTo>
                  <a:pt x="1519094" y="525780"/>
                </a:lnTo>
                <a:lnTo>
                  <a:pt x="1528934" y="527050"/>
                </a:lnTo>
                <a:lnTo>
                  <a:pt x="1619593" y="527050"/>
                </a:lnTo>
                <a:lnTo>
                  <a:pt x="1633523" y="525780"/>
                </a:lnTo>
                <a:close/>
              </a:path>
              <a:path w="6209665" h="574039">
                <a:moveTo>
                  <a:pt x="1905049" y="525780"/>
                </a:moveTo>
                <a:lnTo>
                  <a:pt x="1873622" y="525780"/>
                </a:lnTo>
                <a:lnTo>
                  <a:pt x="1890083" y="527050"/>
                </a:lnTo>
                <a:lnTo>
                  <a:pt x="1905049" y="525780"/>
                </a:lnTo>
                <a:close/>
              </a:path>
              <a:path w="6209665" h="574039">
                <a:moveTo>
                  <a:pt x="2136556" y="521970"/>
                </a:moveTo>
                <a:lnTo>
                  <a:pt x="2128828" y="521970"/>
                </a:lnTo>
                <a:lnTo>
                  <a:pt x="2129141" y="523240"/>
                </a:lnTo>
                <a:lnTo>
                  <a:pt x="2125874" y="525780"/>
                </a:lnTo>
                <a:lnTo>
                  <a:pt x="2119448" y="527050"/>
                </a:lnTo>
                <a:lnTo>
                  <a:pt x="2395454" y="527050"/>
                </a:lnTo>
                <a:lnTo>
                  <a:pt x="2391436" y="524510"/>
                </a:lnTo>
                <a:lnTo>
                  <a:pt x="2380101" y="523240"/>
                </a:lnTo>
                <a:lnTo>
                  <a:pt x="2141916" y="523240"/>
                </a:lnTo>
                <a:lnTo>
                  <a:pt x="2136556" y="521970"/>
                </a:lnTo>
                <a:close/>
              </a:path>
              <a:path w="6209665" h="574039">
                <a:moveTo>
                  <a:pt x="4077513" y="523240"/>
                </a:moveTo>
                <a:lnTo>
                  <a:pt x="3989386" y="523240"/>
                </a:lnTo>
                <a:lnTo>
                  <a:pt x="4004166" y="524510"/>
                </a:lnTo>
                <a:lnTo>
                  <a:pt x="4017546" y="524510"/>
                </a:lnTo>
                <a:lnTo>
                  <a:pt x="4028728" y="525780"/>
                </a:lnTo>
                <a:lnTo>
                  <a:pt x="4036918" y="527050"/>
                </a:lnTo>
                <a:lnTo>
                  <a:pt x="4069246" y="527050"/>
                </a:lnTo>
                <a:lnTo>
                  <a:pt x="4077513" y="523240"/>
                </a:lnTo>
                <a:close/>
              </a:path>
              <a:path w="6209665" h="574039">
                <a:moveTo>
                  <a:pt x="4422759" y="525816"/>
                </a:moveTo>
                <a:lnTo>
                  <a:pt x="4412163" y="527050"/>
                </a:lnTo>
                <a:lnTo>
                  <a:pt x="4421821" y="527050"/>
                </a:lnTo>
                <a:lnTo>
                  <a:pt x="4422759" y="525816"/>
                </a:lnTo>
                <a:close/>
              </a:path>
              <a:path w="6209665" h="574039">
                <a:moveTo>
                  <a:pt x="4423070" y="525780"/>
                </a:moveTo>
                <a:lnTo>
                  <a:pt x="4422787" y="525780"/>
                </a:lnTo>
                <a:lnTo>
                  <a:pt x="4423070" y="525780"/>
                </a:lnTo>
                <a:close/>
              </a:path>
              <a:path w="6209665" h="574039">
                <a:moveTo>
                  <a:pt x="1951218" y="521970"/>
                </a:moveTo>
                <a:lnTo>
                  <a:pt x="1260870" y="521970"/>
                </a:lnTo>
                <a:lnTo>
                  <a:pt x="1246885" y="523240"/>
                </a:lnTo>
                <a:lnTo>
                  <a:pt x="1023195" y="523240"/>
                </a:lnTo>
                <a:lnTo>
                  <a:pt x="1028335" y="524510"/>
                </a:lnTo>
                <a:lnTo>
                  <a:pt x="1827903" y="524510"/>
                </a:lnTo>
                <a:lnTo>
                  <a:pt x="1841768" y="525780"/>
                </a:lnTo>
                <a:lnTo>
                  <a:pt x="1918583" y="525780"/>
                </a:lnTo>
                <a:lnTo>
                  <a:pt x="1930747" y="524510"/>
                </a:lnTo>
                <a:lnTo>
                  <a:pt x="1941604" y="523240"/>
                </a:lnTo>
                <a:lnTo>
                  <a:pt x="1951218" y="521970"/>
                </a:lnTo>
                <a:close/>
              </a:path>
              <a:path w="6209665" h="574039">
                <a:moveTo>
                  <a:pt x="1958906" y="524510"/>
                </a:moveTo>
                <a:lnTo>
                  <a:pt x="1946838" y="524510"/>
                </a:lnTo>
                <a:lnTo>
                  <a:pt x="1946371" y="525780"/>
                </a:lnTo>
                <a:lnTo>
                  <a:pt x="1949093" y="525780"/>
                </a:lnTo>
                <a:lnTo>
                  <a:pt x="1958906" y="524510"/>
                </a:lnTo>
                <a:close/>
              </a:path>
              <a:path w="6209665" h="574039">
                <a:moveTo>
                  <a:pt x="3554240" y="524510"/>
                </a:moveTo>
                <a:lnTo>
                  <a:pt x="2433237" y="524510"/>
                </a:lnTo>
                <a:lnTo>
                  <a:pt x="2431083" y="525780"/>
                </a:lnTo>
                <a:lnTo>
                  <a:pt x="3549277" y="525780"/>
                </a:lnTo>
                <a:lnTo>
                  <a:pt x="3554240" y="524510"/>
                </a:lnTo>
                <a:close/>
              </a:path>
              <a:path w="6209665" h="574039">
                <a:moveTo>
                  <a:pt x="3734279" y="524510"/>
                </a:moveTo>
                <a:lnTo>
                  <a:pt x="3650981" y="524510"/>
                </a:lnTo>
                <a:lnTo>
                  <a:pt x="3644465" y="525780"/>
                </a:lnTo>
                <a:lnTo>
                  <a:pt x="3749097" y="525780"/>
                </a:lnTo>
                <a:lnTo>
                  <a:pt x="3734279" y="524510"/>
                </a:lnTo>
                <a:close/>
              </a:path>
              <a:path w="6209665" h="574039">
                <a:moveTo>
                  <a:pt x="6121668" y="441960"/>
                </a:moveTo>
                <a:lnTo>
                  <a:pt x="6111575" y="450850"/>
                </a:lnTo>
                <a:lnTo>
                  <a:pt x="6102205" y="458470"/>
                </a:lnTo>
                <a:lnTo>
                  <a:pt x="6093053" y="466090"/>
                </a:lnTo>
                <a:lnTo>
                  <a:pt x="6083615" y="472440"/>
                </a:lnTo>
                <a:lnTo>
                  <a:pt x="6073388" y="478790"/>
                </a:lnTo>
                <a:lnTo>
                  <a:pt x="6061868" y="486410"/>
                </a:lnTo>
                <a:lnTo>
                  <a:pt x="6063265" y="486410"/>
                </a:lnTo>
                <a:lnTo>
                  <a:pt x="6059960" y="487680"/>
                </a:lnTo>
                <a:lnTo>
                  <a:pt x="6055764" y="489948"/>
                </a:lnTo>
                <a:lnTo>
                  <a:pt x="6053403" y="491490"/>
                </a:lnTo>
                <a:lnTo>
                  <a:pt x="6041393" y="497840"/>
                </a:lnTo>
                <a:lnTo>
                  <a:pt x="6026882" y="506730"/>
                </a:lnTo>
                <a:lnTo>
                  <a:pt x="6009650" y="515620"/>
                </a:lnTo>
                <a:lnTo>
                  <a:pt x="6005281" y="516890"/>
                </a:lnTo>
                <a:lnTo>
                  <a:pt x="6001187" y="516890"/>
                </a:lnTo>
                <a:lnTo>
                  <a:pt x="5988295" y="520971"/>
                </a:lnTo>
                <a:lnTo>
                  <a:pt x="5979512" y="524510"/>
                </a:lnTo>
                <a:lnTo>
                  <a:pt x="4797141" y="524510"/>
                </a:lnTo>
                <a:lnTo>
                  <a:pt x="4803291" y="525780"/>
                </a:lnTo>
                <a:lnTo>
                  <a:pt x="6031177" y="525780"/>
                </a:lnTo>
                <a:lnTo>
                  <a:pt x="6040753" y="520700"/>
                </a:lnTo>
                <a:lnTo>
                  <a:pt x="6052264" y="514350"/>
                </a:lnTo>
                <a:lnTo>
                  <a:pt x="6064911" y="506730"/>
                </a:lnTo>
                <a:lnTo>
                  <a:pt x="6077896" y="497840"/>
                </a:lnTo>
                <a:lnTo>
                  <a:pt x="6090421" y="490220"/>
                </a:lnTo>
                <a:lnTo>
                  <a:pt x="6101686" y="482600"/>
                </a:lnTo>
                <a:lnTo>
                  <a:pt x="6110894" y="474980"/>
                </a:lnTo>
                <a:lnTo>
                  <a:pt x="6118800" y="468630"/>
                </a:lnTo>
                <a:lnTo>
                  <a:pt x="6121814" y="466090"/>
                </a:lnTo>
                <a:lnTo>
                  <a:pt x="6096808" y="466090"/>
                </a:lnTo>
                <a:lnTo>
                  <a:pt x="6101079" y="461010"/>
                </a:lnTo>
                <a:lnTo>
                  <a:pt x="6109563" y="453390"/>
                </a:lnTo>
                <a:lnTo>
                  <a:pt x="6121668" y="441960"/>
                </a:lnTo>
                <a:close/>
              </a:path>
              <a:path w="6209665" h="574039">
                <a:moveTo>
                  <a:pt x="1990550" y="523240"/>
                </a:moveTo>
                <a:lnTo>
                  <a:pt x="1961570" y="523240"/>
                </a:lnTo>
                <a:lnTo>
                  <a:pt x="1957860" y="524510"/>
                </a:lnTo>
                <a:lnTo>
                  <a:pt x="1999640" y="524510"/>
                </a:lnTo>
                <a:lnTo>
                  <a:pt x="1990550" y="523240"/>
                </a:lnTo>
                <a:close/>
              </a:path>
              <a:path w="6209665" h="574039">
                <a:moveTo>
                  <a:pt x="2446658" y="520700"/>
                </a:moveTo>
                <a:lnTo>
                  <a:pt x="2434200" y="520700"/>
                </a:lnTo>
                <a:lnTo>
                  <a:pt x="2433817" y="521970"/>
                </a:lnTo>
                <a:lnTo>
                  <a:pt x="2433958" y="523240"/>
                </a:lnTo>
                <a:lnTo>
                  <a:pt x="2433981" y="524510"/>
                </a:lnTo>
                <a:lnTo>
                  <a:pt x="2470197" y="524510"/>
                </a:lnTo>
                <a:lnTo>
                  <a:pt x="2463765" y="523240"/>
                </a:lnTo>
                <a:lnTo>
                  <a:pt x="2452360" y="521970"/>
                </a:lnTo>
                <a:lnTo>
                  <a:pt x="2446658" y="520700"/>
                </a:lnTo>
                <a:close/>
              </a:path>
              <a:path w="6209665" h="574039">
                <a:moveTo>
                  <a:pt x="2669500" y="521970"/>
                </a:moveTo>
                <a:lnTo>
                  <a:pt x="2586499" y="521970"/>
                </a:lnTo>
                <a:lnTo>
                  <a:pt x="2578385" y="523240"/>
                </a:lnTo>
                <a:lnTo>
                  <a:pt x="2478417" y="523240"/>
                </a:lnTo>
                <a:lnTo>
                  <a:pt x="2470197" y="524510"/>
                </a:lnTo>
                <a:lnTo>
                  <a:pt x="2675821" y="524510"/>
                </a:lnTo>
                <a:lnTo>
                  <a:pt x="2669500" y="521970"/>
                </a:lnTo>
                <a:close/>
              </a:path>
              <a:path w="6209665" h="574039">
                <a:moveTo>
                  <a:pt x="2713027" y="520700"/>
                </a:moveTo>
                <a:lnTo>
                  <a:pt x="2703562" y="521970"/>
                </a:lnTo>
                <a:lnTo>
                  <a:pt x="2691882" y="523240"/>
                </a:lnTo>
                <a:lnTo>
                  <a:pt x="2675821" y="524510"/>
                </a:lnTo>
                <a:lnTo>
                  <a:pt x="2777980" y="524510"/>
                </a:lnTo>
                <a:lnTo>
                  <a:pt x="2774117" y="523240"/>
                </a:lnTo>
                <a:lnTo>
                  <a:pt x="2774733" y="521970"/>
                </a:lnTo>
                <a:lnTo>
                  <a:pt x="2722443" y="521970"/>
                </a:lnTo>
                <a:lnTo>
                  <a:pt x="2713027" y="520700"/>
                </a:lnTo>
                <a:close/>
              </a:path>
              <a:path w="6209665" h="574039">
                <a:moveTo>
                  <a:pt x="2810096" y="521970"/>
                </a:moveTo>
                <a:lnTo>
                  <a:pt x="2799474" y="521970"/>
                </a:lnTo>
                <a:lnTo>
                  <a:pt x="2796603" y="523240"/>
                </a:lnTo>
                <a:lnTo>
                  <a:pt x="2790259" y="524510"/>
                </a:lnTo>
                <a:lnTo>
                  <a:pt x="2809323" y="524510"/>
                </a:lnTo>
                <a:lnTo>
                  <a:pt x="2807506" y="523240"/>
                </a:lnTo>
                <a:lnTo>
                  <a:pt x="2810096" y="521970"/>
                </a:lnTo>
                <a:close/>
              </a:path>
              <a:path w="6209665" h="574039">
                <a:moveTo>
                  <a:pt x="2833257" y="521970"/>
                </a:moveTo>
                <a:lnTo>
                  <a:pt x="2826430" y="521970"/>
                </a:lnTo>
                <a:lnTo>
                  <a:pt x="2819587" y="523240"/>
                </a:lnTo>
                <a:lnTo>
                  <a:pt x="2809323" y="524510"/>
                </a:lnTo>
                <a:lnTo>
                  <a:pt x="2866776" y="524510"/>
                </a:lnTo>
                <a:lnTo>
                  <a:pt x="2850534" y="523240"/>
                </a:lnTo>
                <a:lnTo>
                  <a:pt x="2839392" y="523240"/>
                </a:lnTo>
                <a:lnTo>
                  <a:pt x="2833257" y="521970"/>
                </a:lnTo>
                <a:close/>
              </a:path>
              <a:path w="6209665" h="574039">
                <a:moveTo>
                  <a:pt x="2936550" y="521970"/>
                </a:moveTo>
                <a:lnTo>
                  <a:pt x="2897028" y="521970"/>
                </a:lnTo>
                <a:lnTo>
                  <a:pt x="2894136" y="523240"/>
                </a:lnTo>
                <a:lnTo>
                  <a:pt x="2888209" y="524510"/>
                </a:lnTo>
                <a:lnTo>
                  <a:pt x="2952960" y="524510"/>
                </a:lnTo>
                <a:lnTo>
                  <a:pt x="2949336" y="523240"/>
                </a:lnTo>
                <a:lnTo>
                  <a:pt x="2936550" y="521970"/>
                </a:lnTo>
                <a:close/>
              </a:path>
              <a:path w="6209665" h="574039">
                <a:moveTo>
                  <a:pt x="2976023" y="521970"/>
                </a:moveTo>
                <a:lnTo>
                  <a:pt x="2963702" y="523240"/>
                </a:lnTo>
                <a:lnTo>
                  <a:pt x="2952960" y="524510"/>
                </a:lnTo>
                <a:lnTo>
                  <a:pt x="3142335" y="524510"/>
                </a:lnTo>
                <a:lnTo>
                  <a:pt x="3139306" y="523240"/>
                </a:lnTo>
                <a:lnTo>
                  <a:pt x="2991114" y="523240"/>
                </a:lnTo>
                <a:lnTo>
                  <a:pt x="2976023" y="521970"/>
                </a:lnTo>
                <a:close/>
              </a:path>
              <a:path w="6209665" h="574039">
                <a:moveTo>
                  <a:pt x="3638401" y="523240"/>
                </a:moveTo>
                <a:lnTo>
                  <a:pt x="3201134" y="523240"/>
                </a:lnTo>
                <a:lnTo>
                  <a:pt x="3179723" y="524510"/>
                </a:lnTo>
                <a:lnTo>
                  <a:pt x="3629203" y="524510"/>
                </a:lnTo>
                <a:lnTo>
                  <a:pt x="3638401" y="523240"/>
                </a:lnTo>
                <a:close/>
              </a:path>
              <a:path w="6209665" h="574039">
                <a:moveTo>
                  <a:pt x="3872414" y="521970"/>
                </a:moveTo>
                <a:lnTo>
                  <a:pt x="3804302" y="521970"/>
                </a:lnTo>
                <a:lnTo>
                  <a:pt x="3804629" y="523240"/>
                </a:lnTo>
                <a:lnTo>
                  <a:pt x="3645284" y="523240"/>
                </a:lnTo>
                <a:lnTo>
                  <a:pt x="3643303" y="524510"/>
                </a:lnTo>
                <a:lnTo>
                  <a:pt x="3853145" y="524510"/>
                </a:lnTo>
                <a:lnTo>
                  <a:pt x="3864122" y="523240"/>
                </a:lnTo>
                <a:lnTo>
                  <a:pt x="3872414" y="521970"/>
                </a:lnTo>
                <a:close/>
              </a:path>
              <a:path w="6209665" h="574039">
                <a:moveTo>
                  <a:pt x="4769750" y="521970"/>
                </a:moveTo>
                <a:lnTo>
                  <a:pt x="4342069" y="521970"/>
                </a:lnTo>
                <a:lnTo>
                  <a:pt x="4347626" y="523240"/>
                </a:lnTo>
                <a:lnTo>
                  <a:pt x="4356851" y="523240"/>
                </a:lnTo>
                <a:lnTo>
                  <a:pt x="4368965" y="524510"/>
                </a:lnTo>
                <a:lnTo>
                  <a:pt x="4758292" y="524510"/>
                </a:lnTo>
                <a:lnTo>
                  <a:pt x="4764529" y="523240"/>
                </a:lnTo>
                <a:lnTo>
                  <a:pt x="4769750" y="521970"/>
                </a:lnTo>
                <a:close/>
              </a:path>
              <a:path w="6209665" h="574039">
                <a:moveTo>
                  <a:pt x="5736405" y="513080"/>
                </a:moveTo>
                <a:lnTo>
                  <a:pt x="5522384" y="513080"/>
                </a:lnTo>
                <a:lnTo>
                  <a:pt x="5530914" y="514350"/>
                </a:lnTo>
                <a:lnTo>
                  <a:pt x="5545238" y="514350"/>
                </a:lnTo>
                <a:lnTo>
                  <a:pt x="5521524" y="515620"/>
                </a:lnTo>
                <a:lnTo>
                  <a:pt x="5495693" y="518160"/>
                </a:lnTo>
                <a:lnTo>
                  <a:pt x="5487117" y="519430"/>
                </a:lnTo>
                <a:lnTo>
                  <a:pt x="4788736" y="519430"/>
                </a:lnTo>
                <a:lnTo>
                  <a:pt x="4788122" y="520700"/>
                </a:lnTo>
                <a:lnTo>
                  <a:pt x="4801651" y="521970"/>
                </a:lnTo>
                <a:lnTo>
                  <a:pt x="4804039" y="521970"/>
                </a:lnTo>
                <a:lnTo>
                  <a:pt x="4801838" y="523240"/>
                </a:lnTo>
                <a:lnTo>
                  <a:pt x="4791425" y="523240"/>
                </a:lnTo>
                <a:lnTo>
                  <a:pt x="4787096" y="524510"/>
                </a:lnTo>
                <a:lnTo>
                  <a:pt x="5977117" y="524510"/>
                </a:lnTo>
                <a:lnTo>
                  <a:pt x="5988295" y="520971"/>
                </a:lnTo>
                <a:lnTo>
                  <a:pt x="5995174" y="518160"/>
                </a:lnTo>
                <a:lnTo>
                  <a:pt x="5998010" y="516890"/>
                </a:lnTo>
                <a:lnTo>
                  <a:pt x="5747567" y="516890"/>
                </a:lnTo>
                <a:lnTo>
                  <a:pt x="5739381" y="515620"/>
                </a:lnTo>
                <a:lnTo>
                  <a:pt x="5738464" y="515620"/>
                </a:lnTo>
                <a:lnTo>
                  <a:pt x="5739307" y="514350"/>
                </a:lnTo>
                <a:lnTo>
                  <a:pt x="5736405" y="513080"/>
                </a:lnTo>
                <a:close/>
              </a:path>
              <a:path w="6209665" h="574039">
                <a:moveTo>
                  <a:pt x="938581" y="519430"/>
                </a:moveTo>
                <a:lnTo>
                  <a:pt x="935552" y="520700"/>
                </a:lnTo>
                <a:lnTo>
                  <a:pt x="938974" y="523240"/>
                </a:lnTo>
                <a:lnTo>
                  <a:pt x="999652" y="523240"/>
                </a:lnTo>
                <a:lnTo>
                  <a:pt x="988688" y="521970"/>
                </a:lnTo>
                <a:lnTo>
                  <a:pt x="978163" y="521970"/>
                </a:lnTo>
                <a:lnTo>
                  <a:pt x="967013" y="520700"/>
                </a:lnTo>
                <a:lnTo>
                  <a:pt x="954173" y="520700"/>
                </a:lnTo>
                <a:lnTo>
                  <a:pt x="938581" y="519430"/>
                </a:lnTo>
                <a:close/>
              </a:path>
              <a:path w="6209665" h="574039">
                <a:moveTo>
                  <a:pt x="1179611" y="521970"/>
                </a:moveTo>
                <a:lnTo>
                  <a:pt x="1006648" y="521970"/>
                </a:lnTo>
                <a:lnTo>
                  <a:pt x="1014908" y="523240"/>
                </a:lnTo>
                <a:lnTo>
                  <a:pt x="1183104" y="523240"/>
                </a:lnTo>
                <a:lnTo>
                  <a:pt x="1179611" y="521970"/>
                </a:lnTo>
                <a:close/>
              </a:path>
              <a:path w="6209665" h="574039">
                <a:moveTo>
                  <a:pt x="1241194" y="519430"/>
                </a:moveTo>
                <a:lnTo>
                  <a:pt x="1218965" y="519430"/>
                </a:lnTo>
                <a:lnTo>
                  <a:pt x="1213379" y="520700"/>
                </a:lnTo>
                <a:lnTo>
                  <a:pt x="1209557" y="520700"/>
                </a:lnTo>
                <a:lnTo>
                  <a:pt x="1206059" y="521970"/>
                </a:lnTo>
                <a:lnTo>
                  <a:pt x="1201444" y="523240"/>
                </a:lnTo>
                <a:lnTo>
                  <a:pt x="1246885" y="523240"/>
                </a:lnTo>
                <a:lnTo>
                  <a:pt x="1241194" y="521970"/>
                </a:lnTo>
                <a:lnTo>
                  <a:pt x="1241194" y="519430"/>
                </a:lnTo>
                <a:close/>
              </a:path>
              <a:path w="6209665" h="574039">
                <a:moveTo>
                  <a:pt x="1983867" y="521970"/>
                </a:moveTo>
                <a:lnTo>
                  <a:pt x="1951218" y="521970"/>
                </a:lnTo>
                <a:lnTo>
                  <a:pt x="1959487" y="523240"/>
                </a:lnTo>
                <a:lnTo>
                  <a:pt x="1983350" y="523240"/>
                </a:lnTo>
                <a:lnTo>
                  <a:pt x="1983867" y="521970"/>
                </a:lnTo>
                <a:close/>
              </a:path>
              <a:path w="6209665" h="574039">
                <a:moveTo>
                  <a:pt x="2352992" y="519430"/>
                </a:moveTo>
                <a:lnTo>
                  <a:pt x="2255020" y="519430"/>
                </a:lnTo>
                <a:lnTo>
                  <a:pt x="2230325" y="520700"/>
                </a:lnTo>
                <a:lnTo>
                  <a:pt x="2146186" y="520700"/>
                </a:lnTo>
                <a:lnTo>
                  <a:pt x="2148504" y="521970"/>
                </a:lnTo>
                <a:lnTo>
                  <a:pt x="2162630" y="521970"/>
                </a:lnTo>
                <a:lnTo>
                  <a:pt x="2166422" y="523240"/>
                </a:lnTo>
                <a:lnTo>
                  <a:pt x="2380101" y="523240"/>
                </a:lnTo>
                <a:lnTo>
                  <a:pt x="2348149" y="520700"/>
                </a:lnTo>
                <a:lnTo>
                  <a:pt x="2352992" y="519430"/>
                </a:lnTo>
                <a:close/>
              </a:path>
              <a:path w="6209665" h="574039">
                <a:moveTo>
                  <a:pt x="2573742" y="520700"/>
                </a:moveTo>
                <a:lnTo>
                  <a:pt x="2546298" y="520700"/>
                </a:lnTo>
                <a:lnTo>
                  <a:pt x="2534349" y="521970"/>
                </a:lnTo>
                <a:lnTo>
                  <a:pt x="2504890" y="521970"/>
                </a:lnTo>
                <a:lnTo>
                  <a:pt x="2490501" y="523240"/>
                </a:lnTo>
                <a:lnTo>
                  <a:pt x="2578385" y="523240"/>
                </a:lnTo>
                <a:lnTo>
                  <a:pt x="2578838" y="521970"/>
                </a:lnTo>
                <a:lnTo>
                  <a:pt x="2573742" y="520700"/>
                </a:lnTo>
                <a:close/>
              </a:path>
              <a:path w="6209665" h="574039">
                <a:moveTo>
                  <a:pt x="3065609" y="520700"/>
                </a:moveTo>
                <a:lnTo>
                  <a:pt x="3007196" y="520700"/>
                </a:lnTo>
                <a:lnTo>
                  <a:pt x="2997596" y="521970"/>
                </a:lnTo>
                <a:lnTo>
                  <a:pt x="2991114" y="523240"/>
                </a:lnTo>
                <a:lnTo>
                  <a:pt x="3097994" y="523240"/>
                </a:lnTo>
                <a:lnTo>
                  <a:pt x="3087809" y="521970"/>
                </a:lnTo>
                <a:lnTo>
                  <a:pt x="3074697" y="521970"/>
                </a:lnTo>
                <a:lnTo>
                  <a:pt x="3065609" y="520700"/>
                </a:lnTo>
                <a:close/>
              </a:path>
              <a:path w="6209665" h="574039">
                <a:moveTo>
                  <a:pt x="3854908" y="519430"/>
                </a:moveTo>
                <a:lnTo>
                  <a:pt x="3214751" y="519430"/>
                </a:lnTo>
                <a:lnTo>
                  <a:pt x="3213907" y="520700"/>
                </a:lnTo>
                <a:lnTo>
                  <a:pt x="3219666" y="521970"/>
                </a:lnTo>
                <a:lnTo>
                  <a:pt x="3243570" y="521970"/>
                </a:lnTo>
                <a:lnTo>
                  <a:pt x="3242747" y="523240"/>
                </a:lnTo>
                <a:lnTo>
                  <a:pt x="3764638" y="523240"/>
                </a:lnTo>
                <a:lnTo>
                  <a:pt x="3753477" y="521970"/>
                </a:lnTo>
                <a:lnTo>
                  <a:pt x="3758006" y="520700"/>
                </a:lnTo>
                <a:lnTo>
                  <a:pt x="3851547" y="520700"/>
                </a:lnTo>
                <a:lnTo>
                  <a:pt x="3854908" y="519430"/>
                </a:lnTo>
                <a:close/>
              </a:path>
              <a:path w="6209665" h="574039">
                <a:moveTo>
                  <a:pt x="4776854" y="520700"/>
                </a:moveTo>
                <a:lnTo>
                  <a:pt x="4101135" y="520700"/>
                </a:lnTo>
                <a:lnTo>
                  <a:pt x="4110710" y="521970"/>
                </a:lnTo>
                <a:lnTo>
                  <a:pt x="4114438" y="523240"/>
                </a:lnTo>
                <a:lnTo>
                  <a:pt x="4310895" y="523240"/>
                </a:lnTo>
                <a:lnTo>
                  <a:pt x="4324075" y="521970"/>
                </a:lnTo>
                <a:lnTo>
                  <a:pt x="4769750" y="521970"/>
                </a:lnTo>
                <a:lnTo>
                  <a:pt x="4776854" y="520700"/>
                </a:lnTo>
                <a:close/>
              </a:path>
              <a:path w="6209665" h="574039">
                <a:moveTo>
                  <a:pt x="456560" y="516890"/>
                </a:moveTo>
                <a:lnTo>
                  <a:pt x="446296" y="516890"/>
                </a:lnTo>
                <a:lnTo>
                  <a:pt x="443953" y="519430"/>
                </a:lnTo>
                <a:lnTo>
                  <a:pt x="432793" y="520700"/>
                </a:lnTo>
                <a:lnTo>
                  <a:pt x="418240" y="521970"/>
                </a:lnTo>
                <a:lnTo>
                  <a:pt x="610442" y="521970"/>
                </a:lnTo>
                <a:lnTo>
                  <a:pt x="602972" y="520700"/>
                </a:lnTo>
                <a:lnTo>
                  <a:pt x="454638" y="520700"/>
                </a:lnTo>
                <a:lnTo>
                  <a:pt x="453188" y="519430"/>
                </a:lnTo>
                <a:lnTo>
                  <a:pt x="462400" y="519430"/>
                </a:lnTo>
                <a:lnTo>
                  <a:pt x="469347" y="518160"/>
                </a:lnTo>
                <a:lnTo>
                  <a:pt x="466825" y="518160"/>
                </a:lnTo>
                <a:lnTo>
                  <a:pt x="456560" y="516890"/>
                </a:lnTo>
                <a:close/>
              </a:path>
              <a:path w="6209665" h="574039">
                <a:moveTo>
                  <a:pt x="832655" y="520700"/>
                </a:moveTo>
                <a:lnTo>
                  <a:pt x="640999" y="520700"/>
                </a:lnTo>
                <a:lnTo>
                  <a:pt x="625493" y="521970"/>
                </a:lnTo>
                <a:lnTo>
                  <a:pt x="848827" y="521970"/>
                </a:lnTo>
                <a:lnTo>
                  <a:pt x="832655" y="520700"/>
                </a:lnTo>
                <a:close/>
              </a:path>
              <a:path w="6209665" h="574039">
                <a:moveTo>
                  <a:pt x="1227964" y="516890"/>
                </a:moveTo>
                <a:lnTo>
                  <a:pt x="1193787" y="516890"/>
                </a:lnTo>
                <a:lnTo>
                  <a:pt x="1176460" y="519430"/>
                </a:lnTo>
                <a:lnTo>
                  <a:pt x="1046561" y="519430"/>
                </a:lnTo>
                <a:lnTo>
                  <a:pt x="1030884" y="521970"/>
                </a:lnTo>
                <a:lnTo>
                  <a:pt x="1163644" y="521970"/>
                </a:lnTo>
                <a:lnTo>
                  <a:pt x="1159082" y="520700"/>
                </a:lnTo>
                <a:lnTo>
                  <a:pt x="1182118" y="520700"/>
                </a:lnTo>
                <a:lnTo>
                  <a:pt x="1182573" y="519430"/>
                </a:lnTo>
                <a:lnTo>
                  <a:pt x="1191777" y="518160"/>
                </a:lnTo>
                <a:lnTo>
                  <a:pt x="1218590" y="518160"/>
                </a:lnTo>
                <a:lnTo>
                  <a:pt x="1227964" y="516890"/>
                </a:lnTo>
                <a:close/>
              </a:path>
              <a:path w="6209665" h="574039">
                <a:moveTo>
                  <a:pt x="1182118" y="520700"/>
                </a:moveTo>
                <a:lnTo>
                  <a:pt x="1171232" y="520700"/>
                </a:lnTo>
                <a:lnTo>
                  <a:pt x="1181662" y="521970"/>
                </a:lnTo>
                <a:lnTo>
                  <a:pt x="1182118" y="520700"/>
                </a:lnTo>
                <a:close/>
              </a:path>
              <a:path w="6209665" h="574039">
                <a:moveTo>
                  <a:pt x="1989697" y="520700"/>
                </a:moveTo>
                <a:lnTo>
                  <a:pt x="1262692" y="520700"/>
                </a:lnTo>
                <a:lnTo>
                  <a:pt x="1269614" y="521970"/>
                </a:lnTo>
                <a:lnTo>
                  <a:pt x="1986212" y="521970"/>
                </a:lnTo>
                <a:lnTo>
                  <a:pt x="1989697" y="520700"/>
                </a:lnTo>
                <a:close/>
              </a:path>
              <a:path w="6209665" h="574039">
                <a:moveTo>
                  <a:pt x="2676471" y="520700"/>
                </a:moveTo>
                <a:lnTo>
                  <a:pt x="2621102" y="520700"/>
                </a:lnTo>
                <a:lnTo>
                  <a:pt x="2597724" y="521970"/>
                </a:lnTo>
                <a:lnTo>
                  <a:pt x="2670671" y="521970"/>
                </a:lnTo>
                <a:lnTo>
                  <a:pt x="2676471" y="520700"/>
                </a:lnTo>
                <a:close/>
              </a:path>
              <a:path w="6209665" h="574039">
                <a:moveTo>
                  <a:pt x="2766863" y="518160"/>
                </a:moveTo>
                <a:lnTo>
                  <a:pt x="2747610" y="518160"/>
                </a:lnTo>
                <a:lnTo>
                  <a:pt x="2735747" y="519430"/>
                </a:lnTo>
                <a:lnTo>
                  <a:pt x="2728305" y="520700"/>
                </a:lnTo>
                <a:lnTo>
                  <a:pt x="2722443" y="521970"/>
                </a:lnTo>
                <a:lnTo>
                  <a:pt x="2770024" y="521970"/>
                </a:lnTo>
                <a:lnTo>
                  <a:pt x="2770624" y="520700"/>
                </a:lnTo>
                <a:lnTo>
                  <a:pt x="2771005" y="520700"/>
                </a:lnTo>
                <a:lnTo>
                  <a:pt x="2770106" y="519430"/>
                </a:lnTo>
                <a:lnTo>
                  <a:pt x="2766863" y="518160"/>
                </a:lnTo>
                <a:close/>
              </a:path>
              <a:path w="6209665" h="574039">
                <a:moveTo>
                  <a:pt x="2786694" y="519430"/>
                </a:moveTo>
                <a:lnTo>
                  <a:pt x="2777541" y="520700"/>
                </a:lnTo>
                <a:lnTo>
                  <a:pt x="2772420" y="521970"/>
                </a:lnTo>
                <a:lnTo>
                  <a:pt x="2783795" y="521970"/>
                </a:lnTo>
                <a:lnTo>
                  <a:pt x="2789437" y="520700"/>
                </a:lnTo>
                <a:lnTo>
                  <a:pt x="2793980" y="520700"/>
                </a:lnTo>
                <a:lnTo>
                  <a:pt x="2786694" y="519430"/>
                </a:lnTo>
                <a:close/>
              </a:path>
              <a:path w="6209665" h="574039">
                <a:moveTo>
                  <a:pt x="2811882" y="519430"/>
                </a:moveTo>
                <a:lnTo>
                  <a:pt x="2804650" y="520700"/>
                </a:lnTo>
                <a:lnTo>
                  <a:pt x="2801336" y="521970"/>
                </a:lnTo>
                <a:lnTo>
                  <a:pt x="2814887" y="521970"/>
                </a:lnTo>
                <a:lnTo>
                  <a:pt x="2819669" y="520700"/>
                </a:lnTo>
                <a:lnTo>
                  <a:pt x="2820375" y="520700"/>
                </a:lnTo>
                <a:lnTo>
                  <a:pt x="2811882" y="519430"/>
                </a:lnTo>
                <a:close/>
              </a:path>
              <a:path w="6209665" h="574039">
                <a:moveTo>
                  <a:pt x="2958965" y="513080"/>
                </a:moveTo>
                <a:lnTo>
                  <a:pt x="2914782" y="513080"/>
                </a:lnTo>
                <a:lnTo>
                  <a:pt x="2905004" y="514350"/>
                </a:lnTo>
                <a:lnTo>
                  <a:pt x="2899117" y="515620"/>
                </a:lnTo>
                <a:lnTo>
                  <a:pt x="2896256" y="516890"/>
                </a:lnTo>
                <a:lnTo>
                  <a:pt x="2895555" y="518160"/>
                </a:lnTo>
                <a:lnTo>
                  <a:pt x="2896147" y="519430"/>
                </a:lnTo>
                <a:lnTo>
                  <a:pt x="2897167" y="520700"/>
                </a:lnTo>
                <a:lnTo>
                  <a:pt x="2897749" y="521970"/>
                </a:lnTo>
                <a:lnTo>
                  <a:pt x="2907312" y="521970"/>
                </a:lnTo>
                <a:lnTo>
                  <a:pt x="2921892" y="520700"/>
                </a:lnTo>
                <a:lnTo>
                  <a:pt x="2920591" y="520700"/>
                </a:lnTo>
                <a:lnTo>
                  <a:pt x="2912320" y="519430"/>
                </a:lnTo>
                <a:lnTo>
                  <a:pt x="2909451" y="519430"/>
                </a:lnTo>
                <a:lnTo>
                  <a:pt x="2910794" y="518160"/>
                </a:lnTo>
                <a:lnTo>
                  <a:pt x="2915157" y="518160"/>
                </a:lnTo>
                <a:lnTo>
                  <a:pt x="2921350" y="516890"/>
                </a:lnTo>
                <a:lnTo>
                  <a:pt x="2928182" y="515620"/>
                </a:lnTo>
                <a:lnTo>
                  <a:pt x="2958305" y="515620"/>
                </a:lnTo>
                <a:lnTo>
                  <a:pt x="2964185" y="514350"/>
                </a:lnTo>
                <a:lnTo>
                  <a:pt x="2970339" y="514350"/>
                </a:lnTo>
                <a:lnTo>
                  <a:pt x="2958965" y="513080"/>
                </a:lnTo>
                <a:close/>
              </a:path>
              <a:path w="6209665" h="574039">
                <a:moveTo>
                  <a:pt x="2998699" y="515620"/>
                </a:moveTo>
                <a:lnTo>
                  <a:pt x="2997440" y="516890"/>
                </a:lnTo>
                <a:lnTo>
                  <a:pt x="2989343" y="518160"/>
                </a:lnTo>
                <a:lnTo>
                  <a:pt x="2967057" y="518160"/>
                </a:lnTo>
                <a:lnTo>
                  <a:pt x="2960077" y="519430"/>
                </a:lnTo>
                <a:lnTo>
                  <a:pt x="2960679" y="520700"/>
                </a:lnTo>
                <a:lnTo>
                  <a:pt x="2961004" y="520700"/>
                </a:lnTo>
                <a:lnTo>
                  <a:pt x="2977592" y="521970"/>
                </a:lnTo>
                <a:lnTo>
                  <a:pt x="2990808" y="520700"/>
                </a:lnTo>
                <a:lnTo>
                  <a:pt x="3000090" y="519430"/>
                </a:lnTo>
                <a:lnTo>
                  <a:pt x="3004873" y="518160"/>
                </a:lnTo>
                <a:lnTo>
                  <a:pt x="3004598" y="516890"/>
                </a:lnTo>
                <a:lnTo>
                  <a:pt x="2998699" y="515620"/>
                </a:lnTo>
                <a:close/>
              </a:path>
              <a:path w="6209665" h="574039">
                <a:moveTo>
                  <a:pt x="3864469" y="520700"/>
                </a:moveTo>
                <a:lnTo>
                  <a:pt x="3782835" y="520700"/>
                </a:lnTo>
                <a:lnTo>
                  <a:pt x="3795818" y="521970"/>
                </a:lnTo>
                <a:lnTo>
                  <a:pt x="3869831" y="521970"/>
                </a:lnTo>
                <a:lnTo>
                  <a:pt x="3864469" y="520700"/>
                </a:lnTo>
                <a:close/>
              </a:path>
              <a:path w="6209665" h="574039">
                <a:moveTo>
                  <a:pt x="6055764" y="489948"/>
                </a:moveTo>
                <a:lnTo>
                  <a:pt x="6052913" y="491490"/>
                </a:lnTo>
                <a:lnTo>
                  <a:pt x="6043084" y="496570"/>
                </a:lnTo>
                <a:lnTo>
                  <a:pt x="6031435" y="501650"/>
                </a:lnTo>
                <a:lnTo>
                  <a:pt x="6018927" y="508000"/>
                </a:lnTo>
                <a:lnTo>
                  <a:pt x="6006519" y="513080"/>
                </a:lnTo>
                <a:lnTo>
                  <a:pt x="5995174" y="518160"/>
                </a:lnTo>
                <a:lnTo>
                  <a:pt x="5988295" y="520971"/>
                </a:lnTo>
                <a:lnTo>
                  <a:pt x="6001187" y="516890"/>
                </a:lnTo>
                <a:lnTo>
                  <a:pt x="6005281" y="516890"/>
                </a:lnTo>
                <a:lnTo>
                  <a:pt x="6009650" y="515620"/>
                </a:lnTo>
                <a:lnTo>
                  <a:pt x="6026882" y="506730"/>
                </a:lnTo>
                <a:lnTo>
                  <a:pt x="6041393" y="497840"/>
                </a:lnTo>
                <a:lnTo>
                  <a:pt x="6053403" y="491490"/>
                </a:lnTo>
                <a:lnTo>
                  <a:pt x="6055764" y="489948"/>
                </a:lnTo>
                <a:close/>
              </a:path>
              <a:path w="6209665" h="574039">
                <a:moveTo>
                  <a:pt x="513061" y="519430"/>
                </a:moveTo>
                <a:lnTo>
                  <a:pt x="469672" y="519430"/>
                </a:lnTo>
                <a:lnTo>
                  <a:pt x="454638" y="520700"/>
                </a:lnTo>
                <a:lnTo>
                  <a:pt x="508439" y="520700"/>
                </a:lnTo>
                <a:lnTo>
                  <a:pt x="513061" y="519430"/>
                </a:lnTo>
                <a:close/>
              </a:path>
              <a:path w="6209665" h="574039">
                <a:moveTo>
                  <a:pt x="604039" y="515620"/>
                </a:moveTo>
                <a:lnTo>
                  <a:pt x="574991" y="515620"/>
                </a:lnTo>
                <a:lnTo>
                  <a:pt x="552356" y="516890"/>
                </a:lnTo>
                <a:lnTo>
                  <a:pt x="541399" y="518160"/>
                </a:lnTo>
                <a:lnTo>
                  <a:pt x="527408" y="518160"/>
                </a:lnTo>
                <a:lnTo>
                  <a:pt x="537831" y="519430"/>
                </a:lnTo>
                <a:lnTo>
                  <a:pt x="576231" y="519430"/>
                </a:lnTo>
                <a:lnTo>
                  <a:pt x="571182" y="520700"/>
                </a:lnTo>
                <a:lnTo>
                  <a:pt x="602972" y="520700"/>
                </a:lnTo>
                <a:lnTo>
                  <a:pt x="577921" y="518160"/>
                </a:lnTo>
                <a:lnTo>
                  <a:pt x="574055" y="516890"/>
                </a:lnTo>
                <a:lnTo>
                  <a:pt x="592369" y="516890"/>
                </a:lnTo>
                <a:lnTo>
                  <a:pt x="604039" y="515620"/>
                </a:lnTo>
                <a:close/>
              </a:path>
              <a:path w="6209665" h="574039">
                <a:moveTo>
                  <a:pt x="772424" y="515620"/>
                </a:moveTo>
                <a:lnTo>
                  <a:pt x="765356" y="516890"/>
                </a:lnTo>
                <a:lnTo>
                  <a:pt x="754697" y="518160"/>
                </a:lnTo>
                <a:lnTo>
                  <a:pt x="710679" y="518160"/>
                </a:lnTo>
                <a:lnTo>
                  <a:pt x="704782" y="519430"/>
                </a:lnTo>
                <a:lnTo>
                  <a:pt x="695815" y="519430"/>
                </a:lnTo>
                <a:lnTo>
                  <a:pt x="684366" y="520700"/>
                </a:lnTo>
                <a:lnTo>
                  <a:pt x="818651" y="520700"/>
                </a:lnTo>
                <a:lnTo>
                  <a:pt x="806221" y="519430"/>
                </a:lnTo>
                <a:lnTo>
                  <a:pt x="794769" y="516890"/>
                </a:lnTo>
                <a:lnTo>
                  <a:pt x="783702" y="516890"/>
                </a:lnTo>
                <a:lnTo>
                  <a:pt x="772424" y="515620"/>
                </a:lnTo>
                <a:close/>
              </a:path>
              <a:path w="6209665" h="574039">
                <a:moveTo>
                  <a:pt x="1441265" y="515620"/>
                </a:moveTo>
                <a:lnTo>
                  <a:pt x="1390292" y="515620"/>
                </a:lnTo>
                <a:lnTo>
                  <a:pt x="1381997" y="518160"/>
                </a:lnTo>
                <a:lnTo>
                  <a:pt x="1277473" y="518160"/>
                </a:lnTo>
                <a:lnTo>
                  <a:pt x="1272861" y="519430"/>
                </a:lnTo>
                <a:lnTo>
                  <a:pt x="1260362" y="519430"/>
                </a:lnTo>
                <a:lnTo>
                  <a:pt x="1258677" y="520700"/>
                </a:lnTo>
                <a:lnTo>
                  <a:pt x="1428323" y="520700"/>
                </a:lnTo>
                <a:lnTo>
                  <a:pt x="1428085" y="519430"/>
                </a:lnTo>
                <a:lnTo>
                  <a:pt x="1436522" y="518160"/>
                </a:lnTo>
                <a:lnTo>
                  <a:pt x="1441265" y="515620"/>
                </a:lnTo>
                <a:close/>
              </a:path>
              <a:path w="6209665" h="574039">
                <a:moveTo>
                  <a:pt x="1821691" y="516890"/>
                </a:moveTo>
                <a:lnTo>
                  <a:pt x="1478955" y="516890"/>
                </a:lnTo>
                <a:lnTo>
                  <a:pt x="1469853" y="518160"/>
                </a:lnTo>
                <a:lnTo>
                  <a:pt x="1457705" y="519430"/>
                </a:lnTo>
                <a:lnTo>
                  <a:pt x="1443524" y="520700"/>
                </a:lnTo>
                <a:lnTo>
                  <a:pt x="1993636" y="520700"/>
                </a:lnTo>
                <a:lnTo>
                  <a:pt x="1997341" y="519430"/>
                </a:lnTo>
                <a:lnTo>
                  <a:pt x="2000125" y="519430"/>
                </a:lnTo>
                <a:lnTo>
                  <a:pt x="2001301" y="518160"/>
                </a:lnTo>
                <a:lnTo>
                  <a:pt x="1833516" y="518160"/>
                </a:lnTo>
                <a:lnTo>
                  <a:pt x="1821691" y="516890"/>
                </a:lnTo>
                <a:close/>
              </a:path>
              <a:path w="6209665" h="574039">
                <a:moveTo>
                  <a:pt x="2151084" y="519430"/>
                </a:moveTo>
                <a:lnTo>
                  <a:pt x="2146715" y="520700"/>
                </a:lnTo>
                <a:lnTo>
                  <a:pt x="2164997" y="520700"/>
                </a:lnTo>
                <a:lnTo>
                  <a:pt x="2151084" y="519430"/>
                </a:lnTo>
                <a:close/>
              </a:path>
              <a:path w="6209665" h="574039">
                <a:moveTo>
                  <a:pt x="2470122" y="519430"/>
                </a:moveTo>
                <a:lnTo>
                  <a:pt x="2439125" y="519430"/>
                </a:lnTo>
                <a:lnTo>
                  <a:pt x="2435755" y="520700"/>
                </a:lnTo>
                <a:lnTo>
                  <a:pt x="2461813" y="520700"/>
                </a:lnTo>
                <a:lnTo>
                  <a:pt x="2470122" y="519430"/>
                </a:lnTo>
                <a:close/>
              </a:path>
              <a:path w="6209665" h="574039">
                <a:moveTo>
                  <a:pt x="2626953" y="518160"/>
                </a:moveTo>
                <a:lnTo>
                  <a:pt x="2631702" y="519430"/>
                </a:lnTo>
                <a:lnTo>
                  <a:pt x="2629051" y="520700"/>
                </a:lnTo>
                <a:lnTo>
                  <a:pt x="2659601" y="520700"/>
                </a:lnTo>
                <a:lnTo>
                  <a:pt x="2646704" y="519430"/>
                </a:lnTo>
                <a:lnTo>
                  <a:pt x="2635926" y="519430"/>
                </a:lnTo>
                <a:lnTo>
                  <a:pt x="2626953" y="518160"/>
                </a:lnTo>
                <a:close/>
              </a:path>
              <a:path w="6209665" h="574039">
                <a:moveTo>
                  <a:pt x="2692989" y="519430"/>
                </a:moveTo>
                <a:lnTo>
                  <a:pt x="2674925" y="520700"/>
                </a:lnTo>
                <a:lnTo>
                  <a:pt x="2690495" y="520700"/>
                </a:lnTo>
                <a:lnTo>
                  <a:pt x="2692989" y="519430"/>
                </a:lnTo>
                <a:close/>
              </a:path>
              <a:path w="6209665" h="574039">
                <a:moveTo>
                  <a:pt x="3147011" y="519430"/>
                </a:moveTo>
                <a:lnTo>
                  <a:pt x="3121532" y="519430"/>
                </a:lnTo>
                <a:lnTo>
                  <a:pt x="3113912" y="520700"/>
                </a:lnTo>
                <a:lnTo>
                  <a:pt x="3135469" y="520700"/>
                </a:lnTo>
                <a:lnTo>
                  <a:pt x="3147011" y="519430"/>
                </a:lnTo>
                <a:close/>
              </a:path>
              <a:path w="6209665" h="574039">
                <a:moveTo>
                  <a:pt x="516113" y="515620"/>
                </a:moveTo>
                <a:lnTo>
                  <a:pt x="506212" y="516890"/>
                </a:lnTo>
                <a:lnTo>
                  <a:pt x="495286" y="518160"/>
                </a:lnTo>
                <a:lnTo>
                  <a:pt x="483163" y="519430"/>
                </a:lnTo>
                <a:lnTo>
                  <a:pt x="505047" y="519430"/>
                </a:lnTo>
                <a:lnTo>
                  <a:pt x="516970" y="518160"/>
                </a:lnTo>
                <a:lnTo>
                  <a:pt x="541399" y="518160"/>
                </a:lnTo>
                <a:lnTo>
                  <a:pt x="529591" y="516890"/>
                </a:lnTo>
                <a:lnTo>
                  <a:pt x="516113" y="515620"/>
                </a:lnTo>
                <a:close/>
              </a:path>
              <a:path w="6209665" h="574039">
                <a:moveTo>
                  <a:pt x="1101376" y="516890"/>
                </a:moveTo>
                <a:lnTo>
                  <a:pt x="1082468" y="516890"/>
                </a:lnTo>
                <a:lnTo>
                  <a:pt x="1067635" y="518160"/>
                </a:lnTo>
                <a:lnTo>
                  <a:pt x="1055969" y="519430"/>
                </a:lnTo>
                <a:lnTo>
                  <a:pt x="1098353" y="519430"/>
                </a:lnTo>
                <a:lnTo>
                  <a:pt x="1097175" y="518160"/>
                </a:lnTo>
                <a:lnTo>
                  <a:pt x="1101376" y="516890"/>
                </a:lnTo>
                <a:close/>
              </a:path>
              <a:path w="6209665" h="574039">
                <a:moveTo>
                  <a:pt x="1152200" y="518160"/>
                </a:moveTo>
                <a:lnTo>
                  <a:pt x="1129359" y="518160"/>
                </a:lnTo>
                <a:lnTo>
                  <a:pt x="1118056" y="519430"/>
                </a:lnTo>
                <a:lnTo>
                  <a:pt x="1162598" y="519430"/>
                </a:lnTo>
                <a:lnTo>
                  <a:pt x="1152200" y="518160"/>
                </a:lnTo>
                <a:close/>
              </a:path>
              <a:path w="6209665" h="574039">
                <a:moveTo>
                  <a:pt x="2355008" y="518160"/>
                </a:moveTo>
                <a:lnTo>
                  <a:pt x="2341662" y="518160"/>
                </a:lnTo>
                <a:lnTo>
                  <a:pt x="2328001" y="519430"/>
                </a:lnTo>
                <a:lnTo>
                  <a:pt x="2366864" y="519430"/>
                </a:lnTo>
                <a:lnTo>
                  <a:pt x="2355008" y="518160"/>
                </a:lnTo>
                <a:close/>
              </a:path>
              <a:path w="6209665" h="574039">
                <a:moveTo>
                  <a:pt x="5474572" y="518160"/>
                </a:moveTo>
                <a:lnTo>
                  <a:pt x="3113715" y="518160"/>
                </a:lnTo>
                <a:lnTo>
                  <a:pt x="3120421" y="519430"/>
                </a:lnTo>
                <a:lnTo>
                  <a:pt x="5487117" y="519430"/>
                </a:lnTo>
                <a:lnTo>
                  <a:pt x="5474572" y="518160"/>
                </a:lnTo>
                <a:close/>
              </a:path>
              <a:path w="6209665" h="574039">
                <a:moveTo>
                  <a:pt x="113719" y="510485"/>
                </a:moveTo>
                <a:lnTo>
                  <a:pt x="123132" y="516890"/>
                </a:lnTo>
                <a:lnTo>
                  <a:pt x="127993" y="518903"/>
                </a:lnTo>
                <a:lnTo>
                  <a:pt x="116546" y="511810"/>
                </a:lnTo>
                <a:lnTo>
                  <a:pt x="113719" y="510485"/>
                </a:lnTo>
                <a:close/>
              </a:path>
              <a:path w="6209665" h="574039">
                <a:moveTo>
                  <a:pt x="478639" y="516890"/>
                </a:moveTo>
                <a:lnTo>
                  <a:pt x="469412" y="516890"/>
                </a:lnTo>
                <a:lnTo>
                  <a:pt x="466825" y="518160"/>
                </a:lnTo>
                <a:lnTo>
                  <a:pt x="475379" y="518160"/>
                </a:lnTo>
                <a:lnTo>
                  <a:pt x="478639" y="516890"/>
                </a:lnTo>
                <a:close/>
              </a:path>
              <a:path w="6209665" h="574039">
                <a:moveTo>
                  <a:pt x="1348836" y="516890"/>
                </a:moveTo>
                <a:lnTo>
                  <a:pt x="1284101" y="516890"/>
                </a:lnTo>
                <a:lnTo>
                  <a:pt x="1283704" y="518160"/>
                </a:lnTo>
                <a:lnTo>
                  <a:pt x="1362260" y="518160"/>
                </a:lnTo>
                <a:lnTo>
                  <a:pt x="1348836" y="516890"/>
                </a:lnTo>
                <a:close/>
              </a:path>
              <a:path w="6209665" h="574039">
                <a:moveTo>
                  <a:pt x="1873008" y="516890"/>
                </a:moveTo>
                <a:lnTo>
                  <a:pt x="1869858" y="516890"/>
                </a:lnTo>
                <a:lnTo>
                  <a:pt x="1872457" y="518160"/>
                </a:lnTo>
                <a:lnTo>
                  <a:pt x="1873008" y="516890"/>
                </a:lnTo>
                <a:close/>
              </a:path>
              <a:path w="6209665" h="574039">
                <a:moveTo>
                  <a:pt x="1996079" y="516890"/>
                </a:moveTo>
                <a:lnTo>
                  <a:pt x="1893536" y="516890"/>
                </a:lnTo>
                <a:lnTo>
                  <a:pt x="1895817" y="518160"/>
                </a:lnTo>
                <a:lnTo>
                  <a:pt x="2000182" y="518160"/>
                </a:lnTo>
                <a:lnTo>
                  <a:pt x="1996079" y="516890"/>
                </a:lnTo>
                <a:close/>
              </a:path>
              <a:path w="6209665" h="574039">
                <a:moveTo>
                  <a:pt x="2949951" y="515620"/>
                </a:moveTo>
                <a:lnTo>
                  <a:pt x="2934463" y="515620"/>
                </a:lnTo>
                <a:lnTo>
                  <a:pt x="2945170" y="518160"/>
                </a:lnTo>
                <a:lnTo>
                  <a:pt x="2952771" y="518160"/>
                </a:lnTo>
                <a:lnTo>
                  <a:pt x="2949176" y="516890"/>
                </a:lnTo>
                <a:lnTo>
                  <a:pt x="2948388" y="516890"/>
                </a:lnTo>
                <a:lnTo>
                  <a:pt x="2949951" y="515620"/>
                </a:lnTo>
                <a:close/>
              </a:path>
              <a:path w="6209665" h="574039">
                <a:moveTo>
                  <a:pt x="3104327" y="512087"/>
                </a:moveTo>
                <a:lnTo>
                  <a:pt x="3087589" y="513080"/>
                </a:lnTo>
                <a:lnTo>
                  <a:pt x="3072640" y="514350"/>
                </a:lnTo>
                <a:lnTo>
                  <a:pt x="3062656" y="516890"/>
                </a:lnTo>
                <a:lnTo>
                  <a:pt x="3056131" y="518160"/>
                </a:lnTo>
                <a:lnTo>
                  <a:pt x="3071327" y="518160"/>
                </a:lnTo>
                <a:lnTo>
                  <a:pt x="3084756" y="516890"/>
                </a:lnTo>
                <a:lnTo>
                  <a:pt x="5460580" y="516890"/>
                </a:lnTo>
                <a:lnTo>
                  <a:pt x="5461318" y="515620"/>
                </a:lnTo>
                <a:lnTo>
                  <a:pt x="3127022" y="515620"/>
                </a:lnTo>
                <a:lnTo>
                  <a:pt x="3113237" y="514350"/>
                </a:lnTo>
                <a:lnTo>
                  <a:pt x="3098660" y="514350"/>
                </a:lnTo>
                <a:lnTo>
                  <a:pt x="3104327" y="512087"/>
                </a:lnTo>
                <a:close/>
              </a:path>
              <a:path w="6209665" h="574039">
                <a:moveTo>
                  <a:pt x="5458361" y="516890"/>
                </a:moveTo>
                <a:lnTo>
                  <a:pt x="3096052" y="516890"/>
                </a:lnTo>
                <a:lnTo>
                  <a:pt x="3104547" y="518160"/>
                </a:lnTo>
                <a:lnTo>
                  <a:pt x="5464308" y="518160"/>
                </a:lnTo>
                <a:lnTo>
                  <a:pt x="5458361" y="516890"/>
                </a:lnTo>
                <a:close/>
              </a:path>
              <a:path w="6209665" h="574039">
                <a:moveTo>
                  <a:pt x="5484836" y="516890"/>
                </a:moveTo>
                <a:lnTo>
                  <a:pt x="5464308" y="516890"/>
                </a:lnTo>
                <a:lnTo>
                  <a:pt x="5464308" y="518160"/>
                </a:lnTo>
                <a:lnTo>
                  <a:pt x="5487117" y="518160"/>
                </a:lnTo>
                <a:lnTo>
                  <a:pt x="5484836" y="516890"/>
                </a:lnTo>
                <a:close/>
              </a:path>
              <a:path w="6209665" h="574039">
                <a:moveTo>
                  <a:pt x="1317968" y="515620"/>
                </a:moveTo>
                <a:lnTo>
                  <a:pt x="1276407" y="515620"/>
                </a:lnTo>
                <a:lnTo>
                  <a:pt x="1281873" y="516890"/>
                </a:lnTo>
                <a:lnTo>
                  <a:pt x="1333640" y="516890"/>
                </a:lnTo>
                <a:lnTo>
                  <a:pt x="1317968" y="515620"/>
                </a:lnTo>
                <a:close/>
              </a:path>
              <a:path w="6209665" h="574039">
                <a:moveTo>
                  <a:pt x="1544591" y="513080"/>
                </a:moveTo>
                <a:lnTo>
                  <a:pt x="1521363" y="513080"/>
                </a:lnTo>
                <a:lnTo>
                  <a:pt x="1518887" y="515620"/>
                </a:lnTo>
                <a:lnTo>
                  <a:pt x="1510978" y="516890"/>
                </a:lnTo>
                <a:lnTo>
                  <a:pt x="1593736" y="516890"/>
                </a:lnTo>
                <a:lnTo>
                  <a:pt x="1592672" y="515620"/>
                </a:lnTo>
                <a:lnTo>
                  <a:pt x="1585123" y="515620"/>
                </a:lnTo>
                <a:lnTo>
                  <a:pt x="1573192" y="514350"/>
                </a:lnTo>
                <a:lnTo>
                  <a:pt x="1558981" y="514350"/>
                </a:lnTo>
                <a:lnTo>
                  <a:pt x="1544591" y="513080"/>
                </a:lnTo>
                <a:close/>
              </a:path>
              <a:path w="6209665" h="574039">
                <a:moveTo>
                  <a:pt x="1793090" y="514350"/>
                </a:moveTo>
                <a:lnTo>
                  <a:pt x="1784718" y="515620"/>
                </a:lnTo>
                <a:lnTo>
                  <a:pt x="1741852" y="515620"/>
                </a:lnTo>
                <a:lnTo>
                  <a:pt x="1744930" y="516890"/>
                </a:lnTo>
                <a:lnTo>
                  <a:pt x="1811100" y="516890"/>
                </a:lnTo>
                <a:lnTo>
                  <a:pt x="1801611" y="515620"/>
                </a:lnTo>
                <a:lnTo>
                  <a:pt x="1793090" y="514350"/>
                </a:lnTo>
                <a:close/>
              </a:path>
              <a:path w="6209665" h="574039">
                <a:moveTo>
                  <a:pt x="1913849" y="515620"/>
                </a:moveTo>
                <a:lnTo>
                  <a:pt x="1874811" y="515620"/>
                </a:lnTo>
                <a:lnTo>
                  <a:pt x="1870780" y="516890"/>
                </a:lnTo>
                <a:lnTo>
                  <a:pt x="1955714" y="516890"/>
                </a:lnTo>
                <a:lnTo>
                  <a:pt x="1913849" y="515620"/>
                </a:lnTo>
                <a:close/>
              </a:path>
              <a:path w="6209665" h="574039">
                <a:moveTo>
                  <a:pt x="2816163" y="515620"/>
                </a:moveTo>
                <a:lnTo>
                  <a:pt x="2777037" y="515620"/>
                </a:lnTo>
                <a:lnTo>
                  <a:pt x="2790379" y="516890"/>
                </a:lnTo>
                <a:lnTo>
                  <a:pt x="2803535" y="516890"/>
                </a:lnTo>
                <a:lnTo>
                  <a:pt x="2816163" y="515620"/>
                </a:lnTo>
                <a:close/>
              </a:path>
              <a:path w="6209665" h="574039">
                <a:moveTo>
                  <a:pt x="5789513" y="515620"/>
                </a:moveTo>
                <a:lnTo>
                  <a:pt x="5756119" y="515620"/>
                </a:lnTo>
                <a:lnTo>
                  <a:pt x="5747567" y="516890"/>
                </a:lnTo>
                <a:lnTo>
                  <a:pt x="5803025" y="516890"/>
                </a:lnTo>
                <a:lnTo>
                  <a:pt x="5789513" y="515620"/>
                </a:lnTo>
                <a:close/>
              </a:path>
              <a:path w="6209665" h="574039">
                <a:moveTo>
                  <a:pt x="3804863" y="508000"/>
                </a:moveTo>
                <a:lnTo>
                  <a:pt x="3781677" y="508000"/>
                </a:lnTo>
                <a:lnTo>
                  <a:pt x="3782242" y="509270"/>
                </a:lnTo>
                <a:lnTo>
                  <a:pt x="3773510" y="510540"/>
                </a:lnTo>
                <a:lnTo>
                  <a:pt x="5850629" y="510540"/>
                </a:lnTo>
                <a:lnTo>
                  <a:pt x="5836875" y="511810"/>
                </a:lnTo>
                <a:lnTo>
                  <a:pt x="5831839" y="513080"/>
                </a:lnTo>
                <a:lnTo>
                  <a:pt x="5833071" y="513080"/>
                </a:lnTo>
                <a:lnTo>
                  <a:pt x="5844540" y="514350"/>
                </a:lnTo>
                <a:lnTo>
                  <a:pt x="5849876" y="515620"/>
                </a:lnTo>
                <a:lnTo>
                  <a:pt x="5833266" y="516890"/>
                </a:lnTo>
                <a:lnTo>
                  <a:pt x="5998010" y="516890"/>
                </a:lnTo>
                <a:lnTo>
                  <a:pt x="6006519" y="513080"/>
                </a:lnTo>
                <a:lnTo>
                  <a:pt x="6015825" y="509270"/>
                </a:lnTo>
                <a:lnTo>
                  <a:pt x="3825551" y="509270"/>
                </a:lnTo>
                <a:lnTo>
                  <a:pt x="3804863" y="508000"/>
                </a:lnTo>
                <a:close/>
              </a:path>
              <a:path w="6209665" h="574039">
                <a:moveTo>
                  <a:pt x="1701999" y="514350"/>
                </a:moveTo>
                <a:lnTo>
                  <a:pt x="1695589" y="514350"/>
                </a:lnTo>
                <a:lnTo>
                  <a:pt x="1697385" y="515620"/>
                </a:lnTo>
                <a:lnTo>
                  <a:pt x="1734989" y="515620"/>
                </a:lnTo>
                <a:lnTo>
                  <a:pt x="1701999" y="514350"/>
                </a:lnTo>
                <a:close/>
              </a:path>
              <a:path w="6209665" h="574039">
                <a:moveTo>
                  <a:pt x="2801743" y="514350"/>
                </a:moveTo>
                <a:lnTo>
                  <a:pt x="2751161" y="514350"/>
                </a:lnTo>
                <a:lnTo>
                  <a:pt x="2751161" y="515620"/>
                </a:lnTo>
                <a:lnTo>
                  <a:pt x="2814593" y="515620"/>
                </a:lnTo>
                <a:lnTo>
                  <a:pt x="2801743" y="514350"/>
                </a:lnTo>
                <a:close/>
              </a:path>
              <a:path w="6209665" h="574039">
                <a:moveTo>
                  <a:pt x="2832132" y="514350"/>
                </a:moveTo>
                <a:lnTo>
                  <a:pt x="2814593" y="515620"/>
                </a:lnTo>
                <a:lnTo>
                  <a:pt x="2827921" y="515620"/>
                </a:lnTo>
                <a:lnTo>
                  <a:pt x="2832132" y="514350"/>
                </a:lnTo>
                <a:close/>
              </a:path>
              <a:path w="6209665" h="574039">
                <a:moveTo>
                  <a:pt x="5458333" y="514350"/>
                </a:moveTo>
                <a:lnTo>
                  <a:pt x="3167007" y="514350"/>
                </a:lnTo>
                <a:lnTo>
                  <a:pt x="3157017" y="515620"/>
                </a:lnTo>
                <a:lnTo>
                  <a:pt x="5456858" y="515620"/>
                </a:lnTo>
                <a:lnTo>
                  <a:pt x="5458333" y="514350"/>
                </a:lnTo>
                <a:close/>
              </a:path>
              <a:path w="6209665" h="574039">
                <a:moveTo>
                  <a:pt x="3226445" y="508000"/>
                </a:moveTo>
                <a:lnTo>
                  <a:pt x="3224699" y="508000"/>
                </a:lnTo>
                <a:lnTo>
                  <a:pt x="3208243" y="509270"/>
                </a:lnTo>
                <a:lnTo>
                  <a:pt x="3196419" y="510540"/>
                </a:lnTo>
                <a:lnTo>
                  <a:pt x="3187805" y="511810"/>
                </a:lnTo>
                <a:lnTo>
                  <a:pt x="3180979" y="513080"/>
                </a:lnTo>
                <a:lnTo>
                  <a:pt x="3174520" y="514350"/>
                </a:lnTo>
                <a:lnTo>
                  <a:pt x="5458333" y="514350"/>
                </a:lnTo>
                <a:lnTo>
                  <a:pt x="5470109" y="515620"/>
                </a:lnTo>
                <a:lnTo>
                  <a:pt x="5500120" y="515620"/>
                </a:lnTo>
                <a:lnTo>
                  <a:pt x="5499140" y="514350"/>
                </a:lnTo>
                <a:lnTo>
                  <a:pt x="5498677" y="513080"/>
                </a:lnTo>
                <a:lnTo>
                  <a:pt x="3515559" y="513080"/>
                </a:lnTo>
                <a:lnTo>
                  <a:pt x="3507659" y="511810"/>
                </a:lnTo>
                <a:lnTo>
                  <a:pt x="3495728" y="511810"/>
                </a:lnTo>
                <a:lnTo>
                  <a:pt x="3483527" y="510540"/>
                </a:lnTo>
                <a:lnTo>
                  <a:pt x="3239139" y="510540"/>
                </a:lnTo>
                <a:lnTo>
                  <a:pt x="3229341" y="509270"/>
                </a:lnTo>
                <a:lnTo>
                  <a:pt x="3226551" y="509270"/>
                </a:lnTo>
                <a:lnTo>
                  <a:pt x="3226445" y="508000"/>
                </a:lnTo>
                <a:close/>
              </a:path>
              <a:path w="6209665" h="574039">
                <a:moveTo>
                  <a:pt x="2779074" y="511810"/>
                </a:moveTo>
                <a:lnTo>
                  <a:pt x="2754483" y="511810"/>
                </a:lnTo>
                <a:lnTo>
                  <a:pt x="2763706" y="513080"/>
                </a:lnTo>
                <a:lnTo>
                  <a:pt x="2769408" y="514350"/>
                </a:lnTo>
                <a:lnTo>
                  <a:pt x="2792357" y="514350"/>
                </a:lnTo>
                <a:lnTo>
                  <a:pt x="2785209" y="513080"/>
                </a:lnTo>
                <a:lnTo>
                  <a:pt x="2779074" y="511810"/>
                </a:lnTo>
                <a:close/>
              </a:path>
              <a:path w="6209665" h="574039">
                <a:moveTo>
                  <a:pt x="2988423" y="513080"/>
                </a:moveTo>
                <a:lnTo>
                  <a:pt x="2986154" y="513080"/>
                </a:lnTo>
                <a:lnTo>
                  <a:pt x="2970339" y="514350"/>
                </a:lnTo>
                <a:lnTo>
                  <a:pt x="2977072" y="514350"/>
                </a:lnTo>
                <a:lnTo>
                  <a:pt x="2988423" y="513080"/>
                </a:lnTo>
                <a:close/>
              </a:path>
              <a:path w="6209665" h="574039">
                <a:moveTo>
                  <a:pt x="3528708" y="506730"/>
                </a:moveTo>
                <a:lnTo>
                  <a:pt x="3529553" y="509270"/>
                </a:lnTo>
                <a:lnTo>
                  <a:pt x="3527342" y="511810"/>
                </a:lnTo>
                <a:lnTo>
                  <a:pt x="3515559" y="513080"/>
                </a:lnTo>
                <a:lnTo>
                  <a:pt x="5498677" y="513080"/>
                </a:lnTo>
                <a:lnTo>
                  <a:pt x="5498214" y="511810"/>
                </a:lnTo>
                <a:lnTo>
                  <a:pt x="3748963" y="511810"/>
                </a:lnTo>
                <a:lnTo>
                  <a:pt x="3748514" y="510540"/>
                </a:lnTo>
                <a:lnTo>
                  <a:pt x="3563407" y="510540"/>
                </a:lnTo>
                <a:lnTo>
                  <a:pt x="3551771" y="509270"/>
                </a:lnTo>
                <a:lnTo>
                  <a:pt x="3543868" y="509270"/>
                </a:lnTo>
                <a:lnTo>
                  <a:pt x="3537060" y="508000"/>
                </a:lnTo>
                <a:lnTo>
                  <a:pt x="3528708" y="506730"/>
                </a:lnTo>
                <a:close/>
              </a:path>
              <a:path w="6209665" h="574039">
                <a:moveTo>
                  <a:pt x="5824693" y="510540"/>
                </a:moveTo>
                <a:lnTo>
                  <a:pt x="3760682" y="510540"/>
                </a:lnTo>
                <a:lnTo>
                  <a:pt x="3748963" y="511810"/>
                </a:lnTo>
                <a:lnTo>
                  <a:pt x="5509369" y="511810"/>
                </a:lnTo>
                <a:lnTo>
                  <a:pt x="5516314" y="513080"/>
                </a:lnTo>
                <a:lnTo>
                  <a:pt x="5820366" y="513080"/>
                </a:lnTo>
                <a:lnTo>
                  <a:pt x="5828114" y="511810"/>
                </a:lnTo>
                <a:lnTo>
                  <a:pt x="5824693" y="510540"/>
                </a:lnTo>
                <a:close/>
              </a:path>
              <a:path w="6209665" h="574039">
                <a:moveTo>
                  <a:pt x="3109012" y="511810"/>
                </a:moveTo>
                <a:lnTo>
                  <a:pt x="3105023" y="511810"/>
                </a:lnTo>
                <a:lnTo>
                  <a:pt x="3104327" y="512087"/>
                </a:lnTo>
                <a:lnTo>
                  <a:pt x="3109012" y="511810"/>
                </a:lnTo>
                <a:close/>
              </a:path>
              <a:path w="6209665" h="574039">
                <a:moveTo>
                  <a:pt x="108403" y="486410"/>
                </a:moveTo>
                <a:lnTo>
                  <a:pt x="103326" y="486410"/>
                </a:lnTo>
                <a:lnTo>
                  <a:pt x="119121" y="499110"/>
                </a:lnTo>
                <a:lnTo>
                  <a:pt x="127665" y="506730"/>
                </a:lnTo>
                <a:lnTo>
                  <a:pt x="133173" y="510540"/>
                </a:lnTo>
                <a:lnTo>
                  <a:pt x="128945" y="505460"/>
                </a:lnTo>
                <a:lnTo>
                  <a:pt x="122628" y="499110"/>
                </a:lnTo>
                <a:lnTo>
                  <a:pt x="114615" y="491490"/>
                </a:lnTo>
                <a:lnTo>
                  <a:pt x="108403" y="486410"/>
                </a:lnTo>
                <a:close/>
              </a:path>
              <a:path w="6209665" h="574039">
                <a:moveTo>
                  <a:pt x="3453692" y="506730"/>
                </a:moveTo>
                <a:lnTo>
                  <a:pt x="3393620" y="506730"/>
                </a:lnTo>
                <a:lnTo>
                  <a:pt x="3381940" y="508000"/>
                </a:lnTo>
                <a:lnTo>
                  <a:pt x="3371070" y="508000"/>
                </a:lnTo>
                <a:lnTo>
                  <a:pt x="3350711" y="509270"/>
                </a:lnTo>
                <a:lnTo>
                  <a:pt x="3261754" y="509270"/>
                </a:lnTo>
                <a:lnTo>
                  <a:pt x="3249867" y="510540"/>
                </a:lnTo>
                <a:lnTo>
                  <a:pt x="3483527" y="510540"/>
                </a:lnTo>
                <a:lnTo>
                  <a:pt x="3474817" y="509270"/>
                </a:lnTo>
                <a:lnTo>
                  <a:pt x="3473360" y="508000"/>
                </a:lnTo>
                <a:lnTo>
                  <a:pt x="3453692" y="506730"/>
                </a:lnTo>
                <a:close/>
              </a:path>
              <a:path w="6209665" h="574039">
                <a:moveTo>
                  <a:pt x="3601833" y="504190"/>
                </a:moveTo>
                <a:lnTo>
                  <a:pt x="3595223" y="504190"/>
                </a:lnTo>
                <a:lnTo>
                  <a:pt x="3583694" y="508000"/>
                </a:lnTo>
                <a:lnTo>
                  <a:pt x="3577992" y="508000"/>
                </a:lnTo>
                <a:lnTo>
                  <a:pt x="3581413" y="510540"/>
                </a:lnTo>
                <a:lnTo>
                  <a:pt x="3748514" y="510540"/>
                </a:lnTo>
                <a:lnTo>
                  <a:pt x="3743385" y="509270"/>
                </a:lnTo>
                <a:lnTo>
                  <a:pt x="3679190" y="509270"/>
                </a:lnTo>
                <a:lnTo>
                  <a:pt x="3668067" y="508000"/>
                </a:lnTo>
                <a:lnTo>
                  <a:pt x="3677212" y="506730"/>
                </a:lnTo>
                <a:lnTo>
                  <a:pt x="3634662" y="506730"/>
                </a:lnTo>
                <a:lnTo>
                  <a:pt x="3622623" y="505460"/>
                </a:lnTo>
                <a:lnTo>
                  <a:pt x="3611323" y="505460"/>
                </a:lnTo>
                <a:lnTo>
                  <a:pt x="3601833" y="504190"/>
                </a:lnTo>
                <a:close/>
              </a:path>
              <a:path w="6209665" h="574039">
                <a:moveTo>
                  <a:pt x="3307175" y="508000"/>
                </a:moveTo>
                <a:lnTo>
                  <a:pt x="3289385" y="508000"/>
                </a:lnTo>
                <a:lnTo>
                  <a:pt x="3274894" y="509270"/>
                </a:lnTo>
                <a:lnTo>
                  <a:pt x="3305283" y="509270"/>
                </a:lnTo>
                <a:lnTo>
                  <a:pt x="3307175" y="508000"/>
                </a:lnTo>
                <a:close/>
              </a:path>
              <a:path w="6209665" h="574039">
                <a:moveTo>
                  <a:pt x="3739476" y="505460"/>
                </a:moveTo>
                <a:lnTo>
                  <a:pt x="3710066" y="505460"/>
                </a:lnTo>
                <a:lnTo>
                  <a:pt x="3699158" y="506730"/>
                </a:lnTo>
                <a:lnTo>
                  <a:pt x="3721690" y="506730"/>
                </a:lnTo>
                <a:lnTo>
                  <a:pt x="3721690" y="508000"/>
                </a:lnTo>
                <a:lnTo>
                  <a:pt x="3692712" y="508000"/>
                </a:lnTo>
                <a:lnTo>
                  <a:pt x="3679190" y="509270"/>
                </a:lnTo>
                <a:lnTo>
                  <a:pt x="3743385" y="509270"/>
                </a:lnTo>
                <a:lnTo>
                  <a:pt x="3737532" y="508000"/>
                </a:lnTo>
                <a:lnTo>
                  <a:pt x="3734910" y="506730"/>
                </a:lnTo>
                <a:lnTo>
                  <a:pt x="3739476" y="505460"/>
                </a:lnTo>
                <a:close/>
              </a:path>
              <a:path w="6209665" h="574039">
                <a:moveTo>
                  <a:pt x="3971574" y="502920"/>
                </a:moveTo>
                <a:lnTo>
                  <a:pt x="3957970" y="502920"/>
                </a:lnTo>
                <a:lnTo>
                  <a:pt x="3953202" y="504190"/>
                </a:lnTo>
                <a:lnTo>
                  <a:pt x="3957764" y="506730"/>
                </a:lnTo>
                <a:lnTo>
                  <a:pt x="3872094" y="506730"/>
                </a:lnTo>
                <a:lnTo>
                  <a:pt x="3881620" y="508000"/>
                </a:lnTo>
                <a:lnTo>
                  <a:pt x="3864032" y="509270"/>
                </a:lnTo>
                <a:lnTo>
                  <a:pt x="6015825" y="509270"/>
                </a:lnTo>
                <a:lnTo>
                  <a:pt x="6018927" y="508000"/>
                </a:lnTo>
                <a:lnTo>
                  <a:pt x="4002242" y="508000"/>
                </a:lnTo>
                <a:lnTo>
                  <a:pt x="4009853" y="506730"/>
                </a:lnTo>
                <a:lnTo>
                  <a:pt x="4012259" y="505460"/>
                </a:lnTo>
                <a:lnTo>
                  <a:pt x="4010184" y="505460"/>
                </a:lnTo>
                <a:lnTo>
                  <a:pt x="4004352" y="504190"/>
                </a:lnTo>
                <a:lnTo>
                  <a:pt x="3984323" y="504190"/>
                </a:lnTo>
                <a:lnTo>
                  <a:pt x="3971574" y="502920"/>
                </a:lnTo>
                <a:close/>
              </a:path>
              <a:path w="6209665" h="574039">
                <a:moveTo>
                  <a:pt x="109254" y="508000"/>
                </a:moveTo>
                <a:lnTo>
                  <a:pt x="108468" y="508000"/>
                </a:lnTo>
                <a:lnTo>
                  <a:pt x="110514" y="508977"/>
                </a:lnTo>
                <a:lnTo>
                  <a:pt x="109254" y="508000"/>
                </a:lnTo>
                <a:close/>
              </a:path>
              <a:path w="6209665" h="574039">
                <a:moveTo>
                  <a:pt x="983099" y="506730"/>
                </a:moveTo>
                <a:lnTo>
                  <a:pt x="950623" y="506730"/>
                </a:lnTo>
                <a:lnTo>
                  <a:pt x="948638" y="508000"/>
                </a:lnTo>
                <a:lnTo>
                  <a:pt x="966614" y="508000"/>
                </a:lnTo>
                <a:lnTo>
                  <a:pt x="983099" y="506730"/>
                </a:lnTo>
                <a:close/>
              </a:path>
              <a:path w="6209665" h="574039">
                <a:moveTo>
                  <a:pt x="1841492" y="505460"/>
                </a:moveTo>
                <a:lnTo>
                  <a:pt x="1830520" y="505460"/>
                </a:lnTo>
                <a:lnTo>
                  <a:pt x="1831988" y="506730"/>
                </a:lnTo>
                <a:lnTo>
                  <a:pt x="1838001" y="508000"/>
                </a:lnTo>
                <a:lnTo>
                  <a:pt x="1838794" y="508000"/>
                </a:lnTo>
                <a:lnTo>
                  <a:pt x="1841492" y="505460"/>
                </a:lnTo>
                <a:close/>
              </a:path>
              <a:path w="6209665" h="574039">
                <a:moveTo>
                  <a:pt x="4625657" y="501650"/>
                </a:moveTo>
                <a:lnTo>
                  <a:pt x="4608486" y="501650"/>
                </a:lnTo>
                <a:lnTo>
                  <a:pt x="4605209" y="502920"/>
                </a:lnTo>
                <a:lnTo>
                  <a:pt x="4336875" y="502920"/>
                </a:lnTo>
                <a:lnTo>
                  <a:pt x="4338649" y="504190"/>
                </a:lnTo>
                <a:lnTo>
                  <a:pt x="4038686" y="504190"/>
                </a:lnTo>
                <a:lnTo>
                  <a:pt x="4025589" y="505460"/>
                </a:lnTo>
                <a:lnTo>
                  <a:pt x="4002242" y="508000"/>
                </a:lnTo>
                <a:lnTo>
                  <a:pt x="6018927" y="508000"/>
                </a:lnTo>
                <a:lnTo>
                  <a:pt x="6021428" y="506730"/>
                </a:lnTo>
                <a:lnTo>
                  <a:pt x="4614804" y="506730"/>
                </a:lnTo>
                <a:lnTo>
                  <a:pt x="4626419" y="505460"/>
                </a:lnTo>
                <a:lnTo>
                  <a:pt x="4631282" y="504190"/>
                </a:lnTo>
                <a:lnTo>
                  <a:pt x="4630619" y="502920"/>
                </a:lnTo>
                <a:lnTo>
                  <a:pt x="4625657" y="501650"/>
                </a:lnTo>
                <a:close/>
              </a:path>
              <a:path w="6209665" h="574039">
                <a:moveTo>
                  <a:pt x="1005108" y="505460"/>
                </a:moveTo>
                <a:lnTo>
                  <a:pt x="969179" y="505460"/>
                </a:lnTo>
                <a:lnTo>
                  <a:pt x="956168" y="506730"/>
                </a:lnTo>
                <a:lnTo>
                  <a:pt x="996471" y="506730"/>
                </a:lnTo>
                <a:lnTo>
                  <a:pt x="1005108" y="505460"/>
                </a:lnTo>
                <a:close/>
              </a:path>
              <a:path w="6209665" h="574039">
                <a:moveTo>
                  <a:pt x="1382611" y="502920"/>
                </a:moveTo>
                <a:lnTo>
                  <a:pt x="1392002" y="504190"/>
                </a:lnTo>
                <a:lnTo>
                  <a:pt x="1394907" y="505460"/>
                </a:lnTo>
                <a:lnTo>
                  <a:pt x="1408217" y="505460"/>
                </a:lnTo>
                <a:lnTo>
                  <a:pt x="1424350" y="506730"/>
                </a:lnTo>
                <a:lnTo>
                  <a:pt x="1450811" y="506730"/>
                </a:lnTo>
                <a:lnTo>
                  <a:pt x="1429524" y="504190"/>
                </a:lnTo>
                <a:lnTo>
                  <a:pt x="1405357" y="504190"/>
                </a:lnTo>
                <a:lnTo>
                  <a:pt x="1382611" y="502920"/>
                </a:lnTo>
                <a:close/>
              </a:path>
              <a:path w="6209665" h="574039">
                <a:moveTo>
                  <a:pt x="1592456" y="502920"/>
                </a:moveTo>
                <a:lnTo>
                  <a:pt x="1550515" y="502920"/>
                </a:lnTo>
                <a:lnTo>
                  <a:pt x="1563192" y="504190"/>
                </a:lnTo>
                <a:lnTo>
                  <a:pt x="1563942" y="504190"/>
                </a:lnTo>
                <a:lnTo>
                  <a:pt x="1559959" y="505460"/>
                </a:lnTo>
                <a:lnTo>
                  <a:pt x="1571989" y="506730"/>
                </a:lnTo>
                <a:lnTo>
                  <a:pt x="1584977" y="506730"/>
                </a:lnTo>
                <a:lnTo>
                  <a:pt x="1592456" y="505460"/>
                </a:lnTo>
                <a:lnTo>
                  <a:pt x="1592456" y="502920"/>
                </a:lnTo>
                <a:close/>
              </a:path>
              <a:path w="6209665" h="574039">
                <a:moveTo>
                  <a:pt x="1919200" y="504190"/>
                </a:moveTo>
                <a:lnTo>
                  <a:pt x="1878956" y="504190"/>
                </a:lnTo>
                <a:lnTo>
                  <a:pt x="1895575" y="505460"/>
                </a:lnTo>
                <a:lnTo>
                  <a:pt x="1911428" y="505460"/>
                </a:lnTo>
                <a:lnTo>
                  <a:pt x="1924819" y="506730"/>
                </a:lnTo>
                <a:lnTo>
                  <a:pt x="1923737" y="505460"/>
                </a:lnTo>
                <a:lnTo>
                  <a:pt x="1919200" y="504190"/>
                </a:lnTo>
                <a:close/>
              </a:path>
              <a:path w="6209665" h="574039">
                <a:moveTo>
                  <a:pt x="3673790" y="501650"/>
                </a:moveTo>
                <a:lnTo>
                  <a:pt x="3662386" y="501650"/>
                </a:lnTo>
                <a:lnTo>
                  <a:pt x="3668421" y="502920"/>
                </a:lnTo>
                <a:lnTo>
                  <a:pt x="3668766" y="504190"/>
                </a:lnTo>
                <a:lnTo>
                  <a:pt x="3664490" y="505460"/>
                </a:lnTo>
                <a:lnTo>
                  <a:pt x="3656667" y="506730"/>
                </a:lnTo>
                <a:lnTo>
                  <a:pt x="3686336" y="506730"/>
                </a:lnTo>
                <a:lnTo>
                  <a:pt x="3686336" y="504190"/>
                </a:lnTo>
                <a:lnTo>
                  <a:pt x="3680633" y="502920"/>
                </a:lnTo>
                <a:lnTo>
                  <a:pt x="3673790" y="501650"/>
                </a:lnTo>
                <a:close/>
              </a:path>
              <a:path w="6209665" h="574039">
                <a:moveTo>
                  <a:pt x="3888365" y="505460"/>
                </a:moveTo>
                <a:lnTo>
                  <a:pt x="3847220" y="505460"/>
                </a:lnTo>
                <a:lnTo>
                  <a:pt x="3843874" y="506730"/>
                </a:lnTo>
                <a:lnTo>
                  <a:pt x="3897319" y="506730"/>
                </a:lnTo>
                <a:lnTo>
                  <a:pt x="3888365" y="505460"/>
                </a:lnTo>
                <a:close/>
              </a:path>
              <a:path w="6209665" h="574039">
                <a:moveTo>
                  <a:pt x="3912328" y="502920"/>
                </a:moveTo>
                <a:lnTo>
                  <a:pt x="3906443" y="504190"/>
                </a:lnTo>
                <a:lnTo>
                  <a:pt x="3911005" y="506730"/>
                </a:lnTo>
                <a:lnTo>
                  <a:pt x="3944078" y="506730"/>
                </a:lnTo>
                <a:lnTo>
                  <a:pt x="3941851" y="505460"/>
                </a:lnTo>
                <a:lnTo>
                  <a:pt x="3931122" y="504190"/>
                </a:lnTo>
                <a:lnTo>
                  <a:pt x="3912328" y="502920"/>
                </a:lnTo>
                <a:close/>
              </a:path>
              <a:path w="6209665" h="574039">
                <a:moveTo>
                  <a:pt x="5118912" y="499110"/>
                </a:moveTo>
                <a:lnTo>
                  <a:pt x="4973272" y="499110"/>
                </a:lnTo>
                <a:lnTo>
                  <a:pt x="4980693" y="500380"/>
                </a:lnTo>
                <a:lnTo>
                  <a:pt x="4985377" y="501650"/>
                </a:lnTo>
                <a:lnTo>
                  <a:pt x="4834250" y="501650"/>
                </a:lnTo>
                <a:lnTo>
                  <a:pt x="4836323" y="502920"/>
                </a:lnTo>
                <a:lnTo>
                  <a:pt x="4843487" y="504190"/>
                </a:lnTo>
                <a:lnTo>
                  <a:pt x="4828344" y="504190"/>
                </a:lnTo>
                <a:lnTo>
                  <a:pt x="4816599" y="505460"/>
                </a:lnTo>
                <a:lnTo>
                  <a:pt x="4636430" y="505460"/>
                </a:lnTo>
                <a:lnTo>
                  <a:pt x="4624340" y="506730"/>
                </a:lnTo>
                <a:lnTo>
                  <a:pt x="6021428" y="506730"/>
                </a:lnTo>
                <a:lnTo>
                  <a:pt x="6028934" y="502920"/>
                </a:lnTo>
                <a:lnTo>
                  <a:pt x="5937678" y="502920"/>
                </a:lnTo>
                <a:lnTo>
                  <a:pt x="5937510" y="501650"/>
                </a:lnTo>
                <a:lnTo>
                  <a:pt x="5940976" y="500380"/>
                </a:lnTo>
                <a:lnTo>
                  <a:pt x="5134713" y="500380"/>
                </a:lnTo>
                <a:lnTo>
                  <a:pt x="5118912" y="499110"/>
                </a:lnTo>
                <a:close/>
              </a:path>
              <a:path w="6209665" h="574039">
                <a:moveTo>
                  <a:pt x="149714" y="480060"/>
                </a:moveTo>
                <a:lnTo>
                  <a:pt x="135958" y="480060"/>
                </a:lnTo>
                <a:lnTo>
                  <a:pt x="141036" y="483870"/>
                </a:lnTo>
                <a:lnTo>
                  <a:pt x="145120" y="487680"/>
                </a:lnTo>
                <a:lnTo>
                  <a:pt x="156998" y="494030"/>
                </a:lnTo>
                <a:lnTo>
                  <a:pt x="169918" y="501650"/>
                </a:lnTo>
                <a:lnTo>
                  <a:pt x="177133" y="505460"/>
                </a:lnTo>
                <a:lnTo>
                  <a:pt x="195418" y="505460"/>
                </a:lnTo>
                <a:lnTo>
                  <a:pt x="191875" y="504190"/>
                </a:lnTo>
                <a:lnTo>
                  <a:pt x="189886" y="502920"/>
                </a:lnTo>
                <a:lnTo>
                  <a:pt x="187203" y="502920"/>
                </a:lnTo>
                <a:lnTo>
                  <a:pt x="182271" y="501650"/>
                </a:lnTo>
                <a:lnTo>
                  <a:pt x="172992" y="496570"/>
                </a:lnTo>
                <a:lnTo>
                  <a:pt x="162370" y="491490"/>
                </a:lnTo>
                <a:lnTo>
                  <a:pt x="153409" y="486410"/>
                </a:lnTo>
                <a:lnTo>
                  <a:pt x="159086" y="486410"/>
                </a:lnTo>
                <a:lnTo>
                  <a:pt x="155227" y="483870"/>
                </a:lnTo>
                <a:lnTo>
                  <a:pt x="149714" y="480060"/>
                </a:lnTo>
                <a:close/>
              </a:path>
              <a:path w="6209665" h="574039">
                <a:moveTo>
                  <a:pt x="972323" y="504190"/>
                </a:moveTo>
                <a:lnTo>
                  <a:pt x="960642" y="504190"/>
                </a:lnTo>
                <a:lnTo>
                  <a:pt x="970149" y="505460"/>
                </a:lnTo>
                <a:lnTo>
                  <a:pt x="986619" y="505460"/>
                </a:lnTo>
                <a:lnTo>
                  <a:pt x="972323" y="504190"/>
                </a:lnTo>
                <a:close/>
              </a:path>
              <a:path w="6209665" h="574039">
                <a:moveTo>
                  <a:pt x="1581051" y="499110"/>
                </a:moveTo>
                <a:lnTo>
                  <a:pt x="1527368" y="499110"/>
                </a:lnTo>
                <a:lnTo>
                  <a:pt x="1528274" y="502920"/>
                </a:lnTo>
                <a:lnTo>
                  <a:pt x="1526100" y="504190"/>
                </a:lnTo>
                <a:lnTo>
                  <a:pt x="1537236" y="505460"/>
                </a:lnTo>
                <a:lnTo>
                  <a:pt x="1545405" y="505460"/>
                </a:lnTo>
                <a:lnTo>
                  <a:pt x="1545665" y="504190"/>
                </a:lnTo>
                <a:lnTo>
                  <a:pt x="1545528" y="504190"/>
                </a:lnTo>
                <a:lnTo>
                  <a:pt x="1546606" y="502920"/>
                </a:lnTo>
                <a:lnTo>
                  <a:pt x="1592456" y="502920"/>
                </a:lnTo>
                <a:lnTo>
                  <a:pt x="1592456" y="501650"/>
                </a:lnTo>
                <a:lnTo>
                  <a:pt x="1577301" y="501650"/>
                </a:lnTo>
                <a:lnTo>
                  <a:pt x="1568992" y="500380"/>
                </a:lnTo>
                <a:lnTo>
                  <a:pt x="1581051" y="499110"/>
                </a:lnTo>
                <a:close/>
              </a:path>
              <a:path w="6209665" h="574039">
                <a:moveTo>
                  <a:pt x="1863271" y="504190"/>
                </a:moveTo>
                <a:lnTo>
                  <a:pt x="1838556" y="504190"/>
                </a:lnTo>
                <a:lnTo>
                  <a:pt x="1832932" y="505460"/>
                </a:lnTo>
                <a:lnTo>
                  <a:pt x="1850217" y="505460"/>
                </a:lnTo>
                <a:lnTo>
                  <a:pt x="1863271" y="504190"/>
                </a:lnTo>
                <a:close/>
              </a:path>
              <a:path w="6209665" h="574039">
                <a:moveTo>
                  <a:pt x="4814961" y="500380"/>
                </a:moveTo>
                <a:lnTo>
                  <a:pt x="4797842" y="501650"/>
                </a:lnTo>
                <a:lnTo>
                  <a:pt x="4667129" y="501650"/>
                </a:lnTo>
                <a:lnTo>
                  <a:pt x="4668269" y="505460"/>
                </a:lnTo>
                <a:lnTo>
                  <a:pt x="4816599" y="505460"/>
                </a:lnTo>
                <a:lnTo>
                  <a:pt x="4810272" y="502920"/>
                </a:lnTo>
                <a:lnTo>
                  <a:pt x="4805159" y="502920"/>
                </a:lnTo>
                <a:lnTo>
                  <a:pt x="4805356" y="501650"/>
                </a:lnTo>
                <a:lnTo>
                  <a:pt x="4814961" y="500380"/>
                </a:lnTo>
                <a:close/>
              </a:path>
              <a:path w="6209665" h="574039">
                <a:moveTo>
                  <a:pt x="1902430" y="502920"/>
                </a:moveTo>
                <a:lnTo>
                  <a:pt x="1856775" y="502920"/>
                </a:lnTo>
                <a:lnTo>
                  <a:pt x="1846726" y="504190"/>
                </a:lnTo>
                <a:lnTo>
                  <a:pt x="1911876" y="504190"/>
                </a:lnTo>
                <a:lnTo>
                  <a:pt x="1902430" y="502920"/>
                </a:lnTo>
                <a:close/>
              </a:path>
              <a:path w="6209665" h="574039">
                <a:moveTo>
                  <a:pt x="4145896" y="502920"/>
                </a:moveTo>
                <a:lnTo>
                  <a:pt x="4067136" y="502920"/>
                </a:lnTo>
                <a:lnTo>
                  <a:pt x="4052574" y="504190"/>
                </a:lnTo>
                <a:lnTo>
                  <a:pt x="4177971" y="504190"/>
                </a:lnTo>
                <a:lnTo>
                  <a:pt x="4145896" y="502920"/>
                </a:lnTo>
                <a:close/>
              </a:path>
              <a:path w="6209665" h="574039">
                <a:moveTo>
                  <a:pt x="4299762" y="501650"/>
                </a:moveTo>
                <a:lnTo>
                  <a:pt x="4285871" y="501650"/>
                </a:lnTo>
                <a:lnTo>
                  <a:pt x="4275410" y="502920"/>
                </a:lnTo>
                <a:lnTo>
                  <a:pt x="4251303" y="502920"/>
                </a:lnTo>
                <a:lnTo>
                  <a:pt x="4237894" y="504190"/>
                </a:lnTo>
                <a:lnTo>
                  <a:pt x="4322095" y="504190"/>
                </a:lnTo>
                <a:lnTo>
                  <a:pt x="4299762" y="501650"/>
                </a:lnTo>
                <a:close/>
              </a:path>
              <a:path w="6209665" h="574039">
                <a:moveTo>
                  <a:pt x="182925" y="499110"/>
                </a:moveTo>
                <a:lnTo>
                  <a:pt x="184782" y="500380"/>
                </a:lnTo>
                <a:lnTo>
                  <a:pt x="187203" y="502920"/>
                </a:lnTo>
                <a:lnTo>
                  <a:pt x="189886" y="502920"/>
                </a:lnTo>
                <a:lnTo>
                  <a:pt x="185909" y="500380"/>
                </a:lnTo>
                <a:lnTo>
                  <a:pt x="182925" y="499110"/>
                </a:lnTo>
                <a:close/>
              </a:path>
              <a:path w="6209665" h="574039">
                <a:moveTo>
                  <a:pt x="4349221" y="501650"/>
                </a:moveTo>
                <a:lnTo>
                  <a:pt x="4339743" y="502920"/>
                </a:lnTo>
                <a:lnTo>
                  <a:pt x="4363817" y="502920"/>
                </a:lnTo>
                <a:lnTo>
                  <a:pt x="4349221" y="501650"/>
                </a:lnTo>
                <a:close/>
              </a:path>
              <a:path w="6209665" h="574039">
                <a:moveTo>
                  <a:pt x="4436088" y="501650"/>
                </a:moveTo>
                <a:lnTo>
                  <a:pt x="4387743" y="501650"/>
                </a:lnTo>
                <a:lnTo>
                  <a:pt x="4363817" y="502920"/>
                </a:lnTo>
                <a:lnTo>
                  <a:pt x="4438874" y="502920"/>
                </a:lnTo>
                <a:lnTo>
                  <a:pt x="4436088" y="501650"/>
                </a:lnTo>
                <a:close/>
              </a:path>
              <a:path w="6209665" h="574039">
                <a:moveTo>
                  <a:pt x="4478106" y="500380"/>
                </a:moveTo>
                <a:lnTo>
                  <a:pt x="4471514" y="501650"/>
                </a:lnTo>
                <a:lnTo>
                  <a:pt x="4472600" y="502920"/>
                </a:lnTo>
                <a:lnTo>
                  <a:pt x="4533387" y="502920"/>
                </a:lnTo>
                <a:lnTo>
                  <a:pt x="4518104" y="501650"/>
                </a:lnTo>
                <a:lnTo>
                  <a:pt x="4489887" y="501650"/>
                </a:lnTo>
                <a:lnTo>
                  <a:pt x="4478106" y="500380"/>
                </a:lnTo>
                <a:close/>
              </a:path>
              <a:path w="6209665" h="574039">
                <a:moveTo>
                  <a:pt x="6002443" y="487680"/>
                </a:moveTo>
                <a:lnTo>
                  <a:pt x="5998463" y="487680"/>
                </a:lnTo>
                <a:lnTo>
                  <a:pt x="5991716" y="488950"/>
                </a:lnTo>
                <a:lnTo>
                  <a:pt x="5988224" y="488950"/>
                </a:lnTo>
                <a:lnTo>
                  <a:pt x="5976565" y="492760"/>
                </a:lnTo>
                <a:lnTo>
                  <a:pt x="5970074" y="494030"/>
                </a:lnTo>
                <a:lnTo>
                  <a:pt x="5967739" y="494030"/>
                </a:lnTo>
                <a:lnTo>
                  <a:pt x="5966423" y="496570"/>
                </a:lnTo>
                <a:lnTo>
                  <a:pt x="5962668" y="497840"/>
                </a:lnTo>
                <a:lnTo>
                  <a:pt x="5957342" y="499110"/>
                </a:lnTo>
                <a:lnTo>
                  <a:pt x="5951313" y="501650"/>
                </a:lnTo>
                <a:lnTo>
                  <a:pt x="5945447" y="502920"/>
                </a:lnTo>
                <a:lnTo>
                  <a:pt x="6028934" y="502920"/>
                </a:lnTo>
                <a:lnTo>
                  <a:pt x="6031435" y="501650"/>
                </a:lnTo>
                <a:lnTo>
                  <a:pt x="6043084" y="496570"/>
                </a:lnTo>
                <a:lnTo>
                  <a:pt x="6052913" y="491490"/>
                </a:lnTo>
                <a:lnTo>
                  <a:pt x="6055262" y="490220"/>
                </a:lnTo>
                <a:lnTo>
                  <a:pt x="5997638" y="490220"/>
                </a:lnTo>
                <a:lnTo>
                  <a:pt x="6002443" y="487680"/>
                </a:lnTo>
                <a:close/>
              </a:path>
              <a:path w="6209665" h="574039">
                <a:moveTo>
                  <a:pt x="4651162" y="499110"/>
                </a:moveTo>
                <a:lnTo>
                  <a:pt x="4645460" y="500380"/>
                </a:lnTo>
                <a:lnTo>
                  <a:pt x="4647741" y="501650"/>
                </a:lnTo>
                <a:lnTo>
                  <a:pt x="4672477" y="501650"/>
                </a:lnTo>
                <a:lnTo>
                  <a:pt x="4675314" y="500380"/>
                </a:lnTo>
                <a:lnTo>
                  <a:pt x="4655724" y="500380"/>
                </a:lnTo>
                <a:lnTo>
                  <a:pt x="4651162" y="499110"/>
                </a:lnTo>
                <a:close/>
              </a:path>
              <a:path w="6209665" h="574039">
                <a:moveTo>
                  <a:pt x="4970404" y="500380"/>
                </a:moveTo>
                <a:lnTo>
                  <a:pt x="4842061" y="500380"/>
                </a:lnTo>
                <a:lnTo>
                  <a:pt x="4836438" y="501650"/>
                </a:lnTo>
                <a:lnTo>
                  <a:pt x="4983799" y="501650"/>
                </a:lnTo>
                <a:lnTo>
                  <a:pt x="4970404" y="500380"/>
                </a:lnTo>
                <a:close/>
              </a:path>
              <a:path w="6209665" h="574039">
                <a:moveTo>
                  <a:pt x="1585880" y="496570"/>
                </a:moveTo>
                <a:lnTo>
                  <a:pt x="1570624" y="496570"/>
                </a:lnTo>
                <a:lnTo>
                  <a:pt x="1577972" y="497840"/>
                </a:lnTo>
                <a:lnTo>
                  <a:pt x="1579569" y="497840"/>
                </a:lnTo>
                <a:lnTo>
                  <a:pt x="1576470" y="499110"/>
                </a:lnTo>
                <a:lnTo>
                  <a:pt x="1581051" y="499110"/>
                </a:lnTo>
                <a:lnTo>
                  <a:pt x="1583332" y="500380"/>
                </a:lnTo>
                <a:lnTo>
                  <a:pt x="1600806" y="500380"/>
                </a:lnTo>
                <a:lnTo>
                  <a:pt x="1600626" y="499110"/>
                </a:lnTo>
                <a:lnTo>
                  <a:pt x="1594717" y="497840"/>
                </a:lnTo>
                <a:lnTo>
                  <a:pt x="1585880" y="496570"/>
                </a:lnTo>
                <a:close/>
              </a:path>
              <a:path w="6209665" h="574039">
                <a:moveTo>
                  <a:pt x="4681711" y="499110"/>
                </a:moveTo>
                <a:lnTo>
                  <a:pt x="4668269" y="499110"/>
                </a:lnTo>
                <a:lnTo>
                  <a:pt x="4668269" y="500380"/>
                </a:lnTo>
                <a:lnTo>
                  <a:pt x="4678993" y="500380"/>
                </a:lnTo>
                <a:lnTo>
                  <a:pt x="4681711" y="499110"/>
                </a:lnTo>
                <a:close/>
              </a:path>
              <a:path w="6209665" h="574039">
                <a:moveTo>
                  <a:pt x="4920630" y="499110"/>
                </a:moveTo>
                <a:lnTo>
                  <a:pt x="4901620" y="499110"/>
                </a:lnTo>
                <a:lnTo>
                  <a:pt x="4892755" y="500380"/>
                </a:lnTo>
                <a:lnTo>
                  <a:pt x="4932906" y="500380"/>
                </a:lnTo>
                <a:lnTo>
                  <a:pt x="4920630" y="499110"/>
                </a:lnTo>
                <a:close/>
              </a:path>
              <a:path w="6209665" h="574039">
                <a:moveTo>
                  <a:pt x="5764507" y="497840"/>
                </a:moveTo>
                <a:lnTo>
                  <a:pt x="5413531" y="497840"/>
                </a:lnTo>
                <a:lnTo>
                  <a:pt x="5341259" y="499110"/>
                </a:lnTo>
                <a:lnTo>
                  <a:pt x="5198141" y="499110"/>
                </a:lnTo>
                <a:lnTo>
                  <a:pt x="5183024" y="500380"/>
                </a:lnTo>
                <a:lnTo>
                  <a:pt x="5775564" y="500380"/>
                </a:lnTo>
                <a:lnTo>
                  <a:pt x="5763609" y="499110"/>
                </a:lnTo>
                <a:lnTo>
                  <a:pt x="5764507" y="497840"/>
                </a:lnTo>
                <a:close/>
              </a:path>
              <a:path w="6209665" h="574039">
                <a:moveTo>
                  <a:pt x="5820785" y="499110"/>
                </a:moveTo>
                <a:lnTo>
                  <a:pt x="5782806" y="499110"/>
                </a:lnTo>
                <a:lnTo>
                  <a:pt x="5775564" y="500380"/>
                </a:lnTo>
                <a:lnTo>
                  <a:pt x="5829056" y="500380"/>
                </a:lnTo>
                <a:lnTo>
                  <a:pt x="5820785" y="499110"/>
                </a:lnTo>
                <a:close/>
              </a:path>
              <a:path w="6209665" h="574039">
                <a:moveTo>
                  <a:pt x="6117954" y="388620"/>
                </a:moveTo>
                <a:lnTo>
                  <a:pt x="6099178" y="388620"/>
                </a:lnTo>
                <a:lnTo>
                  <a:pt x="6092890" y="398780"/>
                </a:lnTo>
                <a:lnTo>
                  <a:pt x="6086723" y="406400"/>
                </a:lnTo>
                <a:lnTo>
                  <a:pt x="6078623" y="415290"/>
                </a:lnTo>
                <a:lnTo>
                  <a:pt x="6066535" y="425450"/>
                </a:lnTo>
                <a:lnTo>
                  <a:pt x="6062594" y="426720"/>
                </a:lnTo>
                <a:lnTo>
                  <a:pt x="6052249" y="434340"/>
                </a:lnTo>
                <a:lnTo>
                  <a:pt x="6041214" y="443230"/>
                </a:lnTo>
                <a:lnTo>
                  <a:pt x="6033357" y="445770"/>
                </a:lnTo>
                <a:lnTo>
                  <a:pt x="6009012" y="457200"/>
                </a:lnTo>
                <a:lnTo>
                  <a:pt x="6009492" y="458470"/>
                </a:lnTo>
                <a:lnTo>
                  <a:pt x="6004476" y="462280"/>
                </a:lnTo>
                <a:lnTo>
                  <a:pt x="5994983" y="467360"/>
                </a:lnTo>
                <a:lnTo>
                  <a:pt x="5982028" y="472440"/>
                </a:lnTo>
                <a:lnTo>
                  <a:pt x="5966627" y="478790"/>
                </a:lnTo>
                <a:lnTo>
                  <a:pt x="5950788" y="483870"/>
                </a:lnTo>
                <a:lnTo>
                  <a:pt x="5936325" y="487680"/>
                </a:lnTo>
                <a:lnTo>
                  <a:pt x="5923787" y="490220"/>
                </a:lnTo>
                <a:lnTo>
                  <a:pt x="5913723" y="492760"/>
                </a:lnTo>
                <a:lnTo>
                  <a:pt x="5903858" y="492760"/>
                </a:lnTo>
                <a:lnTo>
                  <a:pt x="5890973" y="494030"/>
                </a:lnTo>
                <a:lnTo>
                  <a:pt x="5880874" y="495300"/>
                </a:lnTo>
                <a:lnTo>
                  <a:pt x="5871597" y="497840"/>
                </a:lnTo>
                <a:lnTo>
                  <a:pt x="5861178" y="499110"/>
                </a:lnTo>
                <a:lnTo>
                  <a:pt x="5847652" y="500380"/>
                </a:lnTo>
                <a:lnTo>
                  <a:pt x="5940976" y="500380"/>
                </a:lnTo>
                <a:lnTo>
                  <a:pt x="5948944" y="496570"/>
                </a:lnTo>
                <a:lnTo>
                  <a:pt x="5962281" y="491490"/>
                </a:lnTo>
                <a:lnTo>
                  <a:pt x="5974173" y="491490"/>
                </a:lnTo>
                <a:lnTo>
                  <a:pt x="5978967" y="490220"/>
                </a:lnTo>
                <a:lnTo>
                  <a:pt x="6024208" y="468630"/>
                </a:lnTo>
                <a:lnTo>
                  <a:pt x="6051763" y="452120"/>
                </a:lnTo>
                <a:lnTo>
                  <a:pt x="6061250" y="445770"/>
                </a:lnTo>
                <a:lnTo>
                  <a:pt x="6070349" y="439420"/>
                </a:lnTo>
                <a:lnTo>
                  <a:pt x="6080357" y="431800"/>
                </a:lnTo>
                <a:lnTo>
                  <a:pt x="6087847" y="422910"/>
                </a:lnTo>
                <a:lnTo>
                  <a:pt x="6094552" y="414020"/>
                </a:lnTo>
                <a:lnTo>
                  <a:pt x="6098789" y="408940"/>
                </a:lnTo>
                <a:lnTo>
                  <a:pt x="6093137" y="408940"/>
                </a:lnTo>
                <a:lnTo>
                  <a:pt x="6102216" y="400050"/>
                </a:lnTo>
                <a:lnTo>
                  <a:pt x="6108630" y="393700"/>
                </a:lnTo>
                <a:lnTo>
                  <a:pt x="6112988" y="391160"/>
                </a:lnTo>
                <a:lnTo>
                  <a:pt x="6115893" y="389890"/>
                </a:lnTo>
                <a:lnTo>
                  <a:pt x="6117954" y="388620"/>
                </a:lnTo>
                <a:close/>
              </a:path>
              <a:path w="6209665" h="574039">
                <a:moveTo>
                  <a:pt x="5067534" y="497840"/>
                </a:moveTo>
                <a:lnTo>
                  <a:pt x="5059581" y="497840"/>
                </a:lnTo>
                <a:lnTo>
                  <a:pt x="5050608" y="499110"/>
                </a:lnTo>
                <a:lnTo>
                  <a:pt x="5077831" y="499110"/>
                </a:lnTo>
                <a:lnTo>
                  <a:pt x="5067534" y="497840"/>
                </a:lnTo>
                <a:close/>
              </a:path>
              <a:path w="6209665" h="574039">
                <a:moveTo>
                  <a:pt x="5258943" y="496570"/>
                </a:moveTo>
                <a:lnTo>
                  <a:pt x="5243355" y="496570"/>
                </a:lnTo>
                <a:lnTo>
                  <a:pt x="5235113" y="497840"/>
                </a:lnTo>
                <a:lnTo>
                  <a:pt x="5224572" y="497840"/>
                </a:lnTo>
                <a:lnTo>
                  <a:pt x="5212119" y="499110"/>
                </a:lnTo>
                <a:lnTo>
                  <a:pt x="5253324" y="499110"/>
                </a:lnTo>
                <a:lnTo>
                  <a:pt x="5261710" y="497840"/>
                </a:lnTo>
                <a:lnTo>
                  <a:pt x="5258943" y="496570"/>
                </a:lnTo>
                <a:close/>
              </a:path>
              <a:path w="6209665" h="574039">
                <a:moveTo>
                  <a:pt x="5807239" y="497840"/>
                </a:moveTo>
                <a:lnTo>
                  <a:pt x="5789882" y="497840"/>
                </a:lnTo>
                <a:lnTo>
                  <a:pt x="5787017" y="499110"/>
                </a:lnTo>
                <a:lnTo>
                  <a:pt x="5806453" y="499110"/>
                </a:lnTo>
                <a:lnTo>
                  <a:pt x="5807239" y="497840"/>
                </a:lnTo>
                <a:close/>
              </a:path>
              <a:path w="6209665" h="574039">
                <a:moveTo>
                  <a:pt x="5635366" y="494030"/>
                </a:moveTo>
                <a:lnTo>
                  <a:pt x="5612882" y="494030"/>
                </a:lnTo>
                <a:lnTo>
                  <a:pt x="5605362" y="495300"/>
                </a:lnTo>
                <a:lnTo>
                  <a:pt x="5603889" y="496570"/>
                </a:lnTo>
                <a:lnTo>
                  <a:pt x="5605056" y="496570"/>
                </a:lnTo>
                <a:lnTo>
                  <a:pt x="5605456" y="497840"/>
                </a:lnTo>
                <a:lnTo>
                  <a:pt x="5618270" y="497840"/>
                </a:lnTo>
                <a:lnTo>
                  <a:pt x="5615989" y="496570"/>
                </a:lnTo>
                <a:lnTo>
                  <a:pt x="5616579" y="495300"/>
                </a:lnTo>
                <a:lnTo>
                  <a:pt x="5628640" y="495300"/>
                </a:lnTo>
                <a:lnTo>
                  <a:pt x="5635366" y="494030"/>
                </a:lnTo>
                <a:close/>
              </a:path>
              <a:path w="6209665" h="574039">
                <a:moveTo>
                  <a:pt x="5664504" y="496570"/>
                </a:moveTo>
                <a:lnTo>
                  <a:pt x="5650007" y="496570"/>
                </a:lnTo>
                <a:lnTo>
                  <a:pt x="5635039" y="497840"/>
                </a:lnTo>
                <a:lnTo>
                  <a:pt x="5678287" y="497840"/>
                </a:lnTo>
                <a:lnTo>
                  <a:pt x="5664504" y="496570"/>
                </a:lnTo>
                <a:close/>
              </a:path>
              <a:path w="6209665" h="574039">
                <a:moveTo>
                  <a:pt x="5721421" y="496570"/>
                </a:moveTo>
                <a:lnTo>
                  <a:pt x="5712923" y="497840"/>
                </a:lnTo>
                <a:lnTo>
                  <a:pt x="5727140" y="497840"/>
                </a:lnTo>
                <a:lnTo>
                  <a:pt x="5721421" y="496570"/>
                </a:lnTo>
                <a:close/>
              </a:path>
              <a:path w="6209665" h="574039">
                <a:moveTo>
                  <a:pt x="5974173" y="491490"/>
                </a:moveTo>
                <a:lnTo>
                  <a:pt x="5962281" y="491490"/>
                </a:lnTo>
                <a:lnTo>
                  <a:pt x="5959466" y="495300"/>
                </a:lnTo>
                <a:lnTo>
                  <a:pt x="5964584" y="494030"/>
                </a:lnTo>
                <a:lnTo>
                  <a:pt x="5974173" y="491490"/>
                </a:lnTo>
                <a:close/>
              </a:path>
              <a:path w="6209665" h="574039">
                <a:moveTo>
                  <a:pt x="31508" y="359410"/>
                </a:moveTo>
                <a:lnTo>
                  <a:pt x="45280" y="387350"/>
                </a:lnTo>
                <a:lnTo>
                  <a:pt x="48720" y="392430"/>
                </a:lnTo>
                <a:lnTo>
                  <a:pt x="47606" y="392430"/>
                </a:lnTo>
                <a:lnTo>
                  <a:pt x="49411" y="398780"/>
                </a:lnTo>
                <a:lnTo>
                  <a:pt x="70461" y="434340"/>
                </a:lnTo>
                <a:lnTo>
                  <a:pt x="107031" y="472440"/>
                </a:lnTo>
                <a:lnTo>
                  <a:pt x="131368" y="490220"/>
                </a:lnTo>
                <a:lnTo>
                  <a:pt x="118479" y="480060"/>
                </a:lnTo>
                <a:lnTo>
                  <a:pt x="114781" y="473710"/>
                </a:lnTo>
                <a:lnTo>
                  <a:pt x="82309" y="441960"/>
                </a:lnTo>
                <a:lnTo>
                  <a:pt x="58380" y="401320"/>
                </a:lnTo>
                <a:lnTo>
                  <a:pt x="50692" y="382270"/>
                </a:lnTo>
                <a:lnTo>
                  <a:pt x="45990" y="382270"/>
                </a:lnTo>
                <a:lnTo>
                  <a:pt x="44414" y="381000"/>
                </a:lnTo>
                <a:lnTo>
                  <a:pt x="41429" y="375790"/>
                </a:lnTo>
                <a:lnTo>
                  <a:pt x="38040" y="370840"/>
                </a:lnTo>
                <a:lnTo>
                  <a:pt x="34720" y="364490"/>
                </a:lnTo>
                <a:lnTo>
                  <a:pt x="31508" y="359410"/>
                </a:lnTo>
                <a:close/>
              </a:path>
              <a:path w="6209665" h="574039">
                <a:moveTo>
                  <a:pt x="6031243" y="476250"/>
                </a:moveTo>
                <a:lnTo>
                  <a:pt x="6024508" y="478790"/>
                </a:lnTo>
                <a:lnTo>
                  <a:pt x="6012284" y="483870"/>
                </a:lnTo>
                <a:lnTo>
                  <a:pt x="5997638" y="490220"/>
                </a:lnTo>
                <a:lnTo>
                  <a:pt x="6055262" y="490220"/>
                </a:lnTo>
                <a:lnTo>
                  <a:pt x="6055764" y="489948"/>
                </a:lnTo>
                <a:lnTo>
                  <a:pt x="6063130" y="485140"/>
                </a:lnTo>
                <a:lnTo>
                  <a:pt x="6066195" y="482600"/>
                </a:lnTo>
                <a:lnTo>
                  <a:pt x="6021385" y="482600"/>
                </a:lnTo>
                <a:lnTo>
                  <a:pt x="6026606" y="478790"/>
                </a:lnTo>
                <a:lnTo>
                  <a:pt x="6031243" y="476250"/>
                </a:lnTo>
                <a:close/>
              </a:path>
              <a:path w="6209665" h="574039">
                <a:moveTo>
                  <a:pt x="159086" y="486410"/>
                </a:moveTo>
                <a:lnTo>
                  <a:pt x="153409" y="486410"/>
                </a:lnTo>
                <a:lnTo>
                  <a:pt x="156699" y="487680"/>
                </a:lnTo>
                <a:lnTo>
                  <a:pt x="157164" y="487680"/>
                </a:lnTo>
                <a:lnTo>
                  <a:pt x="162944" y="488950"/>
                </a:lnTo>
                <a:lnTo>
                  <a:pt x="159086" y="486410"/>
                </a:lnTo>
                <a:close/>
              </a:path>
              <a:path w="6209665" h="574039">
                <a:moveTo>
                  <a:pt x="120695" y="472440"/>
                </a:moveTo>
                <a:lnTo>
                  <a:pt x="120203" y="472440"/>
                </a:lnTo>
                <a:lnTo>
                  <a:pt x="123931" y="476250"/>
                </a:lnTo>
                <a:lnTo>
                  <a:pt x="130825" y="481330"/>
                </a:lnTo>
                <a:lnTo>
                  <a:pt x="134428" y="482600"/>
                </a:lnTo>
                <a:lnTo>
                  <a:pt x="135616" y="483870"/>
                </a:lnTo>
                <a:lnTo>
                  <a:pt x="135263" y="482600"/>
                </a:lnTo>
                <a:lnTo>
                  <a:pt x="134245" y="481330"/>
                </a:lnTo>
                <a:lnTo>
                  <a:pt x="133439" y="480060"/>
                </a:lnTo>
                <a:lnTo>
                  <a:pt x="149714" y="480060"/>
                </a:lnTo>
                <a:lnTo>
                  <a:pt x="146039" y="477520"/>
                </a:lnTo>
                <a:lnTo>
                  <a:pt x="143128" y="474980"/>
                </a:lnTo>
                <a:lnTo>
                  <a:pt x="124101" y="474980"/>
                </a:lnTo>
                <a:lnTo>
                  <a:pt x="122610" y="473710"/>
                </a:lnTo>
                <a:lnTo>
                  <a:pt x="120695" y="472440"/>
                </a:lnTo>
                <a:close/>
              </a:path>
              <a:path w="6209665" h="574039">
                <a:moveTo>
                  <a:pt x="6080877" y="468630"/>
                </a:moveTo>
                <a:lnTo>
                  <a:pt x="6041529" y="468630"/>
                </a:lnTo>
                <a:lnTo>
                  <a:pt x="6042156" y="469900"/>
                </a:lnTo>
                <a:lnTo>
                  <a:pt x="6031709" y="477520"/>
                </a:lnTo>
                <a:lnTo>
                  <a:pt x="6021385" y="482600"/>
                </a:lnTo>
                <a:lnTo>
                  <a:pt x="6066195" y="482600"/>
                </a:lnTo>
                <a:lnTo>
                  <a:pt x="6070794" y="478790"/>
                </a:lnTo>
                <a:lnTo>
                  <a:pt x="6076614" y="472440"/>
                </a:lnTo>
                <a:lnTo>
                  <a:pt x="6078916" y="469900"/>
                </a:lnTo>
                <a:lnTo>
                  <a:pt x="6080877" y="468630"/>
                </a:lnTo>
                <a:close/>
              </a:path>
              <a:path w="6209665" h="574039">
                <a:moveTo>
                  <a:pt x="46936" y="438150"/>
                </a:moveTo>
                <a:lnTo>
                  <a:pt x="53140" y="449580"/>
                </a:lnTo>
                <a:lnTo>
                  <a:pt x="57866" y="458470"/>
                </a:lnTo>
                <a:lnTo>
                  <a:pt x="64274" y="467360"/>
                </a:lnTo>
                <a:lnTo>
                  <a:pt x="75526" y="477520"/>
                </a:lnTo>
                <a:lnTo>
                  <a:pt x="64861" y="464820"/>
                </a:lnTo>
                <a:lnTo>
                  <a:pt x="59430" y="457200"/>
                </a:lnTo>
                <a:lnTo>
                  <a:pt x="76141" y="457200"/>
                </a:lnTo>
                <a:lnTo>
                  <a:pt x="73419" y="454660"/>
                </a:lnTo>
                <a:lnTo>
                  <a:pt x="70762" y="452120"/>
                </a:lnTo>
                <a:lnTo>
                  <a:pt x="60588" y="452120"/>
                </a:lnTo>
                <a:lnTo>
                  <a:pt x="51729" y="443230"/>
                </a:lnTo>
                <a:lnTo>
                  <a:pt x="46936" y="438150"/>
                </a:lnTo>
                <a:close/>
              </a:path>
              <a:path w="6209665" h="574039">
                <a:moveTo>
                  <a:pt x="84472" y="436880"/>
                </a:moveTo>
                <a:lnTo>
                  <a:pt x="84028" y="436880"/>
                </a:lnTo>
                <a:lnTo>
                  <a:pt x="85222" y="439420"/>
                </a:lnTo>
                <a:lnTo>
                  <a:pt x="89021" y="443230"/>
                </a:lnTo>
                <a:lnTo>
                  <a:pt x="96700" y="450850"/>
                </a:lnTo>
                <a:lnTo>
                  <a:pt x="103546" y="455930"/>
                </a:lnTo>
                <a:lnTo>
                  <a:pt x="114504" y="464820"/>
                </a:lnTo>
                <a:lnTo>
                  <a:pt x="121200" y="471170"/>
                </a:lnTo>
                <a:lnTo>
                  <a:pt x="124015" y="473710"/>
                </a:lnTo>
                <a:lnTo>
                  <a:pt x="124101" y="474980"/>
                </a:lnTo>
                <a:lnTo>
                  <a:pt x="143128" y="474980"/>
                </a:lnTo>
                <a:lnTo>
                  <a:pt x="135850" y="468630"/>
                </a:lnTo>
                <a:lnTo>
                  <a:pt x="114355" y="450850"/>
                </a:lnTo>
                <a:lnTo>
                  <a:pt x="103990" y="440690"/>
                </a:lnTo>
                <a:lnTo>
                  <a:pt x="101282" y="438150"/>
                </a:lnTo>
                <a:lnTo>
                  <a:pt x="85585" y="438150"/>
                </a:lnTo>
                <a:lnTo>
                  <a:pt x="84472" y="436880"/>
                </a:lnTo>
                <a:close/>
              </a:path>
              <a:path w="6209665" h="574039">
                <a:moveTo>
                  <a:pt x="6065244" y="450850"/>
                </a:moveTo>
                <a:lnTo>
                  <a:pt x="6055247" y="458470"/>
                </a:lnTo>
                <a:lnTo>
                  <a:pt x="6044511" y="464820"/>
                </a:lnTo>
                <a:lnTo>
                  <a:pt x="6033168" y="471170"/>
                </a:lnTo>
                <a:lnTo>
                  <a:pt x="6041529" y="468630"/>
                </a:lnTo>
                <a:lnTo>
                  <a:pt x="6080877" y="468630"/>
                </a:lnTo>
                <a:lnTo>
                  <a:pt x="6092642" y="461010"/>
                </a:lnTo>
                <a:lnTo>
                  <a:pt x="6096881" y="457200"/>
                </a:lnTo>
                <a:lnTo>
                  <a:pt x="6059397" y="457200"/>
                </a:lnTo>
                <a:lnTo>
                  <a:pt x="6065857" y="452120"/>
                </a:lnTo>
                <a:lnTo>
                  <a:pt x="6065244" y="450850"/>
                </a:lnTo>
                <a:close/>
              </a:path>
              <a:path w="6209665" h="574039">
                <a:moveTo>
                  <a:pt x="6183994" y="332740"/>
                </a:moveTo>
                <a:lnTo>
                  <a:pt x="6181218" y="332740"/>
                </a:lnTo>
                <a:lnTo>
                  <a:pt x="6179827" y="339090"/>
                </a:lnTo>
                <a:lnTo>
                  <a:pt x="6177255" y="348860"/>
                </a:lnTo>
                <a:lnTo>
                  <a:pt x="6177357" y="353060"/>
                </a:lnTo>
                <a:lnTo>
                  <a:pt x="6177008" y="354330"/>
                </a:lnTo>
                <a:lnTo>
                  <a:pt x="6175638" y="358140"/>
                </a:lnTo>
                <a:lnTo>
                  <a:pt x="6174737" y="359688"/>
                </a:lnTo>
                <a:lnTo>
                  <a:pt x="6174217" y="365760"/>
                </a:lnTo>
                <a:lnTo>
                  <a:pt x="6167534" y="382270"/>
                </a:lnTo>
                <a:lnTo>
                  <a:pt x="6162056" y="392430"/>
                </a:lnTo>
                <a:lnTo>
                  <a:pt x="6156475" y="398780"/>
                </a:lnTo>
                <a:lnTo>
                  <a:pt x="6149484" y="407670"/>
                </a:lnTo>
                <a:lnTo>
                  <a:pt x="6142365" y="419100"/>
                </a:lnTo>
                <a:lnTo>
                  <a:pt x="6142537" y="421640"/>
                </a:lnTo>
                <a:lnTo>
                  <a:pt x="6124758" y="443230"/>
                </a:lnTo>
                <a:lnTo>
                  <a:pt x="6118767" y="449580"/>
                </a:lnTo>
                <a:lnTo>
                  <a:pt x="6112226" y="455930"/>
                </a:lnTo>
                <a:lnTo>
                  <a:pt x="6103275" y="463550"/>
                </a:lnTo>
                <a:lnTo>
                  <a:pt x="6097342" y="466090"/>
                </a:lnTo>
                <a:lnTo>
                  <a:pt x="6121814" y="466090"/>
                </a:lnTo>
                <a:lnTo>
                  <a:pt x="6127844" y="461010"/>
                </a:lnTo>
                <a:lnTo>
                  <a:pt x="6137209" y="452120"/>
                </a:lnTo>
                <a:lnTo>
                  <a:pt x="6159063" y="431800"/>
                </a:lnTo>
                <a:lnTo>
                  <a:pt x="6160404" y="431112"/>
                </a:lnTo>
                <a:lnTo>
                  <a:pt x="6161348" y="426720"/>
                </a:lnTo>
                <a:lnTo>
                  <a:pt x="6166030" y="417830"/>
                </a:lnTo>
                <a:lnTo>
                  <a:pt x="6172918" y="406400"/>
                </a:lnTo>
                <a:lnTo>
                  <a:pt x="6180623" y="392430"/>
                </a:lnTo>
                <a:lnTo>
                  <a:pt x="6182569" y="388620"/>
                </a:lnTo>
                <a:lnTo>
                  <a:pt x="6167894" y="388620"/>
                </a:lnTo>
                <a:lnTo>
                  <a:pt x="6176863" y="370840"/>
                </a:lnTo>
                <a:lnTo>
                  <a:pt x="6181337" y="356870"/>
                </a:lnTo>
                <a:lnTo>
                  <a:pt x="6182932" y="347980"/>
                </a:lnTo>
                <a:lnTo>
                  <a:pt x="6183265" y="340360"/>
                </a:lnTo>
                <a:lnTo>
                  <a:pt x="6183994" y="332740"/>
                </a:lnTo>
                <a:close/>
              </a:path>
              <a:path w="6209665" h="574039">
                <a:moveTo>
                  <a:pt x="6143240" y="407670"/>
                </a:moveTo>
                <a:lnTo>
                  <a:pt x="6112531" y="407670"/>
                </a:lnTo>
                <a:lnTo>
                  <a:pt x="6109997" y="411480"/>
                </a:lnTo>
                <a:lnTo>
                  <a:pt x="6101932" y="419100"/>
                </a:lnTo>
                <a:lnTo>
                  <a:pt x="6094342" y="425450"/>
                </a:lnTo>
                <a:lnTo>
                  <a:pt x="6093237" y="429260"/>
                </a:lnTo>
                <a:lnTo>
                  <a:pt x="6084193" y="438150"/>
                </a:lnTo>
                <a:lnTo>
                  <a:pt x="6074281" y="447040"/>
                </a:lnTo>
                <a:lnTo>
                  <a:pt x="6064093" y="454660"/>
                </a:lnTo>
                <a:lnTo>
                  <a:pt x="6059397" y="457200"/>
                </a:lnTo>
                <a:lnTo>
                  <a:pt x="6096881" y="457200"/>
                </a:lnTo>
                <a:lnTo>
                  <a:pt x="6103947" y="450850"/>
                </a:lnTo>
                <a:lnTo>
                  <a:pt x="6113390" y="443230"/>
                </a:lnTo>
                <a:lnTo>
                  <a:pt x="6121527" y="434340"/>
                </a:lnTo>
                <a:lnTo>
                  <a:pt x="6128917" y="426720"/>
                </a:lnTo>
                <a:lnTo>
                  <a:pt x="6136117" y="419100"/>
                </a:lnTo>
                <a:lnTo>
                  <a:pt x="6142338" y="408940"/>
                </a:lnTo>
                <a:lnTo>
                  <a:pt x="6143240" y="407670"/>
                </a:lnTo>
                <a:close/>
              </a:path>
              <a:path w="6209665" h="574039">
                <a:moveTo>
                  <a:pt x="20863" y="373380"/>
                </a:moveTo>
                <a:lnTo>
                  <a:pt x="19501" y="374650"/>
                </a:lnTo>
                <a:lnTo>
                  <a:pt x="20885" y="382270"/>
                </a:lnTo>
                <a:lnTo>
                  <a:pt x="30339" y="402590"/>
                </a:lnTo>
                <a:lnTo>
                  <a:pt x="36673" y="416560"/>
                </a:lnTo>
                <a:lnTo>
                  <a:pt x="41103" y="425450"/>
                </a:lnTo>
                <a:lnTo>
                  <a:pt x="44847" y="430530"/>
                </a:lnTo>
                <a:lnTo>
                  <a:pt x="54452" y="443230"/>
                </a:lnTo>
                <a:lnTo>
                  <a:pt x="60588" y="452120"/>
                </a:lnTo>
                <a:lnTo>
                  <a:pt x="70762" y="452120"/>
                </a:lnTo>
                <a:lnTo>
                  <a:pt x="62791" y="444500"/>
                </a:lnTo>
                <a:lnTo>
                  <a:pt x="52813" y="433070"/>
                </a:lnTo>
                <a:lnTo>
                  <a:pt x="31286" y="398780"/>
                </a:lnTo>
                <a:lnTo>
                  <a:pt x="31158" y="397510"/>
                </a:lnTo>
                <a:lnTo>
                  <a:pt x="34270" y="397510"/>
                </a:lnTo>
                <a:lnTo>
                  <a:pt x="33254" y="394970"/>
                </a:lnTo>
                <a:lnTo>
                  <a:pt x="28556" y="384810"/>
                </a:lnTo>
                <a:lnTo>
                  <a:pt x="24153" y="377190"/>
                </a:lnTo>
                <a:lnTo>
                  <a:pt x="20863" y="373380"/>
                </a:lnTo>
                <a:close/>
              </a:path>
              <a:path w="6209665" h="574039">
                <a:moveTo>
                  <a:pt x="42336" y="353060"/>
                </a:moveTo>
                <a:lnTo>
                  <a:pt x="59579" y="397510"/>
                </a:lnTo>
                <a:lnTo>
                  <a:pt x="72366" y="416560"/>
                </a:lnTo>
                <a:lnTo>
                  <a:pt x="77366" y="422910"/>
                </a:lnTo>
                <a:lnTo>
                  <a:pt x="83258" y="431800"/>
                </a:lnTo>
                <a:lnTo>
                  <a:pt x="85946" y="436880"/>
                </a:lnTo>
                <a:lnTo>
                  <a:pt x="86399" y="438150"/>
                </a:lnTo>
                <a:lnTo>
                  <a:pt x="101282" y="438150"/>
                </a:lnTo>
                <a:lnTo>
                  <a:pt x="76524" y="405130"/>
                </a:lnTo>
                <a:lnTo>
                  <a:pt x="61398" y="378460"/>
                </a:lnTo>
                <a:lnTo>
                  <a:pt x="60510" y="377190"/>
                </a:lnTo>
                <a:lnTo>
                  <a:pt x="59521" y="377190"/>
                </a:lnTo>
                <a:lnTo>
                  <a:pt x="56516" y="370840"/>
                </a:lnTo>
                <a:lnTo>
                  <a:pt x="51385" y="370840"/>
                </a:lnTo>
                <a:lnTo>
                  <a:pt x="47200" y="363220"/>
                </a:lnTo>
                <a:lnTo>
                  <a:pt x="42336" y="353060"/>
                </a:lnTo>
                <a:close/>
              </a:path>
              <a:path w="6209665" h="574039">
                <a:moveTo>
                  <a:pt x="6161542" y="430530"/>
                </a:moveTo>
                <a:lnTo>
                  <a:pt x="6160404" y="431112"/>
                </a:lnTo>
                <a:lnTo>
                  <a:pt x="6160256" y="431800"/>
                </a:lnTo>
                <a:lnTo>
                  <a:pt x="6161542" y="430530"/>
                </a:lnTo>
                <a:close/>
              </a:path>
              <a:path w="6209665" h="574039">
                <a:moveTo>
                  <a:pt x="6145888" y="336550"/>
                </a:moveTo>
                <a:lnTo>
                  <a:pt x="6142820" y="336550"/>
                </a:lnTo>
                <a:lnTo>
                  <a:pt x="6142943" y="337820"/>
                </a:lnTo>
                <a:lnTo>
                  <a:pt x="6141586" y="344170"/>
                </a:lnTo>
                <a:lnTo>
                  <a:pt x="6123038" y="387350"/>
                </a:lnTo>
                <a:lnTo>
                  <a:pt x="6115541" y="396240"/>
                </a:lnTo>
                <a:lnTo>
                  <a:pt x="6108173" y="407670"/>
                </a:lnTo>
                <a:lnTo>
                  <a:pt x="6107633" y="411480"/>
                </a:lnTo>
                <a:lnTo>
                  <a:pt x="6112531" y="407670"/>
                </a:lnTo>
                <a:lnTo>
                  <a:pt x="6143240" y="407670"/>
                </a:lnTo>
                <a:lnTo>
                  <a:pt x="6149553" y="398780"/>
                </a:lnTo>
                <a:lnTo>
                  <a:pt x="6153957" y="392430"/>
                </a:lnTo>
                <a:lnTo>
                  <a:pt x="6123119" y="392430"/>
                </a:lnTo>
                <a:lnTo>
                  <a:pt x="6130122" y="383540"/>
                </a:lnTo>
                <a:lnTo>
                  <a:pt x="6147617" y="350520"/>
                </a:lnTo>
                <a:lnTo>
                  <a:pt x="6142959" y="350520"/>
                </a:lnTo>
                <a:lnTo>
                  <a:pt x="6145136" y="340360"/>
                </a:lnTo>
                <a:lnTo>
                  <a:pt x="6145888" y="336550"/>
                </a:lnTo>
                <a:close/>
              </a:path>
              <a:path w="6209665" h="574039">
                <a:moveTo>
                  <a:pt x="6098878" y="406400"/>
                </a:moveTo>
                <a:lnTo>
                  <a:pt x="6093137" y="408940"/>
                </a:lnTo>
                <a:lnTo>
                  <a:pt x="6098789" y="408940"/>
                </a:lnTo>
                <a:lnTo>
                  <a:pt x="6098878" y="406400"/>
                </a:lnTo>
                <a:close/>
              </a:path>
              <a:path w="6209665" h="574039">
                <a:moveTo>
                  <a:pt x="34270" y="397510"/>
                </a:moveTo>
                <a:lnTo>
                  <a:pt x="31158" y="397510"/>
                </a:lnTo>
                <a:lnTo>
                  <a:pt x="32040" y="398780"/>
                </a:lnTo>
                <a:lnTo>
                  <a:pt x="35027" y="403860"/>
                </a:lnTo>
                <a:lnTo>
                  <a:pt x="36230" y="405130"/>
                </a:lnTo>
                <a:lnTo>
                  <a:pt x="36636" y="405130"/>
                </a:lnTo>
                <a:lnTo>
                  <a:pt x="35794" y="401320"/>
                </a:lnTo>
                <a:lnTo>
                  <a:pt x="34270" y="397510"/>
                </a:lnTo>
                <a:close/>
              </a:path>
              <a:path w="6209665" h="574039">
                <a:moveTo>
                  <a:pt x="6159714" y="248920"/>
                </a:moveTo>
                <a:lnTo>
                  <a:pt x="6159154" y="248920"/>
                </a:lnTo>
                <a:lnTo>
                  <a:pt x="6161504" y="264160"/>
                </a:lnTo>
                <a:lnTo>
                  <a:pt x="6163516" y="274320"/>
                </a:lnTo>
                <a:lnTo>
                  <a:pt x="6164983" y="283210"/>
                </a:lnTo>
                <a:lnTo>
                  <a:pt x="6165699" y="289560"/>
                </a:lnTo>
                <a:lnTo>
                  <a:pt x="6165457" y="297180"/>
                </a:lnTo>
                <a:lnTo>
                  <a:pt x="6164051" y="306070"/>
                </a:lnTo>
                <a:lnTo>
                  <a:pt x="6161275" y="318770"/>
                </a:lnTo>
                <a:lnTo>
                  <a:pt x="6158305" y="323850"/>
                </a:lnTo>
                <a:lnTo>
                  <a:pt x="6154137" y="336550"/>
                </a:lnTo>
                <a:lnTo>
                  <a:pt x="6148345" y="351790"/>
                </a:lnTo>
                <a:lnTo>
                  <a:pt x="6145090" y="358140"/>
                </a:lnTo>
                <a:lnTo>
                  <a:pt x="6140531" y="368300"/>
                </a:lnTo>
                <a:lnTo>
                  <a:pt x="6135651" y="375920"/>
                </a:lnTo>
                <a:lnTo>
                  <a:pt x="6132155" y="382270"/>
                </a:lnTo>
                <a:lnTo>
                  <a:pt x="6126253" y="389890"/>
                </a:lnTo>
                <a:lnTo>
                  <a:pt x="6123119" y="392430"/>
                </a:lnTo>
                <a:lnTo>
                  <a:pt x="6153957" y="392430"/>
                </a:lnTo>
                <a:lnTo>
                  <a:pt x="6156600" y="388620"/>
                </a:lnTo>
                <a:lnTo>
                  <a:pt x="6162387" y="375790"/>
                </a:lnTo>
                <a:lnTo>
                  <a:pt x="6169100" y="363220"/>
                </a:lnTo>
                <a:lnTo>
                  <a:pt x="6172410" y="356870"/>
                </a:lnTo>
                <a:lnTo>
                  <a:pt x="6175359" y="356870"/>
                </a:lnTo>
                <a:lnTo>
                  <a:pt x="6177153" y="349250"/>
                </a:lnTo>
                <a:lnTo>
                  <a:pt x="6177234" y="347980"/>
                </a:lnTo>
                <a:lnTo>
                  <a:pt x="6177885" y="342900"/>
                </a:lnTo>
                <a:lnTo>
                  <a:pt x="6179760" y="334010"/>
                </a:lnTo>
                <a:lnTo>
                  <a:pt x="6181218" y="332740"/>
                </a:lnTo>
                <a:lnTo>
                  <a:pt x="6183994" y="332740"/>
                </a:lnTo>
                <a:lnTo>
                  <a:pt x="6185133" y="325120"/>
                </a:lnTo>
                <a:lnTo>
                  <a:pt x="6186248" y="314960"/>
                </a:lnTo>
                <a:lnTo>
                  <a:pt x="6186842" y="302260"/>
                </a:lnTo>
                <a:lnTo>
                  <a:pt x="6186731" y="289560"/>
                </a:lnTo>
                <a:lnTo>
                  <a:pt x="6186655" y="284480"/>
                </a:lnTo>
                <a:lnTo>
                  <a:pt x="6188126" y="280670"/>
                </a:lnTo>
                <a:lnTo>
                  <a:pt x="6188453" y="270510"/>
                </a:lnTo>
                <a:lnTo>
                  <a:pt x="6186886" y="266700"/>
                </a:lnTo>
                <a:lnTo>
                  <a:pt x="6182322" y="266700"/>
                </a:lnTo>
                <a:lnTo>
                  <a:pt x="6180863" y="250190"/>
                </a:lnTo>
                <a:lnTo>
                  <a:pt x="6160503" y="250190"/>
                </a:lnTo>
                <a:lnTo>
                  <a:pt x="6159714" y="248920"/>
                </a:lnTo>
                <a:close/>
              </a:path>
              <a:path w="6209665" h="574039">
                <a:moveTo>
                  <a:pt x="6153113" y="320040"/>
                </a:moveTo>
                <a:lnTo>
                  <a:pt x="6137118" y="320040"/>
                </a:lnTo>
                <a:lnTo>
                  <a:pt x="6135363" y="337820"/>
                </a:lnTo>
                <a:lnTo>
                  <a:pt x="6130329" y="346710"/>
                </a:lnTo>
                <a:lnTo>
                  <a:pt x="6123217" y="353060"/>
                </a:lnTo>
                <a:lnTo>
                  <a:pt x="6115232" y="360680"/>
                </a:lnTo>
                <a:lnTo>
                  <a:pt x="6113428" y="367030"/>
                </a:lnTo>
                <a:lnTo>
                  <a:pt x="6104743" y="378460"/>
                </a:lnTo>
                <a:lnTo>
                  <a:pt x="6097108" y="388620"/>
                </a:lnTo>
                <a:lnTo>
                  <a:pt x="6096537" y="391160"/>
                </a:lnTo>
                <a:lnTo>
                  <a:pt x="6099178" y="388620"/>
                </a:lnTo>
                <a:lnTo>
                  <a:pt x="6119776" y="388620"/>
                </a:lnTo>
                <a:lnTo>
                  <a:pt x="6121964" y="386080"/>
                </a:lnTo>
                <a:lnTo>
                  <a:pt x="6127497" y="377190"/>
                </a:lnTo>
                <a:lnTo>
                  <a:pt x="6120869" y="377190"/>
                </a:lnTo>
                <a:lnTo>
                  <a:pt x="6125194" y="369570"/>
                </a:lnTo>
                <a:lnTo>
                  <a:pt x="6123638" y="369570"/>
                </a:lnTo>
                <a:lnTo>
                  <a:pt x="6124424" y="367030"/>
                </a:lnTo>
                <a:lnTo>
                  <a:pt x="6130373" y="358140"/>
                </a:lnTo>
                <a:lnTo>
                  <a:pt x="6132923" y="358140"/>
                </a:lnTo>
                <a:lnTo>
                  <a:pt x="6137802" y="347980"/>
                </a:lnTo>
                <a:lnTo>
                  <a:pt x="6141132" y="340360"/>
                </a:lnTo>
                <a:lnTo>
                  <a:pt x="6142820" y="336550"/>
                </a:lnTo>
                <a:lnTo>
                  <a:pt x="6145888" y="336550"/>
                </a:lnTo>
                <a:lnTo>
                  <a:pt x="6146891" y="331470"/>
                </a:lnTo>
                <a:lnTo>
                  <a:pt x="6148936" y="326390"/>
                </a:lnTo>
                <a:lnTo>
                  <a:pt x="6151241" y="326390"/>
                </a:lnTo>
                <a:lnTo>
                  <a:pt x="6152311" y="322580"/>
                </a:lnTo>
                <a:lnTo>
                  <a:pt x="6153113" y="320040"/>
                </a:lnTo>
                <a:close/>
              </a:path>
              <a:path w="6209665" h="574039">
                <a:moveTo>
                  <a:pt x="6207019" y="331470"/>
                </a:moveTo>
                <a:lnTo>
                  <a:pt x="6192931" y="331470"/>
                </a:lnTo>
                <a:lnTo>
                  <a:pt x="6190594" y="340360"/>
                </a:lnTo>
                <a:lnTo>
                  <a:pt x="6188712" y="346710"/>
                </a:lnTo>
                <a:lnTo>
                  <a:pt x="6186393" y="353060"/>
                </a:lnTo>
                <a:lnTo>
                  <a:pt x="6182745" y="360680"/>
                </a:lnTo>
                <a:lnTo>
                  <a:pt x="6176876" y="372110"/>
                </a:lnTo>
                <a:lnTo>
                  <a:pt x="6167894" y="388620"/>
                </a:lnTo>
                <a:lnTo>
                  <a:pt x="6182569" y="388620"/>
                </a:lnTo>
                <a:lnTo>
                  <a:pt x="6187758" y="378460"/>
                </a:lnTo>
                <a:lnTo>
                  <a:pt x="6191555" y="372110"/>
                </a:lnTo>
                <a:lnTo>
                  <a:pt x="6193432" y="372110"/>
                </a:lnTo>
                <a:lnTo>
                  <a:pt x="6201054" y="353060"/>
                </a:lnTo>
                <a:lnTo>
                  <a:pt x="6206016" y="336550"/>
                </a:lnTo>
                <a:lnTo>
                  <a:pt x="6207019" y="331470"/>
                </a:lnTo>
                <a:close/>
              </a:path>
              <a:path w="6209665" h="574039">
                <a:moveTo>
                  <a:pt x="32897" y="304800"/>
                </a:moveTo>
                <a:lnTo>
                  <a:pt x="24995" y="304800"/>
                </a:lnTo>
                <a:lnTo>
                  <a:pt x="26499" y="317500"/>
                </a:lnTo>
                <a:lnTo>
                  <a:pt x="39997" y="365760"/>
                </a:lnTo>
                <a:lnTo>
                  <a:pt x="45508" y="378460"/>
                </a:lnTo>
                <a:lnTo>
                  <a:pt x="45990" y="382270"/>
                </a:lnTo>
                <a:lnTo>
                  <a:pt x="50692" y="382270"/>
                </a:lnTo>
                <a:lnTo>
                  <a:pt x="49742" y="379730"/>
                </a:lnTo>
                <a:lnTo>
                  <a:pt x="46107" y="372110"/>
                </a:lnTo>
                <a:lnTo>
                  <a:pt x="42775" y="361950"/>
                </a:lnTo>
                <a:lnTo>
                  <a:pt x="39793" y="350520"/>
                </a:lnTo>
                <a:lnTo>
                  <a:pt x="37206" y="339090"/>
                </a:lnTo>
                <a:lnTo>
                  <a:pt x="35062" y="325120"/>
                </a:lnTo>
                <a:lnTo>
                  <a:pt x="33406" y="311150"/>
                </a:lnTo>
                <a:lnTo>
                  <a:pt x="32897" y="304800"/>
                </a:lnTo>
                <a:close/>
              </a:path>
              <a:path w="6209665" h="574039">
                <a:moveTo>
                  <a:pt x="59622" y="375920"/>
                </a:moveTo>
                <a:lnTo>
                  <a:pt x="59521" y="377190"/>
                </a:lnTo>
                <a:lnTo>
                  <a:pt x="60510" y="377190"/>
                </a:lnTo>
                <a:lnTo>
                  <a:pt x="59622" y="375920"/>
                </a:lnTo>
                <a:close/>
              </a:path>
              <a:path w="6209665" h="574039">
                <a:moveTo>
                  <a:pt x="6135730" y="359410"/>
                </a:moveTo>
                <a:lnTo>
                  <a:pt x="6134477" y="360680"/>
                </a:lnTo>
                <a:lnTo>
                  <a:pt x="6131585" y="364490"/>
                </a:lnTo>
                <a:lnTo>
                  <a:pt x="6127916" y="369570"/>
                </a:lnTo>
                <a:lnTo>
                  <a:pt x="6124332" y="373380"/>
                </a:lnTo>
                <a:lnTo>
                  <a:pt x="6121696" y="377190"/>
                </a:lnTo>
                <a:lnTo>
                  <a:pt x="6127497" y="377190"/>
                </a:lnTo>
                <a:lnTo>
                  <a:pt x="6129868" y="373380"/>
                </a:lnTo>
                <a:lnTo>
                  <a:pt x="6134481" y="363220"/>
                </a:lnTo>
                <a:lnTo>
                  <a:pt x="6135730" y="359410"/>
                </a:lnTo>
                <a:close/>
              </a:path>
              <a:path w="6209665" h="574039">
                <a:moveTo>
                  <a:pt x="6145188" y="357922"/>
                </a:moveTo>
                <a:lnTo>
                  <a:pt x="6139846" y="368300"/>
                </a:lnTo>
                <a:lnTo>
                  <a:pt x="6135722" y="375790"/>
                </a:lnTo>
                <a:lnTo>
                  <a:pt x="6140531" y="368300"/>
                </a:lnTo>
                <a:lnTo>
                  <a:pt x="6145188" y="357922"/>
                </a:lnTo>
                <a:close/>
              </a:path>
              <a:path w="6209665" h="574039">
                <a:moveTo>
                  <a:pt x="6175359" y="356870"/>
                </a:moveTo>
                <a:lnTo>
                  <a:pt x="6173081" y="356870"/>
                </a:lnTo>
                <a:lnTo>
                  <a:pt x="6171946" y="360680"/>
                </a:lnTo>
                <a:lnTo>
                  <a:pt x="6167585" y="372110"/>
                </a:lnTo>
                <a:lnTo>
                  <a:pt x="6172684" y="363220"/>
                </a:lnTo>
                <a:lnTo>
                  <a:pt x="6174737" y="359688"/>
                </a:lnTo>
                <a:lnTo>
                  <a:pt x="6174761" y="359410"/>
                </a:lnTo>
                <a:lnTo>
                  <a:pt x="6175359" y="356870"/>
                </a:lnTo>
                <a:close/>
              </a:path>
              <a:path w="6209665" h="574039">
                <a:moveTo>
                  <a:pt x="38027" y="314960"/>
                </a:moveTo>
                <a:lnTo>
                  <a:pt x="42633" y="347980"/>
                </a:lnTo>
                <a:lnTo>
                  <a:pt x="44305" y="350520"/>
                </a:lnTo>
                <a:lnTo>
                  <a:pt x="46503" y="353060"/>
                </a:lnTo>
                <a:lnTo>
                  <a:pt x="49440" y="359688"/>
                </a:lnTo>
                <a:lnTo>
                  <a:pt x="52882" y="368300"/>
                </a:lnTo>
                <a:lnTo>
                  <a:pt x="51385" y="370840"/>
                </a:lnTo>
                <a:lnTo>
                  <a:pt x="56516" y="370840"/>
                </a:lnTo>
                <a:lnTo>
                  <a:pt x="45299" y="332740"/>
                </a:lnTo>
                <a:lnTo>
                  <a:pt x="43257" y="332740"/>
                </a:lnTo>
                <a:lnTo>
                  <a:pt x="40547" y="326390"/>
                </a:lnTo>
                <a:lnTo>
                  <a:pt x="38027" y="314960"/>
                </a:lnTo>
                <a:close/>
              </a:path>
              <a:path w="6209665" h="574039">
                <a:moveTo>
                  <a:pt x="6125915" y="368300"/>
                </a:moveTo>
                <a:lnTo>
                  <a:pt x="6123638" y="369570"/>
                </a:lnTo>
                <a:lnTo>
                  <a:pt x="6125194" y="369570"/>
                </a:lnTo>
                <a:lnTo>
                  <a:pt x="6125915" y="368300"/>
                </a:lnTo>
                <a:close/>
              </a:path>
              <a:path w="6209665" h="574039">
                <a:moveTo>
                  <a:pt x="6132923" y="358140"/>
                </a:moveTo>
                <a:lnTo>
                  <a:pt x="6130373" y="358140"/>
                </a:lnTo>
                <a:lnTo>
                  <a:pt x="6128964" y="364490"/>
                </a:lnTo>
                <a:lnTo>
                  <a:pt x="6132313" y="359410"/>
                </a:lnTo>
                <a:lnTo>
                  <a:pt x="6132923" y="358140"/>
                </a:lnTo>
                <a:close/>
              </a:path>
              <a:path w="6209665" h="574039">
                <a:moveTo>
                  <a:pt x="6177255" y="348860"/>
                </a:moveTo>
                <a:lnTo>
                  <a:pt x="6174761" y="359410"/>
                </a:lnTo>
                <a:lnTo>
                  <a:pt x="6174737" y="359688"/>
                </a:lnTo>
                <a:lnTo>
                  <a:pt x="6175638" y="358140"/>
                </a:lnTo>
                <a:lnTo>
                  <a:pt x="6177008" y="354330"/>
                </a:lnTo>
                <a:lnTo>
                  <a:pt x="6177357" y="353060"/>
                </a:lnTo>
                <a:lnTo>
                  <a:pt x="6177255" y="348860"/>
                </a:lnTo>
                <a:close/>
              </a:path>
              <a:path w="6209665" h="574039">
                <a:moveTo>
                  <a:pt x="6153018" y="328930"/>
                </a:moveTo>
                <a:lnTo>
                  <a:pt x="6149520" y="336550"/>
                </a:lnTo>
                <a:lnTo>
                  <a:pt x="6145386" y="350520"/>
                </a:lnTo>
                <a:lnTo>
                  <a:pt x="6147617" y="350520"/>
                </a:lnTo>
                <a:lnTo>
                  <a:pt x="6150357" y="341630"/>
                </a:lnTo>
                <a:lnTo>
                  <a:pt x="6152085" y="335280"/>
                </a:lnTo>
                <a:lnTo>
                  <a:pt x="6153018" y="328930"/>
                </a:lnTo>
                <a:close/>
              </a:path>
              <a:path w="6209665" h="574039">
                <a:moveTo>
                  <a:pt x="6204712" y="265430"/>
                </a:moveTo>
                <a:lnTo>
                  <a:pt x="6191384" y="265430"/>
                </a:lnTo>
                <a:lnTo>
                  <a:pt x="6192033" y="274320"/>
                </a:lnTo>
                <a:lnTo>
                  <a:pt x="6192119" y="279400"/>
                </a:lnTo>
                <a:lnTo>
                  <a:pt x="6192021" y="281940"/>
                </a:lnTo>
                <a:lnTo>
                  <a:pt x="6191091" y="285750"/>
                </a:lnTo>
                <a:lnTo>
                  <a:pt x="6189727" y="290830"/>
                </a:lnTo>
                <a:lnTo>
                  <a:pt x="6188228" y="299720"/>
                </a:lnTo>
                <a:lnTo>
                  <a:pt x="6188127" y="313690"/>
                </a:lnTo>
                <a:lnTo>
                  <a:pt x="6187893" y="322580"/>
                </a:lnTo>
                <a:lnTo>
                  <a:pt x="6187799" y="335280"/>
                </a:lnTo>
                <a:lnTo>
                  <a:pt x="6188980" y="337820"/>
                </a:lnTo>
                <a:lnTo>
                  <a:pt x="6191982" y="332740"/>
                </a:lnTo>
                <a:lnTo>
                  <a:pt x="6192931" y="331470"/>
                </a:lnTo>
                <a:lnTo>
                  <a:pt x="6207019" y="331470"/>
                </a:lnTo>
                <a:lnTo>
                  <a:pt x="6208774" y="322580"/>
                </a:lnTo>
                <a:lnTo>
                  <a:pt x="6209666" y="312420"/>
                </a:lnTo>
                <a:lnTo>
                  <a:pt x="6209556" y="303530"/>
                </a:lnTo>
                <a:lnTo>
                  <a:pt x="6209482" y="300990"/>
                </a:lnTo>
                <a:lnTo>
                  <a:pt x="6208340" y="293370"/>
                </a:lnTo>
                <a:lnTo>
                  <a:pt x="6205326" y="278130"/>
                </a:lnTo>
                <a:lnTo>
                  <a:pt x="6204712" y="265430"/>
                </a:lnTo>
                <a:close/>
              </a:path>
              <a:path w="6209665" h="574039">
                <a:moveTo>
                  <a:pt x="46123" y="325120"/>
                </a:moveTo>
                <a:lnTo>
                  <a:pt x="45135" y="325120"/>
                </a:lnTo>
                <a:lnTo>
                  <a:pt x="46941" y="335280"/>
                </a:lnTo>
                <a:lnTo>
                  <a:pt x="48212" y="336550"/>
                </a:lnTo>
                <a:lnTo>
                  <a:pt x="46123" y="325120"/>
                </a:lnTo>
                <a:close/>
              </a:path>
              <a:path w="6209665" h="574039">
                <a:moveTo>
                  <a:pt x="6146656" y="240030"/>
                </a:moveTo>
                <a:lnTo>
                  <a:pt x="6132416" y="240030"/>
                </a:lnTo>
                <a:lnTo>
                  <a:pt x="6134504" y="243840"/>
                </a:lnTo>
                <a:lnTo>
                  <a:pt x="6134945" y="251460"/>
                </a:lnTo>
                <a:lnTo>
                  <a:pt x="6135057" y="264160"/>
                </a:lnTo>
                <a:lnTo>
                  <a:pt x="6134945" y="269240"/>
                </a:lnTo>
                <a:lnTo>
                  <a:pt x="6134229" y="283210"/>
                </a:lnTo>
                <a:lnTo>
                  <a:pt x="6133012" y="299720"/>
                </a:lnTo>
                <a:lnTo>
                  <a:pt x="6131548" y="313690"/>
                </a:lnTo>
                <a:lnTo>
                  <a:pt x="6130029" y="326390"/>
                </a:lnTo>
                <a:lnTo>
                  <a:pt x="6128645" y="334010"/>
                </a:lnTo>
                <a:lnTo>
                  <a:pt x="6132150" y="331470"/>
                </a:lnTo>
                <a:lnTo>
                  <a:pt x="6137118" y="320040"/>
                </a:lnTo>
                <a:lnTo>
                  <a:pt x="6153113" y="320040"/>
                </a:lnTo>
                <a:lnTo>
                  <a:pt x="6153916" y="317500"/>
                </a:lnTo>
                <a:lnTo>
                  <a:pt x="6154505" y="313690"/>
                </a:lnTo>
                <a:lnTo>
                  <a:pt x="6154310" y="312420"/>
                </a:lnTo>
                <a:lnTo>
                  <a:pt x="6152505" y="312420"/>
                </a:lnTo>
                <a:lnTo>
                  <a:pt x="6151359" y="311150"/>
                </a:lnTo>
                <a:lnTo>
                  <a:pt x="6150363" y="308610"/>
                </a:lnTo>
                <a:lnTo>
                  <a:pt x="6149872" y="303530"/>
                </a:lnTo>
                <a:lnTo>
                  <a:pt x="6149751" y="292100"/>
                </a:lnTo>
                <a:lnTo>
                  <a:pt x="6155136" y="292100"/>
                </a:lnTo>
                <a:lnTo>
                  <a:pt x="6155919" y="289560"/>
                </a:lnTo>
                <a:lnTo>
                  <a:pt x="6150473" y="251460"/>
                </a:lnTo>
                <a:lnTo>
                  <a:pt x="6148309" y="241300"/>
                </a:lnTo>
                <a:lnTo>
                  <a:pt x="6147691" y="241300"/>
                </a:lnTo>
                <a:lnTo>
                  <a:pt x="6146656" y="240030"/>
                </a:lnTo>
                <a:close/>
              </a:path>
              <a:path w="6209665" h="574039">
                <a:moveTo>
                  <a:pt x="43292" y="293370"/>
                </a:moveTo>
                <a:lnTo>
                  <a:pt x="39275" y="293370"/>
                </a:lnTo>
                <a:lnTo>
                  <a:pt x="39511" y="308610"/>
                </a:lnTo>
                <a:lnTo>
                  <a:pt x="41547" y="322580"/>
                </a:lnTo>
                <a:lnTo>
                  <a:pt x="43257" y="332740"/>
                </a:lnTo>
                <a:lnTo>
                  <a:pt x="45299" y="332740"/>
                </a:lnTo>
                <a:lnTo>
                  <a:pt x="44906" y="330200"/>
                </a:lnTo>
                <a:lnTo>
                  <a:pt x="45135" y="325120"/>
                </a:lnTo>
                <a:lnTo>
                  <a:pt x="46123" y="325120"/>
                </a:lnTo>
                <a:lnTo>
                  <a:pt x="45194" y="320040"/>
                </a:lnTo>
                <a:lnTo>
                  <a:pt x="43846" y="307340"/>
                </a:lnTo>
                <a:lnTo>
                  <a:pt x="43292" y="293370"/>
                </a:lnTo>
                <a:close/>
              </a:path>
              <a:path w="6209665" h="574039">
                <a:moveTo>
                  <a:pt x="6151241" y="326390"/>
                </a:moveTo>
                <a:lnTo>
                  <a:pt x="6148936" y="326390"/>
                </a:lnTo>
                <a:lnTo>
                  <a:pt x="6148709" y="330200"/>
                </a:lnTo>
                <a:lnTo>
                  <a:pt x="6149457" y="332740"/>
                </a:lnTo>
                <a:lnTo>
                  <a:pt x="6151241" y="326390"/>
                </a:lnTo>
                <a:close/>
              </a:path>
              <a:path w="6209665" h="574039">
                <a:moveTo>
                  <a:pt x="25070" y="309880"/>
                </a:moveTo>
                <a:lnTo>
                  <a:pt x="22519" y="309880"/>
                </a:lnTo>
                <a:lnTo>
                  <a:pt x="23064" y="311150"/>
                </a:lnTo>
                <a:lnTo>
                  <a:pt x="23664" y="314960"/>
                </a:lnTo>
                <a:lnTo>
                  <a:pt x="24247" y="320040"/>
                </a:lnTo>
                <a:lnTo>
                  <a:pt x="24741" y="322580"/>
                </a:lnTo>
                <a:lnTo>
                  <a:pt x="25077" y="322580"/>
                </a:lnTo>
                <a:lnTo>
                  <a:pt x="25070" y="309880"/>
                </a:lnTo>
                <a:close/>
              </a:path>
              <a:path w="6209665" h="574039">
                <a:moveTo>
                  <a:pt x="29416" y="222250"/>
                </a:moveTo>
                <a:lnTo>
                  <a:pt x="28527" y="222250"/>
                </a:lnTo>
                <a:lnTo>
                  <a:pt x="25188" y="240030"/>
                </a:lnTo>
                <a:lnTo>
                  <a:pt x="22881" y="256540"/>
                </a:lnTo>
                <a:lnTo>
                  <a:pt x="21470" y="269240"/>
                </a:lnTo>
                <a:lnTo>
                  <a:pt x="20966" y="278130"/>
                </a:lnTo>
                <a:lnTo>
                  <a:pt x="20868" y="293370"/>
                </a:lnTo>
                <a:lnTo>
                  <a:pt x="21272" y="300990"/>
                </a:lnTo>
                <a:lnTo>
                  <a:pt x="22101" y="311150"/>
                </a:lnTo>
                <a:lnTo>
                  <a:pt x="22519" y="309880"/>
                </a:lnTo>
                <a:lnTo>
                  <a:pt x="25070" y="309880"/>
                </a:lnTo>
                <a:lnTo>
                  <a:pt x="24995" y="304800"/>
                </a:lnTo>
                <a:lnTo>
                  <a:pt x="32897" y="304800"/>
                </a:lnTo>
                <a:lnTo>
                  <a:pt x="32286" y="297180"/>
                </a:lnTo>
                <a:lnTo>
                  <a:pt x="31795" y="284480"/>
                </a:lnTo>
                <a:lnTo>
                  <a:pt x="31902" y="267970"/>
                </a:lnTo>
                <a:lnTo>
                  <a:pt x="32593" y="255270"/>
                </a:lnTo>
                <a:lnTo>
                  <a:pt x="33925" y="243840"/>
                </a:lnTo>
                <a:lnTo>
                  <a:pt x="28138" y="243840"/>
                </a:lnTo>
                <a:lnTo>
                  <a:pt x="27662" y="241300"/>
                </a:lnTo>
                <a:lnTo>
                  <a:pt x="25694" y="241300"/>
                </a:lnTo>
                <a:lnTo>
                  <a:pt x="25958" y="236220"/>
                </a:lnTo>
                <a:lnTo>
                  <a:pt x="29416" y="222250"/>
                </a:lnTo>
                <a:close/>
              </a:path>
              <a:path w="6209665" h="574039">
                <a:moveTo>
                  <a:pt x="35449" y="270510"/>
                </a:moveTo>
                <a:lnTo>
                  <a:pt x="34791" y="270510"/>
                </a:lnTo>
                <a:lnTo>
                  <a:pt x="34274" y="274320"/>
                </a:lnTo>
                <a:lnTo>
                  <a:pt x="33892" y="279400"/>
                </a:lnTo>
                <a:lnTo>
                  <a:pt x="33704" y="283210"/>
                </a:lnTo>
                <a:lnTo>
                  <a:pt x="33624" y="303530"/>
                </a:lnTo>
                <a:lnTo>
                  <a:pt x="33847" y="308610"/>
                </a:lnTo>
                <a:lnTo>
                  <a:pt x="34176" y="309880"/>
                </a:lnTo>
                <a:lnTo>
                  <a:pt x="34605" y="308610"/>
                </a:lnTo>
                <a:lnTo>
                  <a:pt x="35130" y="304800"/>
                </a:lnTo>
                <a:lnTo>
                  <a:pt x="34527" y="303530"/>
                </a:lnTo>
                <a:lnTo>
                  <a:pt x="33673" y="302260"/>
                </a:lnTo>
                <a:lnTo>
                  <a:pt x="34165" y="292100"/>
                </a:lnTo>
                <a:lnTo>
                  <a:pt x="43238" y="292100"/>
                </a:lnTo>
                <a:lnTo>
                  <a:pt x="43021" y="287020"/>
                </a:lnTo>
                <a:lnTo>
                  <a:pt x="42648" y="280670"/>
                </a:lnTo>
                <a:lnTo>
                  <a:pt x="37209" y="280670"/>
                </a:lnTo>
                <a:lnTo>
                  <a:pt x="36254" y="274320"/>
                </a:lnTo>
                <a:lnTo>
                  <a:pt x="35449" y="270510"/>
                </a:lnTo>
                <a:close/>
              </a:path>
              <a:path w="6209665" h="574039">
                <a:moveTo>
                  <a:pt x="36557" y="299468"/>
                </a:moveTo>
                <a:lnTo>
                  <a:pt x="35879" y="300990"/>
                </a:lnTo>
                <a:lnTo>
                  <a:pt x="37051" y="300990"/>
                </a:lnTo>
                <a:lnTo>
                  <a:pt x="36557" y="299468"/>
                </a:lnTo>
                <a:close/>
              </a:path>
              <a:path w="6209665" h="574039">
                <a:moveTo>
                  <a:pt x="6155136" y="292100"/>
                </a:moveTo>
                <a:lnTo>
                  <a:pt x="6149751" y="292100"/>
                </a:lnTo>
                <a:lnTo>
                  <a:pt x="6152597" y="299720"/>
                </a:lnTo>
                <a:lnTo>
                  <a:pt x="6152786" y="299720"/>
                </a:lnTo>
                <a:lnTo>
                  <a:pt x="6155136" y="292100"/>
                </a:lnTo>
                <a:close/>
              </a:path>
              <a:path w="6209665" h="574039">
                <a:moveTo>
                  <a:pt x="43238" y="292100"/>
                </a:moveTo>
                <a:lnTo>
                  <a:pt x="34165" y="292100"/>
                </a:lnTo>
                <a:lnTo>
                  <a:pt x="36557" y="299468"/>
                </a:lnTo>
                <a:lnTo>
                  <a:pt x="39275" y="293370"/>
                </a:lnTo>
                <a:lnTo>
                  <a:pt x="43292" y="293370"/>
                </a:lnTo>
                <a:lnTo>
                  <a:pt x="43238" y="292100"/>
                </a:lnTo>
                <a:close/>
              </a:path>
              <a:path w="6209665" h="574039">
                <a:moveTo>
                  <a:pt x="36715" y="251460"/>
                </a:moveTo>
                <a:lnTo>
                  <a:pt x="35821" y="257810"/>
                </a:lnTo>
                <a:lnTo>
                  <a:pt x="36632" y="260350"/>
                </a:lnTo>
                <a:lnTo>
                  <a:pt x="36602" y="261620"/>
                </a:lnTo>
                <a:lnTo>
                  <a:pt x="36490" y="271780"/>
                </a:lnTo>
                <a:lnTo>
                  <a:pt x="37209" y="280670"/>
                </a:lnTo>
                <a:lnTo>
                  <a:pt x="42648" y="280670"/>
                </a:lnTo>
                <a:lnTo>
                  <a:pt x="42499" y="278130"/>
                </a:lnTo>
                <a:lnTo>
                  <a:pt x="42372" y="267970"/>
                </a:lnTo>
                <a:lnTo>
                  <a:pt x="42462" y="264160"/>
                </a:lnTo>
                <a:lnTo>
                  <a:pt x="43301" y="254000"/>
                </a:lnTo>
                <a:lnTo>
                  <a:pt x="37908" y="254000"/>
                </a:lnTo>
                <a:lnTo>
                  <a:pt x="36715" y="251460"/>
                </a:lnTo>
                <a:close/>
              </a:path>
              <a:path w="6209665" h="574039">
                <a:moveTo>
                  <a:pt x="6203546" y="255270"/>
                </a:moveTo>
                <a:lnTo>
                  <a:pt x="6186225" y="255270"/>
                </a:lnTo>
                <a:lnTo>
                  <a:pt x="6186620" y="256540"/>
                </a:lnTo>
                <a:lnTo>
                  <a:pt x="6187228" y="259080"/>
                </a:lnTo>
                <a:lnTo>
                  <a:pt x="6188794" y="267970"/>
                </a:lnTo>
                <a:lnTo>
                  <a:pt x="6189608" y="271780"/>
                </a:lnTo>
                <a:lnTo>
                  <a:pt x="6190346" y="274320"/>
                </a:lnTo>
                <a:lnTo>
                  <a:pt x="6190937" y="275590"/>
                </a:lnTo>
                <a:lnTo>
                  <a:pt x="6191306" y="273050"/>
                </a:lnTo>
                <a:lnTo>
                  <a:pt x="6191384" y="265430"/>
                </a:lnTo>
                <a:lnTo>
                  <a:pt x="6204712" y="265430"/>
                </a:lnTo>
                <a:lnTo>
                  <a:pt x="6203546" y="255270"/>
                </a:lnTo>
                <a:close/>
              </a:path>
              <a:path w="6209665" h="574039">
                <a:moveTo>
                  <a:pt x="6194400" y="217170"/>
                </a:moveTo>
                <a:lnTo>
                  <a:pt x="6174812" y="217170"/>
                </a:lnTo>
                <a:lnTo>
                  <a:pt x="6178098" y="226060"/>
                </a:lnTo>
                <a:lnTo>
                  <a:pt x="6178750" y="227330"/>
                </a:lnTo>
                <a:lnTo>
                  <a:pt x="6179735" y="228600"/>
                </a:lnTo>
                <a:lnTo>
                  <a:pt x="6183036" y="243840"/>
                </a:lnTo>
                <a:lnTo>
                  <a:pt x="6184416" y="256540"/>
                </a:lnTo>
                <a:lnTo>
                  <a:pt x="6184509" y="259080"/>
                </a:lnTo>
                <a:lnTo>
                  <a:pt x="6184281" y="265430"/>
                </a:lnTo>
                <a:lnTo>
                  <a:pt x="6182322" y="266700"/>
                </a:lnTo>
                <a:lnTo>
                  <a:pt x="6186886" y="266700"/>
                </a:lnTo>
                <a:lnTo>
                  <a:pt x="6186364" y="265430"/>
                </a:lnTo>
                <a:lnTo>
                  <a:pt x="6186215" y="261620"/>
                </a:lnTo>
                <a:lnTo>
                  <a:pt x="6186225" y="255270"/>
                </a:lnTo>
                <a:lnTo>
                  <a:pt x="6203546" y="255270"/>
                </a:lnTo>
                <a:lnTo>
                  <a:pt x="6203255" y="252730"/>
                </a:lnTo>
                <a:lnTo>
                  <a:pt x="6200974" y="240030"/>
                </a:lnTo>
                <a:lnTo>
                  <a:pt x="6197887" y="228600"/>
                </a:lnTo>
                <a:lnTo>
                  <a:pt x="6194400" y="217170"/>
                </a:lnTo>
                <a:close/>
              </a:path>
              <a:path w="6209665" h="574039">
                <a:moveTo>
                  <a:pt x="5986871" y="92710"/>
                </a:moveTo>
                <a:lnTo>
                  <a:pt x="5930812" y="92710"/>
                </a:lnTo>
                <a:lnTo>
                  <a:pt x="5939143" y="93980"/>
                </a:lnTo>
                <a:lnTo>
                  <a:pt x="5949699" y="95250"/>
                </a:lnTo>
                <a:lnTo>
                  <a:pt x="5950644" y="96520"/>
                </a:lnTo>
                <a:lnTo>
                  <a:pt x="5955722" y="100330"/>
                </a:lnTo>
                <a:lnTo>
                  <a:pt x="5963885" y="102870"/>
                </a:lnTo>
                <a:lnTo>
                  <a:pt x="5974084" y="107950"/>
                </a:lnTo>
                <a:lnTo>
                  <a:pt x="6019356" y="124460"/>
                </a:lnTo>
                <a:lnTo>
                  <a:pt x="6060940" y="149860"/>
                </a:lnTo>
                <a:lnTo>
                  <a:pt x="6065757" y="152400"/>
                </a:lnTo>
                <a:lnTo>
                  <a:pt x="6075908" y="162560"/>
                </a:lnTo>
                <a:lnTo>
                  <a:pt x="6084314" y="171450"/>
                </a:lnTo>
                <a:lnTo>
                  <a:pt x="6092019" y="180340"/>
                </a:lnTo>
                <a:lnTo>
                  <a:pt x="6098968" y="186690"/>
                </a:lnTo>
                <a:lnTo>
                  <a:pt x="6123430" y="227330"/>
                </a:lnTo>
                <a:lnTo>
                  <a:pt x="6132704" y="252730"/>
                </a:lnTo>
                <a:lnTo>
                  <a:pt x="6134750" y="259080"/>
                </a:lnTo>
                <a:lnTo>
                  <a:pt x="6132245" y="246380"/>
                </a:lnTo>
                <a:lnTo>
                  <a:pt x="6132416" y="240030"/>
                </a:lnTo>
                <a:lnTo>
                  <a:pt x="6146656" y="240030"/>
                </a:lnTo>
                <a:lnTo>
                  <a:pt x="6144584" y="237490"/>
                </a:lnTo>
                <a:lnTo>
                  <a:pt x="6141119" y="226060"/>
                </a:lnTo>
                <a:lnTo>
                  <a:pt x="6140259" y="217170"/>
                </a:lnTo>
                <a:lnTo>
                  <a:pt x="6134047" y="200660"/>
                </a:lnTo>
                <a:lnTo>
                  <a:pt x="6131129" y="200660"/>
                </a:lnTo>
                <a:lnTo>
                  <a:pt x="6129521" y="199390"/>
                </a:lnTo>
                <a:lnTo>
                  <a:pt x="6118083" y="180340"/>
                </a:lnTo>
                <a:lnTo>
                  <a:pt x="6110063" y="166370"/>
                </a:lnTo>
                <a:lnTo>
                  <a:pt x="6105597" y="160020"/>
                </a:lnTo>
                <a:lnTo>
                  <a:pt x="6104823" y="157480"/>
                </a:lnTo>
                <a:lnTo>
                  <a:pt x="6107022" y="157480"/>
                </a:lnTo>
                <a:lnTo>
                  <a:pt x="6103606" y="152400"/>
                </a:lnTo>
                <a:lnTo>
                  <a:pt x="6100728" y="149860"/>
                </a:lnTo>
                <a:lnTo>
                  <a:pt x="6100559" y="149860"/>
                </a:lnTo>
                <a:lnTo>
                  <a:pt x="6092769" y="143510"/>
                </a:lnTo>
                <a:lnTo>
                  <a:pt x="6084735" y="137160"/>
                </a:lnTo>
                <a:lnTo>
                  <a:pt x="6081145" y="134620"/>
                </a:lnTo>
                <a:lnTo>
                  <a:pt x="6066632" y="134620"/>
                </a:lnTo>
                <a:lnTo>
                  <a:pt x="6047324" y="124460"/>
                </a:lnTo>
                <a:lnTo>
                  <a:pt x="6036283" y="118110"/>
                </a:lnTo>
                <a:lnTo>
                  <a:pt x="6022101" y="111760"/>
                </a:lnTo>
                <a:lnTo>
                  <a:pt x="6025311" y="110490"/>
                </a:lnTo>
                <a:lnTo>
                  <a:pt x="6036509" y="110490"/>
                </a:lnTo>
                <a:lnTo>
                  <a:pt x="6034008" y="109220"/>
                </a:lnTo>
                <a:lnTo>
                  <a:pt x="6027393" y="109220"/>
                </a:lnTo>
                <a:lnTo>
                  <a:pt x="6021863" y="106680"/>
                </a:lnTo>
                <a:lnTo>
                  <a:pt x="6013229" y="102870"/>
                </a:lnTo>
                <a:lnTo>
                  <a:pt x="5991903" y="95250"/>
                </a:lnTo>
                <a:lnTo>
                  <a:pt x="5986871" y="92710"/>
                </a:lnTo>
                <a:close/>
              </a:path>
              <a:path w="6209665" h="574039">
                <a:moveTo>
                  <a:pt x="51910" y="200660"/>
                </a:moveTo>
                <a:lnTo>
                  <a:pt x="47097" y="212090"/>
                </a:lnTo>
                <a:lnTo>
                  <a:pt x="43471" y="223520"/>
                </a:lnTo>
                <a:lnTo>
                  <a:pt x="40917" y="236220"/>
                </a:lnTo>
                <a:lnTo>
                  <a:pt x="39318" y="248920"/>
                </a:lnTo>
                <a:lnTo>
                  <a:pt x="37908" y="254000"/>
                </a:lnTo>
                <a:lnTo>
                  <a:pt x="43301" y="254000"/>
                </a:lnTo>
                <a:lnTo>
                  <a:pt x="43405" y="252730"/>
                </a:lnTo>
                <a:lnTo>
                  <a:pt x="43287" y="243840"/>
                </a:lnTo>
                <a:lnTo>
                  <a:pt x="43249" y="242570"/>
                </a:lnTo>
                <a:lnTo>
                  <a:pt x="45270" y="229870"/>
                </a:lnTo>
                <a:lnTo>
                  <a:pt x="48510" y="214630"/>
                </a:lnTo>
                <a:lnTo>
                  <a:pt x="51910" y="200660"/>
                </a:lnTo>
                <a:close/>
              </a:path>
              <a:path w="6209665" h="574039">
                <a:moveTo>
                  <a:pt x="6100595" y="128270"/>
                </a:moveTo>
                <a:lnTo>
                  <a:pt x="6072169" y="128270"/>
                </a:lnTo>
                <a:lnTo>
                  <a:pt x="6075113" y="129540"/>
                </a:lnTo>
                <a:lnTo>
                  <a:pt x="6084966" y="137335"/>
                </a:lnTo>
                <a:lnTo>
                  <a:pt x="6096412" y="146050"/>
                </a:lnTo>
                <a:lnTo>
                  <a:pt x="6100728" y="149860"/>
                </a:lnTo>
                <a:lnTo>
                  <a:pt x="6103043" y="149860"/>
                </a:lnTo>
                <a:lnTo>
                  <a:pt x="6125997" y="180340"/>
                </a:lnTo>
                <a:lnTo>
                  <a:pt x="6143972" y="214630"/>
                </a:lnTo>
                <a:lnTo>
                  <a:pt x="6147566" y="218440"/>
                </a:lnTo>
                <a:lnTo>
                  <a:pt x="6151646" y="222250"/>
                </a:lnTo>
                <a:lnTo>
                  <a:pt x="6156123" y="229870"/>
                </a:lnTo>
                <a:lnTo>
                  <a:pt x="6160905" y="245110"/>
                </a:lnTo>
                <a:lnTo>
                  <a:pt x="6160503" y="250190"/>
                </a:lnTo>
                <a:lnTo>
                  <a:pt x="6180863" y="250190"/>
                </a:lnTo>
                <a:lnTo>
                  <a:pt x="6180751" y="248920"/>
                </a:lnTo>
                <a:lnTo>
                  <a:pt x="6180431" y="238760"/>
                </a:lnTo>
                <a:lnTo>
                  <a:pt x="6177593" y="231140"/>
                </a:lnTo>
                <a:lnTo>
                  <a:pt x="6173250" y="218440"/>
                </a:lnTo>
                <a:lnTo>
                  <a:pt x="6174869" y="218440"/>
                </a:lnTo>
                <a:lnTo>
                  <a:pt x="6174812" y="217170"/>
                </a:lnTo>
                <a:lnTo>
                  <a:pt x="6194400" y="217170"/>
                </a:lnTo>
                <a:lnTo>
                  <a:pt x="6194013" y="215900"/>
                </a:lnTo>
                <a:lnTo>
                  <a:pt x="6178778" y="215900"/>
                </a:lnTo>
                <a:lnTo>
                  <a:pt x="6174171" y="205740"/>
                </a:lnTo>
                <a:lnTo>
                  <a:pt x="6168547" y="196850"/>
                </a:lnTo>
                <a:lnTo>
                  <a:pt x="6161832" y="187960"/>
                </a:lnTo>
                <a:lnTo>
                  <a:pt x="6154395" y="179070"/>
                </a:lnTo>
                <a:lnTo>
                  <a:pt x="6141754" y="179070"/>
                </a:lnTo>
                <a:lnTo>
                  <a:pt x="6135296" y="167640"/>
                </a:lnTo>
                <a:lnTo>
                  <a:pt x="6128951" y="158750"/>
                </a:lnTo>
                <a:lnTo>
                  <a:pt x="6122249" y="149860"/>
                </a:lnTo>
                <a:lnTo>
                  <a:pt x="6105893" y="133350"/>
                </a:lnTo>
                <a:lnTo>
                  <a:pt x="6100595" y="128270"/>
                </a:lnTo>
                <a:close/>
              </a:path>
              <a:path w="6209665" h="574039">
                <a:moveTo>
                  <a:pt x="75296" y="144780"/>
                </a:moveTo>
                <a:lnTo>
                  <a:pt x="67662" y="144780"/>
                </a:lnTo>
                <a:lnTo>
                  <a:pt x="63060" y="153670"/>
                </a:lnTo>
                <a:lnTo>
                  <a:pt x="57861" y="162560"/>
                </a:lnTo>
                <a:lnTo>
                  <a:pt x="40831" y="196850"/>
                </a:lnTo>
                <a:lnTo>
                  <a:pt x="32974" y="226060"/>
                </a:lnTo>
                <a:lnTo>
                  <a:pt x="33270" y="226060"/>
                </a:lnTo>
                <a:lnTo>
                  <a:pt x="33627" y="227330"/>
                </a:lnTo>
                <a:lnTo>
                  <a:pt x="33335" y="231140"/>
                </a:lnTo>
                <a:lnTo>
                  <a:pt x="30667" y="240030"/>
                </a:lnTo>
                <a:lnTo>
                  <a:pt x="29037" y="243840"/>
                </a:lnTo>
                <a:lnTo>
                  <a:pt x="33925" y="243840"/>
                </a:lnTo>
                <a:lnTo>
                  <a:pt x="34073" y="242570"/>
                </a:lnTo>
                <a:lnTo>
                  <a:pt x="36319" y="229870"/>
                </a:lnTo>
                <a:lnTo>
                  <a:pt x="39378" y="219710"/>
                </a:lnTo>
                <a:lnTo>
                  <a:pt x="41733" y="208280"/>
                </a:lnTo>
                <a:lnTo>
                  <a:pt x="45499" y="198120"/>
                </a:lnTo>
                <a:lnTo>
                  <a:pt x="50484" y="186690"/>
                </a:lnTo>
                <a:lnTo>
                  <a:pt x="56501" y="175260"/>
                </a:lnTo>
                <a:lnTo>
                  <a:pt x="63359" y="163830"/>
                </a:lnTo>
                <a:lnTo>
                  <a:pt x="70868" y="151130"/>
                </a:lnTo>
                <a:lnTo>
                  <a:pt x="75296" y="144780"/>
                </a:lnTo>
                <a:close/>
              </a:path>
              <a:path w="6209665" h="574039">
                <a:moveTo>
                  <a:pt x="27301" y="238760"/>
                </a:moveTo>
                <a:lnTo>
                  <a:pt x="26748" y="238760"/>
                </a:lnTo>
                <a:lnTo>
                  <a:pt x="25694" y="241300"/>
                </a:lnTo>
                <a:lnTo>
                  <a:pt x="27662" y="241300"/>
                </a:lnTo>
                <a:lnTo>
                  <a:pt x="27301" y="238760"/>
                </a:lnTo>
                <a:close/>
              </a:path>
              <a:path w="6209665" h="574039">
                <a:moveTo>
                  <a:pt x="6147971" y="240030"/>
                </a:moveTo>
                <a:lnTo>
                  <a:pt x="6147691" y="241300"/>
                </a:lnTo>
                <a:lnTo>
                  <a:pt x="6148309" y="241300"/>
                </a:lnTo>
                <a:lnTo>
                  <a:pt x="6147971" y="240030"/>
                </a:lnTo>
                <a:close/>
              </a:path>
              <a:path w="6209665" h="574039">
                <a:moveTo>
                  <a:pt x="6174869" y="218440"/>
                </a:moveTo>
                <a:lnTo>
                  <a:pt x="6173250" y="218440"/>
                </a:lnTo>
                <a:lnTo>
                  <a:pt x="6174927" y="219710"/>
                </a:lnTo>
                <a:lnTo>
                  <a:pt x="6174869" y="218440"/>
                </a:lnTo>
                <a:close/>
              </a:path>
              <a:path w="6209665" h="574039">
                <a:moveTo>
                  <a:pt x="6091453" y="85090"/>
                </a:moveTo>
                <a:lnTo>
                  <a:pt x="6074951" y="85090"/>
                </a:lnTo>
                <a:lnTo>
                  <a:pt x="6078643" y="87630"/>
                </a:lnTo>
                <a:lnTo>
                  <a:pt x="6091371" y="97790"/>
                </a:lnTo>
                <a:lnTo>
                  <a:pt x="6102301" y="106680"/>
                </a:lnTo>
                <a:lnTo>
                  <a:pt x="6111698" y="115570"/>
                </a:lnTo>
                <a:lnTo>
                  <a:pt x="6119828" y="121920"/>
                </a:lnTo>
                <a:lnTo>
                  <a:pt x="6129862" y="132080"/>
                </a:lnTo>
                <a:lnTo>
                  <a:pt x="6138473" y="140970"/>
                </a:lnTo>
                <a:lnTo>
                  <a:pt x="6145898" y="149860"/>
                </a:lnTo>
                <a:lnTo>
                  <a:pt x="6152373" y="157480"/>
                </a:lnTo>
                <a:lnTo>
                  <a:pt x="6173505" y="200660"/>
                </a:lnTo>
                <a:lnTo>
                  <a:pt x="6178778" y="215900"/>
                </a:lnTo>
                <a:lnTo>
                  <a:pt x="6194013" y="215900"/>
                </a:lnTo>
                <a:lnTo>
                  <a:pt x="6177856" y="180340"/>
                </a:lnTo>
                <a:lnTo>
                  <a:pt x="6163859" y="158750"/>
                </a:lnTo>
                <a:lnTo>
                  <a:pt x="6156057" y="147320"/>
                </a:lnTo>
                <a:lnTo>
                  <a:pt x="6147710" y="138430"/>
                </a:lnTo>
                <a:lnTo>
                  <a:pt x="6138911" y="128270"/>
                </a:lnTo>
                <a:lnTo>
                  <a:pt x="6129755" y="118110"/>
                </a:lnTo>
                <a:lnTo>
                  <a:pt x="6120337" y="109220"/>
                </a:lnTo>
                <a:lnTo>
                  <a:pt x="6110751" y="100330"/>
                </a:lnTo>
                <a:lnTo>
                  <a:pt x="6091453" y="85090"/>
                </a:lnTo>
                <a:close/>
              </a:path>
              <a:path w="6209665" h="574039">
                <a:moveTo>
                  <a:pt x="81122" y="157480"/>
                </a:moveTo>
                <a:lnTo>
                  <a:pt x="71439" y="157480"/>
                </a:lnTo>
                <a:lnTo>
                  <a:pt x="71531" y="160020"/>
                </a:lnTo>
                <a:lnTo>
                  <a:pt x="69101" y="166370"/>
                </a:lnTo>
                <a:lnTo>
                  <a:pt x="65039" y="176530"/>
                </a:lnTo>
                <a:lnTo>
                  <a:pt x="60234" y="187960"/>
                </a:lnTo>
                <a:lnTo>
                  <a:pt x="51953" y="208280"/>
                </a:lnTo>
                <a:lnTo>
                  <a:pt x="50258" y="214630"/>
                </a:lnTo>
                <a:lnTo>
                  <a:pt x="54365" y="204397"/>
                </a:lnTo>
                <a:lnTo>
                  <a:pt x="58835" y="194310"/>
                </a:lnTo>
                <a:lnTo>
                  <a:pt x="64031" y="184150"/>
                </a:lnTo>
                <a:lnTo>
                  <a:pt x="70188" y="173990"/>
                </a:lnTo>
                <a:lnTo>
                  <a:pt x="77572" y="162560"/>
                </a:lnTo>
                <a:lnTo>
                  <a:pt x="81122" y="157480"/>
                </a:lnTo>
                <a:close/>
              </a:path>
              <a:path w="6209665" h="574039">
                <a:moveTo>
                  <a:pt x="35468" y="204397"/>
                </a:moveTo>
                <a:lnTo>
                  <a:pt x="34210" y="207010"/>
                </a:lnTo>
                <a:lnTo>
                  <a:pt x="32888" y="209550"/>
                </a:lnTo>
                <a:lnTo>
                  <a:pt x="33021" y="209550"/>
                </a:lnTo>
                <a:lnTo>
                  <a:pt x="34332" y="207010"/>
                </a:lnTo>
                <a:lnTo>
                  <a:pt x="35468" y="204397"/>
                </a:lnTo>
                <a:close/>
              </a:path>
              <a:path w="6209665" h="574039">
                <a:moveTo>
                  <a:pt x="37315" y="200540"/>
                </a:moveTo>
                <a:lnTo>
                  <a:pt x="36541" y="201930"/>
                </a:lnTo>
                <a:lnTo>
                  <a:pt x="35468" y="204397"/>
                </a:lnTo>
                <a:lnTo>
                  <a:pt x="37315" y="200540"/>
                </a:lnTo>
                <a:close/>
              </a:path>
              <a:path w="6209665" h="574039">
                <a:moveTo>
                  <a:pt x="47643" y="178159"/>
                </a:moveTo>
                <a:lnTo>
                  <a:pt x="44558" y="184150"/>
                </a:lnTo>
                <a:lnTo>
                  <a:pt x="39795" y="194310"/>
                </a:lnTo>
                <a:lnTo>
                  <a:pt x="37315" y="200540"/>
                </a:lnTo>
                <a:lnTo>
                  <a:pt x="39370" y="196850"/>
                </a:lnTo>
                <a:lnTo>
                  <a:pt x="42541" y="189230"/>
                </a:lnTo>
                <a:lnTo>
                  <a:pt x="45774" y="182880"/>
                </a:lnTo>
                <a:lnTo>
                  <a:pt x="47643" y="178159"/>
                </a:lnTo>
                <a:close/>
              </a:path>
              <a:path w="6209665" h="574039">
                <a:moveTo>
                  <a:pt x="6100363" y="113030"/>
                </a:moveTo>
                <a:lnTo>
                  <a:pt x="6083281" y="113030"/>
                </a:lnTo>
                <a:lnTo>
                  <a:pt x="6095003" y="120650"/>
                </a:lnTo>
                <a:lnTo>
                  <a:pt x="6103740" y="127000"/>
                </a:lnTo>
                <a:lnTo>
                  <a:pt x="6130077" y="157480"/>
                </a:lnTo>
                <a:lnTo>
                  <a:pt x="6143449" y="177800"/>
                </a:lnTo>
                <a:lnTo>
                  <a:pt x="6141754" y="179070"/>
                </a:lnTo>
                <a:lnTo>
                  <a:pt x="6154395" y="179070"/>
                </a:lnTo>
                <a:lnTo>
                  <a:pt x="6144834" y="167640"/>
                </a:lnTo>
                <a:lnTo>
                  <a:pt x="6134404" y="153670"/>
                </a:lnTo>
                <a:lnTo>
                  <a:pt x="6138328" y="153670"/>
                </a:lnTo>
                <a:lnTo>
                  <a:pt x="6134907" y="148590"/>
                </a:lnTo>
                <a:lnTo>
                  <a:pt x="6128652" y="140970"/>
                </a:lnTo>
                <a:lnTo>
                  <a:pt x="6129950" y="138430"/>
                </a:lnTo>
                <a:lnTo>
                  <a:pt x="6125104" y="133350"/>
                </a:lnTo>
                <a:lnTo>
                  <a:pt x="6121240" y="133350"/>
                </a:lnTo>
                <a:lnTo>
                  <a:pt x="6111635" y="123190"/>
                </a:lnTo>
                <a:lnTo>
                  <a:pt x="6104943" y="116840"/>
                </a:lnTo>
                <a:lnTo>
                  <a:pt x="6100363" y="113030"/>
                </a:lnTo>
                <a:close/>
              </a:path>
              <a:path w="6209665" h="574039">
                <a:moveTo>
                  <a:pt x="56810" y="161290"/>
                </a:moveTo>
                <a:lnTo>
                  <a:pt x="53126" y="161290"/>
                </a:lnTo>
                <a:lnTo>
                  <a:pt x="53759" y="162560"/>
                </a:lnTo>
                <a:lnTo>
                  <a:pt x="53062" y="165100"/>
                </a:lnTo>
                <a:lnTo>
                  <a:pt x="51313" y="170180"/>
                </a:lnTo>
                <a:lnTo>
                  <a:pt x="48791" y="175260"/>
                </a:lnTo>
                <a:lnTo>
                  <a:pt x="47643" y="178159"/>
                </a:lnTo>
                <a:lnTo>
                  <a:pt x="51097" y="171450"/>
                </a:lnTo>
                <a:lnTo>
                  <a:pt x="56810" y="161290"/>
                </a:lnTo>
                <a:close/>
              </a:path>
              <a:path w="6209665" h="574039">
                <a:moveTo>
                  <a:pt x="6148211" y="170408"/>
                </a:moveTo>
                <a:lnTo>
                  <a:pt x="6150235" y="173990"/>
                </a:lnTo>
                <a:lnTo>
                  <a:pt x="6149065" y="171450"/>
                </a:lnTo>
                <a:lnTo>
                  <a:pt x="6148211" y="170408"/>
                </a:lnTo>
                <a:close/>
              </a:path>
              <a:path w="6209665" h="574039">
                <a:moveTo>
                  <a:pt x="6138328" y="153670"/>
                </a:moveTo>
                <a:lnTo>
                  <a:pt x="6134404" y="153670"/>
                </a:lnTo>
                <a:lnTo>
                  <a:pt x="6139702" y="160020"/>
                </a:lnTo>
                <a:lnTo>
                  <a:pt x="6148211" y="170408"/>
                </a:lnTo>
                <a:lnTo>
                  <a:pt x="6146648" y="167640"/>
                </a:lnTo>
                <a:lnTo>
                  <a:pt x="6141964" y="160020"/>
                </a:lnTo>
                <a:lnTo>
                  <a:pt x="6138867" y="154940"/>
                </a:lnTo>
                <a:lnTo>
                  <a:pt x="6139184" y="154940"/>
                </a:lnTo>
                <a:lnTo>
                  <a:pt x="6138328" y="153670"/>
                </a:lnTo>
                <a:close/>
              </a:path>
              <a:path w="6209665" h="574039">
                <a:moveTo>
                  <a:pt x="132180" y="80010"/>
                </a:moveTo>
                <a:lnTo>
                  <a:pt x="126741" y="80010"/>
                </a:lnTo>
                <a:lnTo>
                  <a:pt x="126088" y="81280"/>
                </a:lnTo>
                <a:lnTo>
                  <a:pt x="123577" y="85090"/>
                </a:lnTo>
                <a:lnTo>
                  <a:pt x="118526" y="90170"/>
                </a:lnTo>
                <a:lnTo>
                  <a:pt x="110254" y="99060"/>
                </a:lnTo>
                <a:lnTo>
                  <a:pt x="96142" y="111760"/>
                </a:lnTo>
                <a:lnTo>
                  <a:pt x="85221" y="123190"/>
                </a:lnTo>
                <a:lnTo>
                  <a:pt x="77673" y="130810"/>
                </a:lnTo>
                <a:lnTo>
                  <a:pt x="73682" y="133350"/>
                </a:lnTo>
                <a:lnTo>
                  <a:pt x="64042" y="144780"/>
                </a:lnTo>
                <a:lnTo>
                  <a:pt x="56897" y="154940"/>
                </a:lnTo>
                <a:lnTo>
                  <a:pt x="50882" y="163830"/>
                </a:lnTo>
                <a:lnTo>
                  <a:pt x="53126" y="161290"/>
                </a:lnTo>
                <a:lnTo>
                  <a:pt x="56810" y="161290"/>
                </a:lnTo>
                <a:lnTo>
                  <a:pt x="58952" y="157480"/>
                </a:lnTo>
                <a:lnTo>
                  <a:pt x="67662" y="144780"/>
                </a:lnTo>
                <a:lnTo>
                  <a:pt x="75296" y="144780"/>
                </a:lnTo>
                <a:lnTo>
                  <a:pt x="78839" y="139700"/>
                </a:lnTo>
                <a:lnTo>
                  <a:pt x="87082" y="129540"/>
                </a:lnTo>
                <a:lnTo>
                  <a:pt x="95408" y="118110"/>
                </a:lnTo>
                <a:lnTo>
                  <a:pt x="103628" y="109220"/>
                </a:lnTo>
                <a:lnTo>
                  <a:pt x="111551" y="99060"/>
                </a:lnTo>
                <a:lnTo>
                  <a:pt x="113727" y="97790"/>
                </a:lnTo>
                <a:lnTo>
                  <a:pt x="116865" y="97790"/>
                </a:lnTo>
                <a:lnTo>
                  <a:pt x="117836" y="96520"/>
                </a:lnTo>
                <a:lnTo>
                  <a:pt x="121109" y="91440"/>
                </a:lnTo>
                <a:lnTo>
                  <a:pt x="122808" y="88900"/>
                </a:lnTo>
                <a:lnTo>
                  <a:pt x="124883" y="86360"/>
                </a:lnTo>
                <a:lnTo>
                  <a:pt x="129286" y="82550"/>
                </a:lnTo>
                <a:lnTo>
                  <a:pt x="132180" y="80010"/>
                </a:lnTo>
                <a:close/>
              </a:path>
              <a:path w="6209665" h="574039">
                <a:moveTo>
                  <a:pt x="6173809" y="157480"/>
                </a:moveTo>
                <a:lnTo>
                  <a:pt x="6171863" y="157480"/>
                </a:lnTo>
                <a:lnTo>
                  <a:pt x="6176405" y="162560"/>
                </a:lnTo>
                <a:lnTo>
                  <a:pt x="6178074" y="163830"/>
                </a:lnTo>
                <a:lnTo>
                  <a:pt x="6173809" y="157480"/>
                </a:lnTo>
                <a:close/>
              </a:path>
              <a:path w="6209665" h="574039">
                <a:moveTo>
                  <a:pt x="116158" y="104140"/>
                </a:moveTo>
                <a:lnTo>
                  <a:pt x="82687" y="139700"/>
                </a:lnTo>
                <a:lnTo>
                  <a:pt x="67934" y="161290"/>
                </a:lnTo>
                <a:lnTo>
                  <a:pt x="71439" y="157480"/>
                </a:lnTo>
                <a:lnTo>
                  <a:pt x="81122" y="157480"/>
                </a:lnTo>
                <a:lnTo>
                  <a:pt x="86448" y="149860"/>
                </a:lnTo>
                <a:lnTo>
                  <a:pt x="87781" y="147320"/>
                </a:lnTo>
                <a:lnTo>
                  <a:pt x="88571" y="146050"/>
                </a:lnTo>
                <a:lnTo>
                  <a:pt x="81291" y="146050"/>
                </a:lnTo>
                <a:lnTo>
                  <a:pt x="91525" y="132080"/>
                </a:lnTo>
                <a:lnTo>
                  <a:pt x="102188" y="120650"/>
                </a:lnTo>
                <a:lnTo>
                  <a:pt x="111119" y="110490"/>
                </a:lnTo>
                <a:lnTo>
                  <a:pt x="116158" y="104140"/>
                </a:lnTo>
                <a:close/>
              </a:path>
              <a:path w="6209665" h="574039">
                <a:moveTo>
                  <a:pt x="6132464" y="110490"/>
                </a:moveTo>
                <a:lnTo>
                  <a:pt x="6133525" y="111760"/>
                </a:lnTo>
                <a:lnTo>
                  <a:pt x="6144386" y="123190"/>
                </a:lnTo>
                <a:lnTo>
                  <a:pt x="6153336" y="133350"/>
                </a:lnTo>
                <a:lnTo>
                  <a:pt x="6160650" y="143510"/>
                </a:lnTo>
                <a:lnTo>
                  <a:pt x="6166601" y="151130"/>
                </a:lnTo>
                <a:lnTo>
                  <a:pt x="6171464" y="160020"/>
                </a:lnTo>
                <a:lnTo>
                  <a:pt x="6171863" y="157480"/>
                </a:lnTo>
                <a:lnTo>
                  <a:pt x="6173809" y="157480"/>
                </a:lnTo>
                <a:lnTo>
                  <a:pt x="6170397" y="152400"/>
                </a:lnTo>
                <a:lnTo>
                  <a:pt x="6163643" y="142240"/>
                </a:lnTo>
                <a:lnTo>
                  <a:pt x="6157526" y="133350"/>
                </a:lnTo>
                <a:lnTo>
                  <a:pt x="6156432" y="133350"/>
                </a:lnTo>
                <a:lnTo>
                  <a:pt x="6152377" y="130810"/>
                </a:lnTo>
                <a:lnTo>
                  <a:pt x="6138743" y="116840"/>
                </a:lnTo>
                <a:lnTo>
                  <a:pt x="6132464" y="110490"/>
                </a:lnTo>
                <a:close/>
              </a:path>
              <a:path w="6209665" h="574039">
                <a:moveTo>
                  <a:pt x="6107022" y="157480"/>
                </a:moveTo>
                <a:lnTo>
                  <a:pt x="6104823" y="157480"/>
                </a:lnTo>
                <a:lnTo>
                  <a:pt x="6107876" y="158750"/>
                </a:lnTo>
                <a:lnTo>
                  <a:pt x="6107022" y="157480"/>
                </a:lnTo>
                <a:close/>
              </a:path>
              <a:path w="6209665" h="574039">
                <a:moveTo>
                  <a:pt x="6139184" y="154940"/>
                </a:moveTo>
                <a:lnTo>
                  <a:pt x="6138867" y="154940"/>
                </a:lnTo>
                <a:lnTo>
                  <a:pt x="6140039" y="156210"/>
                </a:lnTo>
                <a:lnTo>
                  <a:pt x="6139184" y="154940"/>
                </a:lnTo>
                <a:close/>
              </a:path>
              <a:path w="6209665" h="574039">
                <a:moveTo>
                  <a:pt x="6084966" y="137335"/>
                </a:moveTo>
                <a:lnTo>
                  <a:pt x="6092769" y="143510"/>
                </a:lnTo>
                <a:lnTo>
                  <a:pt x="6100559" y="149860"/>
                </a:lnTo>
                <a:lnTo>
                  <a:pt x="6100728" y="149860"/>
                </a:lnTo>
                <a:lnTo>
                  <a:pt x="6096412" y="146050"/>
                </a:lnTo>
                <a:lnTo>
                  <a:pt x="6084966" y="137335"/>
                </a:lnTo>
                <a:close/>
              </a:path>
              <a:path w="6209665" h="574039">
                <a:moveTo>
                  <a:pt x="103670" y="124460"/>
                </a:moveTo>
                <a:lnTo>
                  <a:pt x="102485" y="125730"/>
                </a:lnTo>
                <a:lnTo>
                  <a:pt x="95789" y="133350"/>
                </a:lnTo>
                <a:lnTo>
                  <a:pt x="89939" y="140970"/>
                </a:lnTo>
                <a:lnTo>
                  <a:pt x="85933" y="142240"/>
                </a:lnTo>
                <a:lnTo>
                  <a:pt x="81291" y="146050"/>
                </a:lnTo>
                <a:lnTo>
                  <a:pt x="88571" y="146050"/>
                </a:lnTo>
                <a:lnTo>
                  <a:pt x="91729" y="140970"/>
                </a:lnTo>
                <a:lnTo>
                  <a:pt x="101233" y="128270"/>
                </a:lnTo>
                <a:lnTo>
                  <a:pt x="103670" y="124460"/>
                </a:lnTo>
                <a:close/>
              </a:path>
              <a:path w="6209665" h="574039">
                <a:moveTo>
                  <a:pt x="6036509" y="110490"/>
                </a:moveTo>
                <a:lnTo>
                  <a:pt x="6025311" y="110490"/>
                </a:lnTo>
                <a:lnTo>
                  <a:pt x="6032643" y="113030"/>
                </a:lnTo>
                <a:lnTo>
                  <a:pt x="6045079" y="119380"/>
                </a:lnTo>
                <a:lnTo>
                  <a:pt x="6063600" y="132080"/>
                </a:lnTo>
                <a:lnTo>
                  <a:pt x="6066632" y="134620"/>
                </a:lnTo>
                <a:lnTo>
                  <a:pt x="6081145" y="134620"/>
                </a:lnTo>
                <a:lnTo>
                  <a:pt x="6072169" y="128270"/>
                </a:lnTo>
                <a:lnTo>
                  <a:pt x="6100595" y="128270"/>
                </a:lnTo>
                <a:lnTo>
                  <a:pt x="6095297" y="123190"/>
                </a:lnTo>
                <a:lnTo>
                  <a:pt x="6083281" y="113030"/>
                </a:lnTo>
                <a:lnTo>
                  <a:pt x="6100363" y="113030"/>
                </a:lnTo>
                <a:lnTo>
                  <a:pt x="6098836" y="111760"/>
                </a:lnTo>
                <a:lnTo>
                  <a:pt x="6039010" y="111760"/>
                </a:lnTo>
                <a:lnTo>
                  <a:pt x="6036509" y="110490"/>
                </a:lnTo>
                <a:close/>
              </a:path>
              <a:path w="6209665" h="574039">
                <a:moveTo>
                  <a:pt x="6102804" y="111760"/>
                </a:moveTo>
                <a:lnTo>
                  <a:pt x="6107418" y="116840"/>
                </a:lnTo>
                <a:lnTo>
                  <a:pt x="6115232" y="125730"/>
                </a:lnTo>
                <a:lnTo>
                  <a:pt x="6121441" y="132080"/>
                </a:lnTo>
                <a:lnTo>
                  <a:pt x="6121240" y="133350"/>
                </a:lnTo>
                <a:lnTo>
                  <a:pt x="6125104" y="133350"/>
                </a:lnTo>
                <a:lnTo>
                  <a:pt x="6121470" y="129540"/>
                </a:lnTo>
                <a:lnTo>
                  <a:pt x="6112389" y="120650"/>
                </a:lnTo>
                <a:lnTo>
                  <a:pt x="6102804" y="111760"/>
                </a:lnTo>
                <a:close/>
              </a:path>
              <a:path w="6209665" h="574039">
                <a:moveTo>
                  <a:pt x="6024001" y="99060"/>
                </a:moveTo>
                <a:lnTo>
                  <a:pt x="6026116" y="101600"/>
                </a:lnTo>
                <a:lnTo>
                  <a:pt x="6032389" y="106680"/>
                </a:lnTo>
                <a:lnTo>
                  <a:pt x="6041929" y="111760"/>
                </a:lnTo>
                <a:lnTo>
                  <a:pt x="6098836" y="111760"/>
                </a:lnTo>
                <a:lnTo>
                  <a:pt x="6096873" y="110490"/>
                </a:lnTo>
                <a:lnTo>
                  <a:pt x="6042291" y="110490"/>
                </a:lnTo>
                <a:lnTo>
                  <a:pt x="6035541" y="105410"/>
                </a:lnTo>
                <a:lnTo>
                  <a:pt x="6035799" y="105410"/>
                </a:lnTo>
                <a:lnTo>
                  <a:pt x="6026932" y="100330"/>
                </a:lnTo>
                <a:lnTo>
                  <a:pt x="6024001" y="99060"/>
                </a:lnTo>
                <a:close/>
              </a:path>
              <a:path w="6209665" h="574039">
                <a:moveTo>
                  <a:pt x="5824669" y="67310"/>
                </a:moveTo>
                <a:lnTo>
                  <a:pt x="4854983" y="67310"/>
                </a:lnTo>
                <a:lnTo>
                  <a:pt x="4848531" y="68580"/>
                </a:lnTo>
                <a:lnTo>
                  <a:pt x="4844897" y="69850"/>
                </a:lnTo>
                <a:lnTo>
                  <a:pt x="4848371" y="69850"/>
                </a:lnTo>
                <a:lnTo>
                  <a:pt x="4863244" y="71120"/>
                </a:lnTo>
                <a:lnTo>
                  <a:pt x="4851490" y="72390"/>
                </a:lnTo>
                <a:lnTo>
                  <a:pt x="4805327" y="72390"/>
                </a:lnTo>
                <a:lnTo>
                  <a:pt x="4799625" y="73660"/>
                </a:lnTo>
                <a:lnTo>
                  <a:pt x="4792782" y="74930"/>
                </a:lnTo>
                <a:lnTo>
                  <a:pt x="4956150" y="74930"/>
                </a:lnTo>
                <a:lnTo>
                  <a:pt x="4960714" y="76200"/>
                </a:lnTo>
                <a:lnTo>
                  <a:pt x="5960671" y="76200"/>
                </a:lnTo>
                <a:lnTo>
                  <a:pt x="5975090" y="78740"/>
                </a:lnTo>
                <a:lnTo>
                  <a:pt x="6020326" y="95250"/>
                </a:lnTo>
                <a:lnTo>
                  <a:pt x="6042777" y="109220"/>
                </a:lnTo>
                <a:lnTo>
                  <a:pt x="6042291" y="110490"/>
                </a:lnTo>
                <a:lnTo>
                  <a:pt x="6096873" y="110490"/>
                </a:lnTo>
                <a:lnTo>
                  <a:pt x="6090983" y="106680"/>
                </a:lnTo>
                <a:lnTo>
                  <a:pt x="6081559" y="106680"/>
                </a:lnTo>
                <a:lnTo>
                  <a:pt x="6071797" y="100330"/>
                </a:lnTo>
                <a:lnTo>
                  <a:pt x="6065164" y="95250"/>
                </a:lnTo>
                <a:lnTo>
                  <a:pt x="6055493" y="95250"/>
                </a:lnTo>
                <a:lnTo>
                  <a:pt x="6050624" y="92710"/>
                </a:lnTo>
                <a:lnTo>
                  <a:pt x="6043147" y="88900"/>
                </a:lnTo>
                <a:lnTo>
                  <a:pt x="6033541" y="85090"/>
                </a:lnTo>
                <a:lnTo>
                  <a:pt x="6022285" y="78740"/>
                </a:lnTo>
                <a:lnTo>
                  <a:pt x="6009858" y="73660"/>
                </a:lnTo>
                <a:lnTo>
                  <a:pt x="6004610" y="71120"/>
                </a:lnTo>
                <a:lnTo>
                  <a:pt x="5919984" y="71120"/>
                </a:lnTo>
                <a:lnTo>
                  <a:pt x="5905754" y="69850"/>
                </a:lnTo>
                <a:lnTo>
                  <a:pt x="5896543" y="68580"/>
                </a:lnTo>
                <a:lnTo>
                  <a:pt x="5831397" y="68580"/>
                </a:lnTo>
                <a:lnTo>
                  <a:pt x="5824669" y="67310"/>
                </a:lnTo>
                <a:close/>
              </a:path>
              <a:path w="6209665" h="574039">
                <a:moveTo>
                  <a:pt x="116865" y="97790"/>
                </a:moveTo>
                <a:lnTo>
                  <a:pt x="113727" y="97790"/>
                </a:lnTo>
                <a:lnTo>
                  <a:pt x="112637" y="100330"/>
                </a:lnTo>
                <a:lnTo>
                  <a:pt x="109791" y="104140"/>
                </a:lnTo>
                <a:lnTo>
                  <a:pt x="106698" y="106680"/>
                </a:lnTo>
                <a:lnTo>
                  <a:pt x="104868" y="109220"/>
                </a:lnTo>
                <a:lnTo>
                  <a:pt x="105812" y="109220"/>
                </a:lnTo>
                <a:lnTo>
                  <a:pt x="111038" y="105410"/>
                </a:lnTo>
                <a:lnTo>
                  <a:pt x="116865" y="97790"/>
                </a:lnTo>
                <a:close/>
              </a:path>
              <a:path w="6209665" h="574039">
                <a:moveTo>
                  <a:pt x="5998435" y="88900"/>
                </a:moveTo>
                <a:lnTo>
                  <a:pt x="5993253" y="88900"/>
                </a:lnTo>
                <a:lnTo>
                  <a:pt x="5994055" y="90170"/>
                </a:lnTo>
                <a:lnTo>
                  <a:pt x="6004034" y="96520"/>
                </a:lnTo>
                <a:lnTo>
                  <a:pt x="6016221" y="102870"/>
                </a:lnTo>
                <a:lnTo>
                  <a:pt x="6023647" y="105410"/>
                </a:lnTo>
                <a:lnTo>
                  <a:pt x="6023881" y="105410"/>
                </a:lnTo>
                <a:lnTo>
                  <a:pt x="6028504" y="107950"/>
                </a:lnTo>
                <a:lnTo>
                  <a:pt x="6027393" y="109220"/>
                </a:lnTo>
                <a:lnTo>
                  <a:pt x="6034008" y="109220"/>
                </a:lnTo>
                <a:lnTo>
                  <a:pt x="6029007" y="106680"/>
                </a:lnTo>
                <a:lnTo>
                  <a:pt x="6015209" y="99060"/>
                </a:lnTo>
                <a:lnTo>
                  <a:pt x="6009816" y="96520"/>
                </a:lnTo>
                <a:lnTo>
                  <a:pt x="6015496" y="96520"/>
                </a:lnTo>
                <a:lnTo>
                  <a:pt x="5998435" y="88900"/>
                </a:lnTo>
                <a:close/>
              </a:path>
              <a:path w="6209665" h="574039">
                <a:moveTo>
                  <a:pt x="6079053" y="99060"/>
                </a:moveTo>
                <a:lnTo>
                  <a:pt x="6083500" y="104140"/>
                </a:lnTo>
                <a:lnTo>
                  <a:pt x="6082588" y="105410"/>
                </a:lnTo>
                <a:lnTo>
                  <a:pt x="6081559" y="106680"/>
                </a:lnTo>
                <a:lnTo>
                  <a:pt x="6090983" y="106680"/>
                </a:lnTo>
                <a:lnTo>
                  <a:pt x="6079053" y="99060"/>
                </a:lnTo>
                <a:close/>
              </a:path>
              <a:path w="6209665" h="574039">
                <a:moveTo>
                  <a:pt x="6015496" y="96520"/>
                </a:moveTo>
                <a:lnTo>
                  <a:pt x="6009816" y="96520"/>
                </a:lnTo>
                <a:lnTo>
                  <a:pt x="6015841" y="97790"/>
                </a:lnTo>
                <a:lnTo>
                  <a:pt x="6015496" y="96520"/>
                </a:lnTo>
                <a:close/>
              </a:path>
              <a:path w="6209665" h="574039">
                <a:moveTo>
                  <a:pt x="5928034" y="93936"/>
                </a:moveTo>
                <a:lnTo>
                  <a:pt x="5933742" y="95250"/>
                </a:lnTo>
                <a:lnTo>
                  <a:pt x="5928034" y="93936"/>
                </a:lnTo>
                <a:close/>
              </a:path>
              <a:path w="6209665" h="574039">
                <a:moveTo>
                  <a:pt x="6023349" y="73660"/>
                </a:moveTo>
                <a:lnTo>
                  <a:pt x="6023491" y="76200"/>
                </a:lnTo>
                <a:lnTo>
                  <a:pt x="6031215" y="81280"/>
                </a:lnTo>
                <a:lnTo>
                  <a:pt x="6043043" y="87630"/>
                </a:lnTo>
                <a:lnTo>
                  <a:pt x="6055495" y="93980"/>
                </a:lnTo>
                <a:lnTo>
                  <a:pt x="6057277" y="95250"/>
                </a:lnTo>
                <a:lnTo>
                  <a:pt x="6065164" y="95250"/>
                </a:lnTo>
                <a:lnTo>
                  <a:pt x="6060189" y="91440"/>
                </a:lnTo>
                <a:lnTo>
                  <a:pt x="6052437" y="86360"/>
                </a:lnTo>
                <a:lnTo>
                  <a:pt x="6047390" y="83820"/>
                </a:lnTo>
                <a:lnTo>
                  <a:pt x="6044589" y="81280"/>
                </a:lnTo>
                <a:lnTo>
                  <a:pt x="6041093" y="81280"/>
                </a:lnTo>
                <a:lnTo>
                  <a:pt x="6037665" y="80010"/>
                </a:lnTo>
                <a:lnTo>
                  <a:pt x="6023349" y="73660"/>
                </a:lnTo>
                <a:close/>
              </a:path>
              <a:path w="6209665" h="574039">
                <a:moveTo>
                  <a:pt x="6033243" y="53340"/>
                </a:moveTo>
                <a:lnTo>
                  <a:pt x="6011385" y="53340"/>
                </a:lnTo>
                <a:lnTo>
                  <a:pt x="6020936" y="55880"/>
                </a:lnTo>
                <a:lnTo>
                  <a:pt x="6028287" y="58420"/>
                </a:lnTo>
                <a:lnTo>
                  <a:pt x="6034975" y="62230"/>
                </a:lnTo>
                <a:lnTo>
                  <a:pt x="6042536" y="67310"/>
                </a:lnTo>
                <a:lnTo>
                  <a:pt x="6052506" y="74930"/>
                </a:lnTo>
                <a:lnTo>
                  <a:pt x="6066421" y="83820"/>
                </a:lnTo>
                <a:lnTo>
                  <a:pt x="6074811" y="90170"/>
                </a:lnTo>
                <a:lnTo>
                  <a:pt x="6079774" y="92710"/>
                </a:lnTo>
                <a:lnTo>
                  <a:pt x="6081966" y="93980"/>
                </a:lnTo>
                <a:lnTo>
                  <a:pt x="6080668" y="91440"/>
                </a:lnTo>
                <a:lnTo>
                  <a:pt x="6076176" y="87630"/>
                </a:lnTo>
                <a:lnTo>
                  <a:pt x="6074375" y="86360"/>
                </a:lnTo>
                <a:lnTo>
                  <a:pt x="6073748" y="85090"/>
                </a:lnTo>
                <a:lnTo>
                  <a:pt x="6091453" y="85090"/>
                </a:lnTo>
                <a:lnTo>
                  <a:pt x="6081930" y="77470"/>
                </a:lnTo>
                <a:lnTo>
                  <a:pt x="6073173" y="73660"/>
                </a:lnTo>
                <a:lnTo>
                  <a:pt x="6055597" y="64770"/>
                </a:lnTo>
                <a:lnTo>
                  <a:pt x="6045370" y="59690"/>
                </a:lnTo>
                <a:lnTo>
                  <a:pt x="6033243" y="53340"/>
                </a:lnTo>
                <a:close/>
              </a:path>
              <a:path w="6209665" h="574039">
                <a:moveTo>
                  <a:pt x="5960671" y="76200"/>
                </a:moveTo>
                <a:lnTo>
                  <a:pt x="5859134" y="76200"/>
                </a:lnTo>
                <a:lnTo>
                  <a:pt x="5870644" y="78740"/>
                </a:lnTo>
                <a:lnTo>
                  <a:pt x="5883453" y="82550"/>
                </a:lnTo>
                <a:lnTo>
                  <a:pt x="5910181" y="90170"/>
                </a:lnTo>
                <a:lnTo>
                  <a:pt x="5922706" y="92710"/>
                </a:lnTo>
                <a:lnTo>
                  <a:pt x="5928034" y="93936"/>
                </a:lnTo>
                <a:lnTo>
                  <a:pt x="5930812" y="92710"/>
                </a:lnTo>
                <a:lnTo>
                  <a:pt x="5986871" y="92710"/>
                </a:lnTo>
                <a:lnTo>
                  <a:pt x="5981840" y="90170"/>
                </a:lnTo>
                <a:lnTo>
                  <a:pt x="5971163" y="90170"/>
                </a:lnTo>
                <a:lnTo>
                  <a:pt x="5963277" y="86360"/>
                </a:lnTo>
                <a:lnTo>
                  <a:pt x="5959502" y="83820"/>
                </a:lnTo>
                <a:lnTo>
                  <a:pt x="5958798" y="82550"/>
                </a:lnTo>
                <a:lnTo>
                  <a:pt x="5960121" y="81280"/>
                </a:lnTo>
                <a:lnTo>
                  <a:pt x="5964681" y="80010"/>
                </a:lnTo>
                <a:lnTo>
                  <a:pt x="5965833" y="80010"/>
                </a:lnTo>
                <a:lnTo>
                  <a:pt x="5964844" y="78740"/>
                </a:lnTo>
                <a:lnTo>
                  <a:pt x="5960671" y="76200"/>
                </a:lnTo>
                <a:close/>
              </a:path>
              <a:path w="6209665" h="574039">
                <a:moveTo>
                  <a:pt x="5331128" y="83820"/>
                </a:moveTo>
                <a:lnTo>
                  <a:pt x="5175213" y="83820"/>
                </a:lnTo>
                <a:lnTo>
                  <a:pt x="5182571" y="85090"/>
                </a:lnTo>
                <a:lnTo>
                  <a:pt x="5187690" y="85090"/>
                </a:lnTo>
                <a:lnTo>
                  <a:pt x="5191083" y="86360"/>
                </a:lnTo>
                <a:lnTo>
                  <a:pt x="5193261" y="86360"/>
                </a:lnTo>
                <a:lnTo>
                  <a:pt x="5196024" y="87630"/>
                </a:lnTo>
                <a:lnTo>
                  <a:pt x="5217427" y="87630"/>
                </a:lnTo>
                <a:lnTo>
                  <a:pt x="5212772" y="88900"/>
                </a:lnTo>
                <a:lnTo>
                  <a:pt x="5207115" y="90170"/>
                </a:lnTo>
                <a:lnTo>
                  <a:pt x="5203981" y="91440"/>
                </a:lnTo>
                <a:lnTo>
                  <a:pt x="5206899" y="92710"/>
                </a:lnTo>
                <a:lnTo>
                  <a:pt x="5223894" y="91440"/>
                </a:lnTo>
                <a:lnTo>
                  <a:pt x="5241143" y="91440"/>
                </a:lnTo>
                <a:lnTo>
                  <a:pt x="5258168" y="90170"/>
                </a:lnTo>
                <a:lnTo>
                  <a:pt x="5303149" y="90170"/>
                </a:lnTo>
                <a:lnTo>
                  <a:pt x="5314523" y="88900"/>
                </a:lnTo>
                <a:lnTo>
                  <a:pt x="5323295" y="87630"/>
                </a:lnTo>
                <a:lnTo>
                  <a:pt x="5328989" y="86360"/>
                </a:lnTo>
                <a:lnTo>
                  <a:pt x="5331128" y="83820"/>
                </a:lnTo>
                <a:close/>
              </a:path>
              <a:path w="6209665" h="574039">
                <a:moveTo>
                  <a:pt x="5382385" y="87630"/>
                </a:moveTo>
                <a:lnTo>
                  <a:pt x="5341133" y="87630"/>
                </a:lnTo>
                <a:lnTo>
                  <a:pt x="5330619" y="88900"/>
                </a:lnTo>
                <a:lnTo>
                  <a:pt x="5348020" y="90170"/>
                </a:lnTo>
                <a:lnTo>
                  <a:pt x="5396644" y="90170"/>
                </a:lnTo>
                <a:lnTo>
                  <a:pt x="5409086" y="91440"/>
                </a:lnTo>
                <a:lnTo>
                  <a:pt x="5418359" y="91440"/>
                </a:lnTo>
                <a:lnTo>
                  <a:pt x="5423690" y="92710"/>
                </a:lnTo>
                <a:lnTo>
                  <a:pt x="5437877" y="91440"/>
                </a:lnTo>
                <a:lnTo>
                  <a:pt x="5462296" y="88900"/>
                </a:lnTo>
                <a:lnTo>
                  <a:pt x="5376346" y="88900"/>
                </a:lnTo>
                <a:lnTo>
                  <a:pt x="5382385" y="87630"/>
                </a:lnTo>
                <a:close/>
              </a:path>
              <a:path w="6209665" h="574039">
                <a:moveTo>
                  <a:pt x="208682" y="54610"/>
                </a:moveTo>
                <a:lnTo>
                  <a:pt x="189815" y="62230"/>
                </a:lnTo>
                <a:lnTo>
                  <a:pt x="178413" y="66040"/>
                </a:lnTo>
                <a:lnTo>
                  <a:pt x="173890" y="67310"/>
                </a:lnTo>
                <a:lnTo>
                  <a:pt x="160968" y="73660"/>
                </a:lnTo>
                <a:lnTo>
                  <a:pt x="152042" y="80010"/>
                </a:lnTo>
                <a:lnTo>
                  <a:pt x="142520" y="86360"/>
                </a:lnTo>
                <a:lnTo>
                  <a:pt x="139310" y="91440"/>
                </a:lnTo>
                <a:lnTo>
                  <a:pt x="142900" y="90170"/>
                </a:lnTo>
                <a:lnTo>
                  <a:pt x="150612" y="86360"/>
                </a:lnTo>
                <a:lnTo>
                  <a:pt x="159767" y="81280"/>
                </a:lnTo>
                <a:lnTo>
                  <a:pt x="167687" y="76200"/>
                </a:lnTo>
                <a:lnTo>
                  <a:pt x="170908" y="76200"/>
                </a:lnTo>
                <a:lnTo>
                  <a:pt x="175214" y="73660"/>
                </a:lnTo>
                <a:lnTo>
                  <a:pt x="186589" y="67310"/>
                </a:lnTo>
                <a:lnTo>
                  <a:pt x="198728" y="60960"/>
                </a:lnTo>
                <a:lnTo>
                  <a:pt x="207477" y="57150"/>
                </a:lnTo>
                <a:lnTo>
                  <a:pt x="208682" y="54610"/>
                </a:lnTo>
                <a:close/>
              </a:path>
              <a:path w="6209665" h="574039">
                <a:moveTo>
                  <a:pt x="5172895" y="87630"/>
                </a:moveTo>
                <a:lnTo>
                  <a:pt x="4909376" y="87630"/>
                </a:lnTo>
                <a:lnTo>
                  <a:pt x="4917402" y="88900"/>
                </a:lnTo>
                <a:lnTo>
                  <a:pt x="5051666" y="88900"/>
                </a:lnTo>
                <a:lnTo>
                  <a:pt x="5048244" y="90170"/>
                </a:lnTo>
                <a:lnTo>
                  <a:pt x="5039120" y="91440"/>
                </a:lnTo>
                <a:lnTo>
                  <a:pt x="5066122" y="91440"/>
                </a:lnTo>
                <a:lnTo>
                  <a:pt x="5077312" y="90170"/>
                </a:lnTo>
                <a:lnTo>
                  <a:pt x="5160023" y="90170"/>
                </a:lnTo>
                <a:lnTo>
                  <a:pt x="5167609" y="88900"/>
                </a:lnTo>
                <a:lnTo>
                  <a:pt x="5172895" y="87630"/>
                </a:lnTo>
                <a:close/>
              </a:path>
              <a:path w="6209665" h="574039">
                <a:moveTo>
                  <a:pt x="5160023" y="90170"/>
                </a:moveTo>
                <a:lnTo>
                  <a:pt x="5109321" y="90170"/>
                </a:lnTo>
                <a:lnTo>
                  <a:pt x="5121606" y="91440"/>
                </a:lnTo>
                <a:lnTo>
                  <a:pt x="5152438" y="91440"/>
                </a:lnTo>
                <a:lnTo>
                  <a:pt x="5160023" y="90170"/>
                </a:lnTo>
                <a:close/>
              </a:path>
              <a:path w="6209665" h="574039">
                <a:moveTo>
                  <a:pt x="4605747" y="77470"/>
                </a:moveTo>
                <a:lnTo>
                  <a:pt x="4605180" y="78740"/>
                </a:lnTo>
                <a:lnTo>
                  <a:pt x="4601233" y="80010"/>
                </a:lnTo>
                <a:lnTo>
                  <a:pt x="4595683" y="82550"/>
                </a:lnTo>
                <a:lnTo>
                  <a:pt x="4590307" y="83820"/>
                </a:lnTo>
                <a:lnTo>
                  <a:pt x="4586881" y="86360"/>
                </a:lnTo>
                <a:lnTo>
                  <a:pt x="4587181" y="88900"/>
                </a:lnTo>
                <a:lnTo>
                  <a:pt x="4592985" y="90170"/>
                </a:lnTo>
                <a:lnTo>
                  <a:pt x="4612323" y="87630"/>
                </a:lnTo>
                <a:lnTo>
                  <a:pt x="4619100" y="85090"/>
                </a:lnTo>
                <a:lnTo>
                  <a:pt x="4635396" y="83820"/>
                </a:lnTo>
                <a:lnTo>
                  <a:pt x="4648549" y="83820"/>
                </a:lnTo>
                <a:lnTo>
                  <a:pt x="4659820" y="82550"/>
                </a:lnTo>
                <a:lnTo>
                  <a:pt x="4680596" y="82550"/>
                </a:lnTo>
                <a:lnTo>
                  <a:pt x="4686820" y="81280"/>
                </a:lnTo>
                <a:lnTo>
                  <a:pt x="4646474" y="81280"/>
                </a:lnTo>
                <a:lnTo>
                  <a:pt x="4636468" y="80010"/>
                </a:lnTo>
                <a:lnTo>
                  <a:pt x="4617768" y="80010"/>
                </a:lnTo>
                <a:lnTo>
                  <a:pt x="4609914" y="78740"/>
                </a:lnTo>
                <a:lnTo>
                  <a:pt x="4605747" y="77470"/>
                </a:lnTo>
                <a:close/>
              </a:path>
              <a:path w="6209665" h="574039">
                <a:moveTo>
                  <a:pt x="5014390" y="88900"/>
                </a:moveTo>
                <a:lnTo>
                  <a:pt x="4963928" y="88900"/>
                </a:lnTo>
                <a:lnTo>
                  <a:pt x="4978760" y="90170"/>
                </a:lnTo>
                <a:lnTo>
                  <a:pt x="5001342" y="90170"/>
                </a:lnTo>
                <a:lnTo>
                  <a:pt x="5014390" y="88900"/>
                </a:lnTo>
                <a:close/>
              </a:path>
              <a:path w="6209665" h="574039">
                <a:moveTo>
                  <a:pt x="5039529" y="88900"/>
                </a:moveTo>
                <a:lnTo>
                  <a:pt x="5014390" y="88900"/>
                </a:lnTo>
                <a:lnTo>
                  <a:pt x="5027015" y="90170"/>
                </a:lnTo>
                <a:lnTo>
                  <a:pt x="5039529" y="88900"/>
                </a:lnTo>
                <a:close/>
              </a:path>
              <a:path w="6209665" h="574039">
                <a:moveTo>
                  <a:pt x="5481408" y="83820"/>
                </a:moveTo>
                <a:lnTo>
                  <a:pt x="5447130" y="83820"/>
                </a:lnTo>
                <a:lnTo>
                  <a:pt x="5435894" y="86360"/>
                </a:lnTo>
                <a:lnTo>
                  <a:pt x="5409774" y="88900"/>
                </a:lnTo>
                <a:lnTo>
                  <a:pt x="5472382" y="88900"/>
                </a:lnTo>
                <a:lnTo>
                  <a:pt x="5486944" y="90170"/>
                </a:lnTo>
                <a:lnTo>
                  <a:pt x="5519717" y="90170"/>
                </a:lnTo>
                <a:lnTo>
                  <a:pt x="5533041" y="88900"/>
                </a:lnTo>
                <a:lnTo>
                  <a:pt x="5541065" y="87630"/>
                </a:lnTo>
                <a:lnTo>
                  <a:pt x="5504566" y="87630"/>
                </a:lnTo>
                <a:lnTo>
                  <a:pt x="5494863" y="86360"/>
                </a:lnTo>
                <a:lnTo>
                  <a:pt x="5487375" y="86360"/>
                </a:lnTo>
                <a:lnTo>
                  <a:pt x="5482694" y="85090"/>
                </a:lnTo>
                <a:lnTo>
                  <a:pt x="5481408" y="83820"/>
                </a:lnTo>
                <a:close/>
              </a:path>
              <a:path w="6209665" h="574039">
                <a:moveTo>
                  <a:pt x="5973930" y="87630"/>
                </a:moveTo>
                <a:lnTo>
                  <a:pt x="5971826" y="88900"/>
                </a:lnTo>
                <a:lnTo>
                  <a:pt x="5971163" y="90170"/>
                </a:lnTo>
                <a:lnTo>
                  <a:pt x="5981840" y="90170"/>
                </a:lnTo>
                <a:lnTo>
                  <a:pt x="5973930" y="87630"/>
                </a:lnTo>
                <a:close/>
              </a:path>
              <a:path w="6209665" h="574039">
                <a:moveTo>
                  <a:pt x="4374859" y="80010"/>
                </a:moveTo>
                <a:lnTo>
                  <a:pt x="4246160" y="80010"/>
                </a:lnTo>
                <a:lnTo>
                  <a:pt x="4254132" y="81280"/>
                </a:lnTo>
                <a:lnTo>
                  <a:pt x="4227246" y="81280"/>
                </a:lnTo>
                <a:lnTo>
                  <a:pt x="4217805" y="82550"/>
                </a:lnTo>
                <a:lnTo>
                  <a:pt x="4212374" y="83820"/>
                </a:lnTo>
                <a:lnTo>
                  <a:pt x="4282598" y="83820"/>
                </a:lnTo>
                <a:lnTo>
                  <a:pt x="4278060" y="85090"/>
                </a:lnTo>
                <a:lnTo>
                  <a:pt x="4267119" y="86360"/>
                </a:lnTo>
                <a:lnTo>
                  <a:pt x="4293373" y="88900"/>
                </a:lnTo>
                <a:lnTo>
                  <a:pt x="4331631" y="88900"/>
                </a:lnTo>
                <a:lnTo>
                  <a:pt x="4316677" y="87630"/>
                </a:lnTo>
                <a:lnTo>
                  <a:pt x="4303778" y="87630"/>
                </a:lnTo>
                <a:lnTo>
                  <a:pt x="4330704" y="85090"/>
                </a:lnTo>
                <a:lnTo>
                  <a:pt x="4374859" y="80010"/>
                </a:lnTo>
                <a:close/>
              </a:path>
              <a:path w="6209665" h="574039">
                <a:moveTo>
                  <a:pt x="5151731" y="83820"/>
                </a:moveTo>
                <a:lnTo>
                  <a:pt x="4853276" y="83820"/>
                </a:lnTo>
                <a:lnTo>
                  <a:pt x="4861389" y="85090"/>
                </a:lnTo>
                <a:lnTo>
                  <a:pt x="4846869" y="86360"/>
                </a:lnTo>
                <a:lnTo>
                  <a:pt x="4808642" y="86360"/>
                </a:lnTo>
                <a:lnTo>
                  <a:pt x="4818268" y="87630"/>
                </a:lnTo>
                <a:lnTo>
                  <a:pt x="4829259" y="88900"/>
                </a:lnTo>
                <a:lnTo>
                  <a:pt x="4895633" y="88900"/>
                </a:lnTo>
                <a:lnTo>
                  <a:pt x="4909376" y="87630"/>
                </a:lnTo>
                <a:lnTo>
                  <a:pt x="5172895" y="87630"/>
                </a:lnTo>
                <a:lnTo>
                  <a:pt x="5178180" y="86360"/>
                </a:lnTo>
                <a:lnTo>
                  <a:pt x="5151731" y="83820"/>
                </a:lnTo>
                <a:close/>
              </a:path>
              <a:path w="6209665" h="574039">
                <a:moveTo>
                  <a:pt x="1525694" y="76200"/>
                </a:moveTo>
                <a:lnTo>
                  <a:pt x="1486281" y="76200"/>
                </a:lnTo>
                <a:lnTo>
                  <a:pt x="1473438" y="77470"/>
                </a:lnTo>
                <a:lnTo>
                  <a:pt x="1466140" y="78740"/>
                </a:lnTo>
                <a:lnTo>
                  <a:pt x="1462839" y="80010"/>
                </a:lnTo>
                <a:lnTo>
                  <a:pt x="1461990" y="82550"/>
                </a:lnTo>
                <a:lnTo>
                  <a:pt x="1462047" y="83820"/>
                </a:lnTo>
                <a:lnTo>
                  <a:pt x="1461463" y="85090"/>
                </a:lnTo>
                <a:lnTo>
                  <a:pt x="1437543" y="85090"/>
                </a:lnTo>
                <a:lnTo>
                  <a:pt x="1445519" y="86360"/>
                </a:lnTo>
                <a:lnTo>
                  <a:pt x="1452787" y="86360"/>
                </a:lnTo>
                <a:lnTo>
                  <a:pt x="1461793" y="87630"/>
                </a:lnTo>
                <a:lnTo>
                  <a:pt x="1475515" y="86360"/>
                </a:lnTo>
                <a:lnTo>
                  <a:pt x="1486842" y="85090"/>
                </a:lnTo>
                <a:lnTo>
                  <a:pt x="1495049" y="82550"/>
                </a:lnTo>
                <a:lnTo>
                  <a:pt x="1499414" y="81280"/>
                </a:lnTo>
                <a:lnTo>
                  <a:pt x="1499211" y="80010"/>
                </a:lnTo>
                <a:lnTo>
                  <a:pt x="1493719" y="78740"/>
                </a:lnTo>
                <a:lnTo>
                  <a:pt x="1528206" y="78740"/>
                </a:lnTo>
                <a:lnTo>
                  <a:pt x="1539719" y="77470"/>
                </a:lnTo>
                <a:lnTo>
                  <a:pt x="1521365" y="77470"/>
                </a:lnTo>
                <a:lnTo>
                  <a:pt x="1525694" y="76200"/>
                </a:lnTo>
                <a:close/>
              </a:path>
              <a:path w="6209665" h="574039">
                <a:moveTo>
                  <a:pt x="1746679" y="78740"/>
                </a:moveTo>
                <a:lnTo>
                  <a:pt x="1707844" y="78740"/>
                </a:lnTo>
                <a:lnTo>
                  <a:pt x="1701002" y="80010"/>
                </a:lnTo>
                <a:lnTo>
                  <a:pt x="1707002" y="80010"/>
                </a:lnTo>
                <a:lnTo>
                  <a:pt x="1717103" y="81280"/>
                </a:lnTo>
                <a:lnTo>
                  <a:pt x="1706704" y="82550"/>
                </a:lnTo>
                <a:lnTo>
                  <a:pt x="1705563" y="82550"/>
                </a:lnTo>
                <a:lnTo>
                  <a:pt x="1705563" y="83820"/>
                </a:lnTo>
                <a:lnTo>
                  <a:pt x="1717182" y="83820"/>
                </a:lnTo>
                <a:lnTo>
                  <a:pt x="1724650" y="85090"/>
                </a:lnTo>
                <a:lnTo>
                  <a:pt x="1744442" y="86360"/>
                </a:lnTo>
                <a:lnTo>
                  <a:pt x="1754335" y="83820"/>
                </a:lnTo>
                <a:lnTo>
                  <a:pt x="1753165" y="81280"/>
                </a:lnTo>
                <a:lnTo>
                  <a:pt x="1746679" y="78740"/>
                </a:lnTo>
                <a:close/>
              </a:path>
              <a:path w="6209665" h="574039">
                <a:moveTo>
                  <a:pt x="4135715" y="85090"/>
                </a:moveTo>
                <a:lnTo>
                  <a:pt x="4105781" y="85090"/>
                </a:lnTo>
                <a:lnTo>
                  <a:pt x="4115943" y="86360"/>
                </a:lnTo>
                <a:lnTo>
                  <a:pt x="4126133" y="86360"/>
                </a:lnTo>
                <a:lnTo>
                  <a:pt x="4135715" y="85090"/>
                </a:lnTo>
                <a:close/>
              </a:path>
              <a:path w="6209665" h="574039">
                <a:moveTo>
                  <a:pt x="4185863" y="85090"/>
                </a:moveTo>
                <a:lnTo>
                  <a:pt x="4144858" y="85090"/>
                </a:lnTo>
                <a:lnTo>
                  <a:pt x="4157257" y="86360"/>
                </a:lnTo>
                <a:lnTo>
                  <a:pt x="4171947" y="86360"/>
                </a:lnTo>
                <a:lnTo>
                  <a:pt x="4185863" y="85090"/>
                </a:lnTo>
                <a:close/>
              </a:path>
              <a:path w="6209665" h="574039">
                <a:moveTo>
                  <a:pt x="4369458" y="85090"/>
                </a:moveTo>
                <a:lnTo>
                  <a:pt x="4360090" y="85090"/>
                </a:lnTo>
                <a:lnTo>
                  <a:pt x="4350466" y="86360"/>
                </a:lnTo>
                <a:lnTo>
                  <a:pt x="4358026" y="86360"/>
                </a:lnTo>
                <a:lnTo>
                  <a:pt x="4369458" y="85090"/>
                </a:lnTo>
                <a:close/>
              </a:path>
              <a:path w="6209665" h="574039">
                <a:moveTo>
                  <a:pt x="1419091" y="78740"/>
                </a:moveTo>
                <a:lnTo>
                  <a:pt x="1407208" y="81280"/>
                </a:lnTo>
                <a:lnTo>
                  <a:pt x="1409681" y="85090"/>
                </a:lnTo>
                <a:lnTo>
                  <a:pt x="1445954" y="85090"/>
                </a:lnTo>
                <a:lnTo>
                  <a:pt x="1436510" y="83820"/>
                </a:lnTo>
                <a:lnTo>
                  <a:pt x="1431117" y="82550"/>
                </a:lnTo>
                <a:lnTo>
                  <a:pt x="1424422" y="80010"/>
                </a:lnTo>
                <a:lnTo>
                  <a:pt x="1419091" y="78740"/>
                </a:lnTo>
                <a:close/>
              </a:path>
              <a:path w="6209665" h="574039">
                <a:moveTo>
                  <a:pt x="1682521" y="82550"/>
                </a:moveTo>
                <a:lnTo>
                  <a:pt x="1669097" y="82550"/>
                </a:lnTo>
                <a:lnTo>
                  <a:pt x="1670211" y="83820"/>
                </a:lnTo>
                <a:lnTo>
                  <a:pt x="1670211" y="85090"/>
                </a:lnTo>
                <a:lnTo>
                  <a:pt x="1687372" y="85090"/>
                </a:lnTo>
                <a:lnTo>
                  <a:pt x="1699970" y="83820"/>
                </a:lnTo>
                <a:lnTo>
                  <a:pt x="1681615" y="83820"/>
                </a:lnTo>
                <a:lnTo>
                  <a:pt x="1682521" y="82550"/>
                </a:lnTo>
                <a:close/>
              </a:path>
              <a:path w="6209665" h="574039">
                <a:moveTo>
                  <a:pt x="3846152" y="77470"/>
                </a:moveTo>
                <a:lnTo>
                  <a:pt x="3742146" y="77470"/>
                </a:lnTo>
                <a:lnTo>
                  <a:pt x="3748319" y="78740"/>
                </a:lnTo>
                <a:lnTo>
                  <a:pt x="3820479" y="78740"/>
                </a:lnTo>
                <a:lnTo>
                  <a:pt x="3824189" y="80010"/>
                </a:lnTo>
                <a:lnTo>
                  <a:pt x="3786433" y="80010"/>
                </a:lnTo>
                <a:lnTo>
                  <a:pt x="3779453" y="81280"/>
                </a:lnTo>
                <a:lnTo>
                  <a:pt x="3776530" y="82550"/>
                </a:lnTo>
                <a:lnTo>
                  <a:pt x="3778417" y="83820"/>
                </a:lnTo>
                <a:lnTo>
                  <a:pt x="3785866" y="85090"/>
                </a:lnTo>
                <a:lnTo>
                  <a:pt x="3798167" y="83820"/>
                </a:lnTo>
                <a:lnTo>
                  <a:pt x="3825897" y="81280"/>
                </a:lnTo>
                <a:lnTo>
                  <a:pt x="3837438" y="80010"/>
                </a:lnTo>
                <a:lnTo>
                  <a:pt x="3844838" y="78740"/>
                </a:lnTo>
                <a:lnTo>
                  <a:pt x="3846152" y="77470"/>
                </a:lnTo>
                <a:close/>
              </a:path>
              <a:path w="6209665" h="574039">
                <a:moveTo>
                  <a:pt x="4337835" y="73660"/>
                </a:moveTo>
                <a:lnTo>
                  <a:pt x="3951851" y="73660"/>
                </a:lnTo>
                <a:lnTo>
                  <a:pt x="3960121" y="74930"/>
                </a:lnTo>
                <a:lnTo>
                  <a:pt x="3989160" y="74930"/>
                </a:lnTo>
                <a:lnTo>
                  <a:pt x="3987829" y="76200"/>
                </a:lnTo>
                <a:lnTo>
                  <a:pt x="3980372" y="77470"/>
                </a:lnTo>
                <a:lnTo>
                  <a:pt x="3846152" y="77470"/>
                </a:lnTo>
                <a:lnTo>
                  <a:pt x="3871489" y="80010"/>
                </a:lnTo>
                <a:lnTo>
                  <a:pt x="3878564" y="81280"/>
                </a:lnTo>
                <a:lnTo>
                  <a:pt x="3875649" y="82550"/>
                </a:lnTo>
                <a:lnTo>
                  <a:pt x="3870064" y="83820"/>
                </a:lnTo>
                <a:lnTo>
                  <a:pt x="3885055" y="85090"/>
                </a:lnTo>
                <a:lnTo>
                  <a:pt x="3899418" y="85090"/>
                </a:lnTo>
                <a:lnTo>
                  <a:pt x="3897626" y="83820"/>
                </a:lnTo>
                <a:lnTo>
                  <a:pt x="3899928" y="83820"/>
                </a:lnTo>
                <a:lnTo>
                  <a:pt x="3905588" y="82550"/>
                </a:lnTo>
                <a:lnTo>
                  <a:pt x="3909221" y="82550"/>
                </a:lnTo>
                <a:lnTo>
                  <a:pt x="3908593" y="81280"/>
                </a:lnTo>
                <a:lnTo>
                  <a:pt x="3899085" y="81280"/>
                </a:lnTo>
                <a:lnTo>
                  <a:pt x="3913143" y="80010"/>
                </a:lnTo>
                <a:lnTo>
                  <a:pt x="3924397" y="80010"/>
                </a:lnTo>
                <a:lnTo>
                  <a:pt x="3935587" y="78740"/>
                </a:lnTo>
                <a:lnTo>
                  <a:pt x="3993159" y="78740"/>
                </a:lnTo>
                <a:lnTo>
                  <a:pt x="4005063" y="77470"/>
                </a:lnTo>
                <a:lnTo>
                  <a:pt x="4020703" y="76200"/>
                </a:lnTo>
                <a:lnTo>
                  <a:pt x="4328717" y="76200"/>
                </a:lnTo>
                <a:lnTo>
                  <a:pt x="4334774" y="74930"/>
                </a:lnTo>
                <a:lnTo>
                  <a:pt x="4337835" y="73660"/>
                </a:lnTo>
                <a:close/>
              </a:path>
              <a:path w="6209665" h="574039">
                <a:moveTo>
                  <a:pt x="3993159" y="78740"/>
                </a:moveTo>
                <a:lnTo>
                  <a:pt x="3949451" y="78740"/>
                </a:lnTo>
                <a:lnTo>
                  <a:pt x="3951124" y="80010"/>
                </a:lnTo>
                <a:lnTo>
                  <a:pt x="3988015" y="80010"/>
                </a:lnTo>
                <a:lnTo>
                  <a:pt x="3997756" y="81280"/>
                </a:lnTo>
                <a:lnTo>
                  <a:pt x="4009840" y="82550"/>
                </a:lnTo>
                <a:lnTo>
                  <a:pt x="4037810" y="85090"/>
                </a:lnTo>
                <a:lnTo>
                  <a:pt x="4060396" y="85090"/>
                </a:lnTo>
                <a:lnTo>
                  <a:pt x="4058315" y="83820"/>
                </a:lnTo>
                <a:lnTo>
                  <a:pt x="4063214" y="83820"/>
                </a:lnTo>
                <a:lnTo>
                  <a:pt x="4064644" y="82550"/>
                </a:lnTo>
                <a:lnTo>
                  <a:pt x="4023244" y="82550"/>
                </a:lnTo>
                <a:lnTo>
                  <a:pt x="4011038" y="81280"/>
                </a:lnTo>
                <a:lnTo>
                  <a:pt x="4001408" y="80010"/>
                </a:lnTo>
                <a:lnTo>
                  <a:pt x="3993159" y="78740"/>
                </a:lnTo>
                <a:close/>
              </a:path>
              <a:path w="6209665" h="574039">
                <a:moveTo>
                  <a:pt x="4154460" y="83820"/>
                </a:moveTo>
                <a:lnTo>
                  <a:pt x="4110421" y="83820"/>
                </a:lnTo>
                <a:lnTo>
                  <a:pt x="4096281" y="85090"/>
                </a:lnTo>
                <a:lnTo>
                  <a:pt x="4144054" y="85090"/>
                </a:lnTo>
                <a:lnTo>
                  <a:pt x="4154460" y="83820"/>
                </a:lnTo>
                <a:close/>
              </a:path>
              <a:path w="6209665" h="574039">
                <a:moveTo>
                  <a:pt x="4328717" y="76200"/>
                </a:moveTo>
                <a:lnTo>
                  <a:pt x="4149030" y="76200"/>
                </a:lnTo>
                <a:lnTo>
                  <a:pt x="4119540" y="78740"/>
                </a:lnTo>
                <a:lnTo>
                  <a:pt x="4106377" y="78740"/>
                </a:lnTo>
                <a:lnTo>
                  <a:pt x="4095764" y="80010"/>
                </a:lnTo>
                <a:lnTo>
                  <a:pt x="4112992" y="81280"/>
                </a:lnTo>
                <a:lnTo>
                  <a:pt x="4148992" y="81280"/>
                </a:lnTo>
                <a:lnTo>
                  <a:pt x="4141787" y="82550"/>
                </a:lnTo>
                <a:lnTo>
                  <a:pt x="4127259" y="83820"/>
                </a:lnTo>
                <a:lnTo>
                  <a:pt x="4155256" y="83820"/>
                </a:lnTo>
                <a:lnTo>
                  <a:pt x="4152268" y="85090"/>
                </a:lnTo>
                <a:lnTo>
                  <a:pt x="4195940" y="85090"/>
                </a:lnTo>
                <a:lnTo>
                  <a:pt x="4186752" y="83820"/>
                </a:lnTo>
                <a:lnTo>
                  <a:pt x="4186970" y="82550"/>
                </a:lnTo>
                <a:lnTo>
                  <a:pt x="4193120" y="81280"/>
                </a:lnTo>
                <a:lnTo>
                  <a:pt x="4201728" y="80010"/>
                </a:lnTo>
                <a:lnTo>
                  <a:pt x="4313957" y="80010"/>
                </a:lnTo>
                <a:lnTo>
                  <a:pt x="4316169" y="78740"/>
                </a:lnTo>
                <a:lnTo>
                  <a:pt x="4321802" y="77470"/>
                </a:lnTo>
                <a:lnTo>
                  <a:pt x="4328717" y="76200"/>
                </a:lnTo>
                <a:close/>
              </a:path>
              <a:path w="6209665" h="574039">
                <a:moveTo>
                  <a:pt x="4229388" y="83820"/>
                </a:moveTo>
                <a:lnTo>
                  <a:pt x="4211960" y="83820"/>
                </a:lnTo>
                <a:lnTo>
                  <a:pt x="4217570" y="85090"/>
                </a:lnTo>
                <a:lnTo>
                  <a:pt x="4229388" y="83820"/>
                </a:lnTo>
                <a:close/>
              </a:path>
              <a:path w="6209665" h="574039">
                <a:moveTo>
                  <a:pt x="4282598" y="83820"/>
                </a:moveTo>
                <a:lnTo>
                  <a:pt x="4229388" y="83820"/>
                </a:lnTo>
                <a:lnTo>
                  <a:pt x="4242474" y="85090"/>
                </a:lnTo>
                <a:lnTo>
                  <a:pt x="4250966" y="85090"/>
                </a:lnTo>
                <a:lnTo>
                  <a:pt x="4282598" y="83820"/>
                </a:lnTo>
                <a:close/>
              </a:path>
              <a:path w="6209665" h="574039">
                <a:moveTo>
                  <a:pt x="4646385" y="74930"/>
                </a:moveTo>
                <a:lnTo>
                  <a:pt x="4514821" y="74930"/>
                </a:lnTo>
                <a:lnTo>
                  <a:pt x="4514951" y="76200"/>
                </a:lnTo>
                <a:lnTo>
                  <a:pt x="4506378" y="78740"/>
                </a:lnTo>
                <a:lnTo>
                  <a:pt x="4493581" y="81280"/>
                </a:lnTo>
                <a:lnTo>
                  <a:pt x="4481037" y="82550"/>
                </a:lnTo>
                <a:lnTo>
                  <a:pt x="4428425" y="82550"/>
                </a:lnTo>
                <a:lnTo>
                  <a:pt x="4418609" y="83820"/>
                </a:lnTo>
                <a:lnTo>
                  <a:pt x="4382378" y="83820"/>
                </a:lnTo>
                <a:lnTo>
                  <a:pt x="4380099" y="85090"/>
                </a:lnTo>
                <a:lnTo>
                  <a:pt x="4511107" y="85090"/>
                </a:lnTo>
                <a:lnTo>
                  <a:pt x="4505149" y="82550"/>
                </a:lnTo>
                <a:lnTo>
                  <a:pt x="4504146" y="81280"/>
                </a:lnTo>
                <a:lnTo>
                  <a:pt x="4513048" y="78740"/>
                </a:lnTo>
                <a:lnTo>
                  <a:pt x="4585979" y="78740"/>
                </a:lnTo>
                <a:lnTo>
                  <a:pt x="4586093" y="77470"/>
                </a:lnTo>
                <a:lnTo>
                  <a:pt x="4587279" y="77470"/>
                </a:lnTo>
                <a:lnTo>
                  <a:pt x="4593467" y="76200"/>
                </a:lnTo>
                <a:lnTo>
                  <a:pt x="4633580" y="76200"/>
                </a:lnTo>
                <a:lnTo>
                  <a:pt x="4646385" y="74930"/>
                </a:lnTo>
                <a:close/>
              </a:path>
              <a:path w="6209665" h="574039">
                <a:moveTo>
                  <a:pt x="170908" y="76200"/>
                </a:moveTo>
                <a:lnTo>
                  <a:pt x="167687" y="76200"/>
                </a:lnTo>
                <a:lnTo>
                  <a:pt x="157437" y="83820"/>
                </a:lnTo>
                <a:lnTo>
                  <a:pt x="168756" y="77470"/>
                </a:lnTo>
                <a:lnTo>
                  <a:pt x="170908" y="76200"/>
                </a:lnTo>
                <a:close/>
              </a:path>
              <a:path w="6209665" h="574039">
                <a:moveTo>
                  <a:pt x="1654419" y="76200"/>
                </a:moveTo>
                <a:lnTo>
                  <a:pt x="1641467" y="76200"/>
                </a:lnTo>
                <a:lnTo>
                  <a:pt x="1609374" y="80010"/>
                </a:lnTo>
                <a:lnTo>
                  <a:pt x="1597506" y="81280"/>
                </a:lnTo>
                <a:lnTo>
                  <a:pt x="1583341" y="81280"/>
                </a:lnTo>
                <a:lnTo>
                  <a:pt x="1588151" y="82550"/>
                </a:lnTo>
                <a:lnTo>
                  <a:pt x="1580449" y="83820"/>
                </a:lnTo>
                <a:lnTo>
                  <a:pt x="1656952" y="83820"/>
                </a:lnTo>
                <a:lnTo>
                  <a:pt x="1669097" y="82550"/>
                </a:lnTo>
                <a:lnTo>
                  <a:pt x="1682521" y="82550"/>
                </a:lnTo>
                <a:lnTo>
                  <a:pt x="1681171" y="81280"/>
                </a:lnTo>
                <a:lnTo>
                  <a:pt x="1681094" y="80010"/>
                </a:lnTo>
                <a:lnTo>
                  <a:pt x="1685818" y="78740"/>
                </a:lnTo>
                <a:lnTo>
                  <a:pt x="1760652" y="78740"/>
                </a:lnTo>
                <a:lnTo>
                  <a:pt x="1770331" y="77470"/>
                </a:lnTo>
                <a:lnTo>
                  <a:pt x="1670211" y="77470"/>
                </a:lnTo>
                <a:lnTo>
                  <a:pt x="1654419" y="76200"/>
                </a:lnTo>
                <a:close/>
              </a:path>
              <a:path w="6209665" h="574039">
                <a:moveTo>
                  <a:pt x="2035478" y="76200"/>
                </a:moveTo>
                <a:lnTo>
                  <a:pt x="1845067" y="76200"/>
                </a:lnTo>
                <a:lnTo>
                  <a:pt x="1847802" y="77470"/>
                </a:lnTo>
                <a:lnTo>
                  <a:pt x="1843456" y="78740"/>
                </a:lnTo>
                <a:lnTo>
                  <a:pt x="1836587" y="80010"/>
                </a:lnTo>
                <a:lnTo>
                  <a:pt x="1831758" y="81280"/>
                </a:lnTo>
                <a:lnTo>
                  <a:pt x="1833530" y="82550"/>
                </a:lnTo>
                <a:lnTo>
                  <a:pt x="1846416" y="83820"/>
                </a:lnTo>
                <a:lnTo>
                  <a:pt x="1854136" y="82550"/>
                </a:lnTo>
                <a:lnTo>
                  <a:pt x="1861345" y="82550"/>
                </a:lnTo>
                <a:lnTo>
                  <a:pt x="1864467" y="81280"/>
                </a:lnTo>
                <a:lnTo>
                  <a:pt x="1880890" y="81280"/>
                </a:lnTo>
                <a:lnTo>
                  <a:pt x="1882953" y="80010"/>
                </a:lnTo>
                <a:lnTo>
                  <a:pt x="1893481" y="77470"/>
                </a:lnTo>
                <a:lnTo>
                  <a:pt x="2021224" y="77470"/>
                </a:lnTo>
                <a:lnTo>
                  <a:pt x="2035478" y="76200"/>
                </a:lnTo>
                <a:close/>
              </a:path>
              <a:path w="6209665" h="574039">
                <a:moveTo>
                  <a:pt x="2368113" y="81280"/>
                </a:moveTo>
                <a:lnTo>
                  <a:pt x="2351063" y="81280"/>
                </a:lnTo>
                <a:lnTo>
                  <a:pt x="2348782" y="82550"/>
                </a:lnTo>
                <a:lnTo>
                  <a:pt x="2348782" y="83820"/>
                </a:lnTo>
                <a:lnTo>
                  <a:pt x="2360186" y="83820"/>
                </a:lnTo>
                <a:lnTo>
                  <a:pt x="2368113" y="81280"/>
                </a:lnTo>
                <a:close/>
              </a:path>
              <a:path w="6209665" h="574039">
                <a:moveTo>
                  <a:pt x="4680596" y="82550"/>
                </a:moveTo>
                <a:lnTo>
                  <a:pt x="4659820" y="82550"/>
                </a:lnTo>
                <a:lnTo>
                  <a:pt x="4670469" y="83820"/>
                </a:lnTo>
                <a:lnTo>
                  <a:pt x="4680596" y="82550"/>
                </a:lnTo>
                <a:close/>
              </a:path>
              <a:path w="6209665" h="574039">
                <a:moveTo>
                  <a:pt x="5646942" y="81280"/>
                </a:moveTo>
                <a:lnTo>
                  <a:pt x="4826788" y="81280"/>
                </a:lnTo>
                <a:lnTo>
                  <a:pt x="4834253" y="82550"/>
                </a:lnTo>
                <a:lnTo>
                  <a:pt x="4843656" y="83820"/>
                </a:lnTo>
                <a:lnTo>
                  <a:pt x="5347872" y="83820"/>
                </a:lnTo>
                <a:lnTo>
                  <a:pt x="5363201" y="82550"/>
                </a:lnTo>
                <a:lnTo>
                  <a:pt x="5635399" y="82550"/>
                </a:lnTo>
                <a:lnTo>
                  <a:pt x="5646942" y="81280"/>
                </a:lnTo>
                <a:close/>
              </a:path>
              <a:path w="6209665" h="574039">
                <a:moveTo>
                  <a:pt x="5420923" y="82550"/>
                </a:moveTo>
                <a:lnTo>
                  <a:pt x="5363201" y="82550"/>
                </a:lnTo>
                <a:lnTo>
                  <a:pt x="5377180" y="83820"/>
                </a:lnTo>
                <a:lnTo>
                  <a:pt x="5411682" y="83820"/>
                </a:lnTo>
                <a:lnTo>
                  <a:pt x="5420923" y="82550"/>
                </a:lnTo>
                <a:close/>
              </a:path>
              <a:path w="6209665" h="574039">
                <a:moveTo>
                  <a:pt x="5491388" y="82550"/>
                </a:moveTo>
                <a:lnTo>
                  <a:pt x="5420923" y="82550"/>
                </a:lnTo>
                <a:lnTo>
                  <a:pt x="5438064" y="83820"/>
                </a:lnTo>
                <a:lnTo>
                  <a:pt x="5484110" y="83820"/>
                </a:lnTo>
                <a:lnTo>
                  <a:pt x="5491388" y="82550"/>
                </a:lnTo>
                <a:close/>
              </a:path>
              <a:path w="6209665" h="574039">
                <a:moveTo>
                  <a:pt x="5562979" y="82550"/>
                </a:moveTo>
                <a:lnTo>
                  <a:pt x="5506954" y="82550"/>
                </a:lnTo>
                <a:lnTo>
                  <a:pt x="5521832" y="83820"/>
                </a:lnTo>
                <a:lnTo>
                  <a:pt x="5562979" y="82550"/>
                </a:lnTo>
                <a:close/>
              </a:path>
              <a:path w="6209665" h="574039">
                <a:moveTo>
                  <a:pt x="1377937" y="77470"/>
                </a:moveTo>
                <a:lnTo>
                  <a:pt x="1336968" y="77470"/>
                </a:lnTo>
                <a:lnTo>
                  <a:pt x="1341276" y="78740"/>
                </a:lnTo>
                <a:lnTo>
                  <a:pt x="1340416" y="80010"/>
                </a:lnTo>
                <a:lnTo>
                  <a:pt x="1272190" y="80010"/>
                </a:lnTo>
                <a:lnTo>
                  <a:pt x="1268217" y="81280"/>
                </a:lnTo>
                <a:lnTo>
                  <a:pt x="1255086" y="82550"/>
                </a:lnTo>
                <a:lnTo>
                  <a:pt x="1364244" y="81280"/>
                </a:lnTo>
                <a:lnTo>
                  <a:pt x="1369498" y="81280"/>
                </a:lnTo>
                <a:lnTo>
                  <a:pt x="1367778" y="78740"/>
                </a:lnTo>
                <a:lnTo>
                  <a:pt x="1377937" y="77470"/>
                </a:lnTo>
                <a:close/>
              </a:path>
              <a:path w="6209665" h="574039">
                <a:moveTo>
                  <a:pt x="1880890" y="81280"/>
                </a:moveTo>
                <a:lnTo>
                  <a:pt x="1869689" y="81280"/>
                </a:lnTo>
                <a:lnTo>
                  <a:pt x="1878828" y="82550"/>
                </a:lnTo>
                <a:lnTo>
                  <a:pt x="1880890" y="81280"/>
                </a:lnTo>
                <a:close/>
              </a:path>
              <a:path w="6209665" h="574039">
                <a:moveTo>
                  <a:pt x="2001915" y="77470"/>
                </a:moveTo>
                <a:lnTo>
                  <a:pt x="1893481" y="77470"/>
                </a:lnTo>
                <a:lnTo>
                  <a:pt x="1900524" y="78740"/>
                </a:lnTo>
                <a:lnTo>
                  <a:pt x="1916075" y="80010"/>
                </a:lnTo>
                <a:lnTo>
                  <a:pt x="1913127" y="81280"/>
                </a:lnTo>
                <a:lnTo>
                  <a:pt x="1900582" y="81280"/>
                </a:lnTo>
                <a:lnTo>
                  <a:pt x="1892599" y="82550"/>
                </a:lnTo>
                <a:lnTo>
                  <a:pt x="2006501" y="82550"/>
                </a:lnTo>
                <a:lnTo>
                  <a:pt x="2002034" y="81280"/>
                </a:lnTo>
                <a:lnTo>
                  <a:pt x="2001859" y="80010"/>
                </a:lnTo>
                <a:lnTo>
                  <a:pt x="2002858" y="78740"/>
                </a:lnTo>
                <a:lnTo>
                  <a:pt x="2001915" y="77470"/>
                </a:lnTo>
                <a:close/>
              </a:path>
              <a:path w="6209665" h="574039">
                <a:moveTo>
                  <a:pt x="2393260" y="81280"/>
                </a:moveTo>
                <a:lnTo>
                  <a:pt x="2368113" y="81280"/>
                </a:lnTo>
                <a:lnTo>
                  <a:pt x="2382636" y="82550"/>
                </a:lnTo>
                <a:lnTo>
                  <a:pt x="2397991" y="82550"/>
                </a:lnTo>
                <a:lnTo>
                  <a:pt x="2393260" y="81280"/>
                </a:lnTo>
                <a:close/>
              </a:path>
              <a:path w="6209665" h="574039">
                <a:moveTo>
                  <a:pt x="3742146" y="77470"/>
                </a:moveTo>
                <a:lnTo>
                  <a:pt x="3716385" y="77470"/>
                </a:lnTo>
                <a:lnTo>
                  <a:pt x="3707451" y="78740"/>
                </a:lnTo>
                <a:lnTo>
                  <a:pt x="3703472" y="80010"/>
                </a:lnTo>
                <a:lnTo>
                  <a:pt x="3705989" y="81280"/>
                </a:lnTo>
                <a:lnTo>
                  <a:pt x="3716539" y="82550"/>
                </a:lnTo>
                <a:lnTo>
                  <a:pt x="3717653" y="80010"/>
                </a:lnTo>
                <a:lnTo>
                  <a:pt x="3727222" y="78740"/>
                </a:lnTo>
                <a:lnTo>
                  <a:pt x="3742146" y="77470"/>
                </a:lnTo>
                <a:close/>
              </a:path>
              <a:path w="6209665" h="574039">
                <a:moveTo>
                  <a:pt x="3988015" y="80010"/>
                </a:moveTo>
                <a:lnTo>
                  <a:pt x="3933495" y="80010"/>
                </a:lnTo>
                <a:lnTo>
                  <a:pt x="3926621" y="81280"/>
                </a:lnTo>
                <a:lnTo>
                  <a:pt x="3942742" y="82550"/>
                </a:lnTo>
                <a:lnTo>
                  <a:pt x="3962439" y="82550"/>
                </a:lnTo>
                <a:lnTo>
                  <a:pt x="3969667" y="81280"/>
                </a:lnTo>
                <a:lnTo>
                  <a:pt x="3977583" y="81280"/>
                </a:lnTo>
                <a:lnTo>
                  <a:pt x="3988015" y="80010"/>
                </a:lnTo>
                <a:close/>
              </a:path>
              <a:path w="6209665" h="574039">
                <a:moveTo>
                  <a:pt x="4060148" y="81280"/>
                </a:moveTo>
                <a:lnTo>
                  <a:pt x="4039216" y="82550"/>
                </a:lnTo>
                <a:lnTo>
                  <a:pt x="4064014" y="82550"/>
                </a:lnTo>
                <a:lnTo>
                  <a:pt x="4060148" y="81280"/>
                </a:lnTo>
                <a:close/>
              </a:path>
              <a:path w="6209665" h="574039">
                <a:moveTo>
                  <a:pt x="4917737" y="76200"/>
                </a:moveTo>
                <a:lnTo>
                  <a:pt x="4875237" y="76200"/>
                </a:lnTo>
                <a:lnTo>
                  <a:pt x="4868721" y="77470"/>
                </a:lnTo>
                <a:lnTo>
                  <a:pt x="4865613" y="77470"/>
                </a:lnTo>
                <a:lnTo>
                  <a:pt x="4867166" y="78740"/>
                </a:lnTo>
                <a:lnTo>
                  <a:pt x="4871845" y="80010"/>
                </a:lnTo>
                <a:lnTo>
                  <a:pt x="4873116" y="80010"/>
                </a:lnTo>
                <a:lnTo>
                  <a:pt x="4872438" y="81280"/>
                </a:lnTo>
                <a:lnTo>
                  <a:pt x="5718917" y="81280"/>
                </a:lnTo>
                <a:lnTo>
                  <a:pt x="5731969" y="82550"/>
                </a:lnTo>
                <a:lnTo>
                  <a:pt x="5738824" y="80010"/>
                </a:lnTo>
                <a:lnTo>
                  <a:pt x="5743595" y="78740"/>
                </a:lnTo>
                <a:lnTo>
                  <a:pt x="4946735" y="78740"/>
                </a:lnTo>
                <a:lnTo>
                  <a:pt x="4917737" y="76200"/>
                </a:lnTo>
                <a:close/>
              </a:path>
              <a:path w="6209665" h="574039">
                <a:moveTo>
                  <a:pt x="5859134" y="76200"/>
                </a:moveTo>
                <a:lnTo>
                  <a:pt x="4953565" y="76200"/>
                </a:lnTo>
                <a:lnTo>
                  <a:pt x="4950165" y="77470"/>
                </a:lnTo>
                <a:lnTo>
                  <a:pt x="4955867" y="78740"/>
                </a:lnTo>
                <a:lnTo>
                  <a:pt x="5743595" y="78740"/>
                </a:lnTo>
                <a:lnTo>
                  <a:pt x="5751907" y="80010"/>
                </a:lnTo>
                <a:lnTo>
                  <a:pt x="5755328" y="81280"/>
                </a:lnTo>
                <a:lnTo>
                  <a:pt x="5764452" y="82550"/>
                </a:lnTo>
                <a:lnTo>
                  <a:pt x="5776560" y="82550"/>
                </a:lnTo>
                <a:lnTo>
                  <a:pt x="5798757" y="81280"/>
                </a:lnTo>
                <a:lnTo>
                  <a:pt x="5838757" y="81280"/>
                </a:lnTo>
                <a:lnTo>
                  <a:pt x="5845764" y="78740"/>
                </a:lnTo>
                <a:lnTo>
                  <a:pt x="5859134" y="76200"/>
                </a:lnTo>
                <a:close/>
              </a:path>
              <a:path w="6209665" h="574039">
                <a:moveTo>
                  <a:pt x="143341" y="66040"/>
                </a:moveTo>
                <a:lnTo>
                  <a:pt x="143060" y="66040"/>
                </a:lnTo>
                <a:lnTo>
                  <a:pt x="129780" y="76200"/>
                </a:lnTo>
                <a:lnTo>
                  <a:pt x="125971" y="80010"/>
                </a:lnTo>
                <a:lnTo>
                  <a:pt x="124391" y="81280"/>
                </a:lnTo>
                <a:lnTo>
                  <a:pt x="125195" y="81280"/>
                </a:lnTo>
                <a:lnTo>
                  <a:pt x="126216" y="80010"/>
                </a:lnTo>
                <a:lnTo>
                  <a:pt x="132180" y="80010"/>
                </a:lnTo>
                <a:lnTo>
                  <a:pt x="137967" y="74930"/>
                </a:lnTo>
                <a:lnTo>
                  <a:pt x="143538" y="74930"/>
                </a:lnTo>
                <a:lnTo>
                  <a:pt x="149242" y="72390"/>
                </a:lnTo>
                <a:lnTo>
                  <a:pt x="151792" y="69850"/>
                </a:lnTo>
                <a:lnTo>
                  <a:pt x="142126" y="69850"/>
                </a:lnTo>
                <a:lnTo>
                  <a:pt x="141987" y="68580"/>
                </a:lnTo>
                <a:lnTo>
                  <a:pt x="142534" y="67310"/>
                </a:lnTo>
                <a:lnTo>
                  <a:pt x="143341" y="66040"/>
                </a:lnTo>
                <a:close/>
              </a:path>
              <a:path w="6209665" h="574039">
                <a:moveTo>
                  <a:pt x="2212135" y="80010"/>
                </a:moveTo>
                <a:lnTo>
                  <a:pt x="2054256" y="80010"/>
                </a:lnTo>
                <a:lnTo>
                  <a:pt x="2105146" y="81280"/>
                </a:lnTo>
                <a:lnTo>
                  <a:pt x="2199419" y="81280"/>
                </a:lnTo>
                <a:lnTo>
                  <a:pt x="2212135" y="80010"/>
                </a:lnTo>
                <a:close/>
              </a:path>
              <a:path w="6209665" h="574039">
                <a:moveTo>
                  <a:pt x="2265770" y="76200"/>
                </a:moveTo>
                <a:lnTo>
                  <a:pt x="2231145" y="76200"/>
                </a:lnTo>
                <a:lnTo>
                  <a:pt x="2233067" y="77470"/>
                </a:lnTo>
                <a:lnTo>
                  <a:pt x="2236904" y="78740"/>
                </a:lnTo>
                <a:lnTo>
                  <a:pt x="2243630" y="80010"/>
                </a:lnTo>
                <a:lnTo>
                  <a:pt x="2254219" y="81280"/>
                </a:lnTo>
                <a:lnTo>
                  <a:pt x="2254123" y="80010"/>
                </a:lnTo>
                <a:lnTo>
                  <a:pt x="2264388" y="78740"/>
                </a:lnTo>
                <a:lnTo>
                  <a:pt x="2295007" y="78740"/>
                </a:lnTo>
                <a:lnTo>
                  <a:pt x="2284796" y="77470"/>
                </a:lnTo>
                <a:lnTo>
                  <a:pt x="2274638" y="77470"/>
                </a:lnTo>
                <a:lnTo>
                  <a:pt x="2265770" y="76200"/>
                </a:lnTo>
                <a:close/>
              </a:path>
              <a:path w="6209665" h="574039">
                <a:moveTo>
                  <a:pt x="2295007" y="78740"/>
                </a:moveTo>
                <a:lnTo>
                  <a:pt x="2278073" y="78740"/>
                </a:lnTo>
                <a:lnTo>
                  <a:pt x="2276460" y="80010"/>
                </a:lnTo>
                <a:lnTo>
                  <a:pt x="2283296" y="81280"/>
                </a:lnTo>
                <a:lnTo>
                  <a:pt x="2319508" y="81280"/>
                </a:lnTo>
                <a:lnTo>
                  <a:pt x="2313600" y="80010"/>
                </a:lnTo>
                <a:lnTo>
                  <a:pt x="2305218" y="80010"/>
                </a:lnTo>
                <a:lnTo>
                  <a:pt x="2295007" y="78740"/>
                </a:lnTo>
                <a:close/>
              </a:path>
              <a:path w="6209665" h="574039">
                <a:moveTo>
                  <a:pt x="2384136" y="80010"/>
                </a:moveTo>
                <a:lnTo>
                  <a:pt x="2366283" y="80010"/>
                </a:lnTo>
                <a:lnTo>
                  <a:pt x="2360632" y="81280"/>
                </a:lnTo>
                <a:lnTo>
                  <a:pt x="2379574" y="81280"/>
                </a:lnTo>
                <a:lnTo>
                  <a:pt x="2384136" y="80010"/>
                </a:lnTo>
                <a:close/>
              </a:path>
              <a:path w="6209665" h="574039">
                <a:moveTo>
                  <a:pt x="4689559" y="80010"/>
                </a:moveTo>
                <a:lnTo>
                  <a:pt x="4665700" y="80010"/>
                </a:lnTo>
                <a:lnTo>
                  <a:pt x="4656359" y="81280"/>
                </a:lnTo>
                <a:lnTo>
                  <a:pt x="4686820" y="81280"/>
                </a:lnTo>
                <a:lnTo>
                  <a:pt x="4689559" y="80010"/>
                </a:lnTo>
                <a:close/>
              </a:path>
              <a:path w="6209665" h="574039">
                <a:moveTo>
                  <a:pt x="4842433" y="78740"/>
                </a:moveTo>
                <a:lnTo>
                  <a:pt x="4833250" y="78740"/>
                </a:lnTo>
                <a:lnTo>
                  <a:pt x="4824564" y="80010"/>
                </a:lnTo>
                <a:lnTo>
                  <a:pt x="4822984" y="81280"/>
                </a:lnTo>
                <a:lnTo>
                  <a:pt x="4857478" y="81280"/>
                </a:lnTo>
                <a:lnTo>
                  <a:pt x="4851379" y="80010"/>
                </a:lnTo>
                <a:lnTo>
                  <a:pt x="4847420" y="80010"/>
                </a:lnTo>
                <a:lnTo>
                  <a:pt x="4842433" y="78740"/>
                </a:lnTo>
                <a:close/>
              </a:path>
              <a:path w="6209665" h="574039">
                <a:moveTo>
                  <a:pt x="6043189" y="80010"/>
                </a:moveTo>
                <a:lnTo>
                  <a:pt x="6042921" y="80010"/>
                </a:lnTo>
                <a:lnTo>
                  <a:pt x="6043134" y="81280"/>
                </a:lnTo>
                <a:lnTo>
                  <a:pt x="6044589" y="81280"/>
                </a:lnTo>
                <a:lnTo>
                  <a:pt x="6043189" y="80010"/>
                </a:lnTo>
                <a:close/>
              </a:path>
              <a:path w="6209665" h="574039">
                <a:moveTo>
                  <a:pt x="459538" y="76200"/>
                </a:moveTo>
                <a:lnTo>
                  <a:pt x="433534" y="76200"/>
                </a:lnTo>
                <a:lnTo>
                  <a:pt x="443673" y="77470"/>
                </a:lnTo>
                <a:lnTo>
                  <a:pt x="454902" y="80010"/>
                </a:lnTo>
                <a:lnTo>
                  <a:pt x="468514" y="80010"/>
                </a:lnTo>
                <a:lnTo>
                  <a:pt x="459904" y="78740"/>
                </a:lnTo>
                <a:lnTo>
                  <a:pt x="456364" y="78740"/>
                </a:lnTo>
                <a:lnTo>
                  <a:pt x="456655" y="77470"/>
                </a:lnTo>
                <a:lnTo>
                  <a:pt x="459538" y="76200"/>
                </a:lnTo>
                <a:close/>
              </a:path>
              <a:path w="6209665" h="574039">
                <a:moveTo>
                  <a:pt x="528088" y="76200"/>
                </a:moveTo>
                <a:lnTo>
                  <a:pt x="488696" y="76200"/>
                </a:lnTo>
                <a:lnTo>
                  <a:pt x="494262" y="77470"/>
                </a:lnTo>
                <a:lnTo>
                  <a:pt x="493853" y="78740"/>
                </a:lnTo>
                <a:lnTo>
                  <a:pt x="493334" y="80010"/>
                </a:lnTo>
                <a:lnTo>
                  <a:pt x="508347" y="80010"/>
                </a:lnTo>
                <a:lnTo>
                  <a:pt x="526152" y="78740"/>
                </a:lnTo>
                <a:lnTo>
                  <a:pt x="532946" y="78740"/>
                </a:lnTo>
                <a:lnTo>
                  <a:pt x="535605" y="77470"/>
                </a:lnTo>
                <a:lnTo>
                  <a:pt x="520810" y="77470"/>
                </a:lnTo>
                <a:lnTo>
                  <a:pt x="528088" y="76200"/>
                </a:lnTo>
                <a:close/>
              </a:path>
              <a:path w="6209665" h="574039">
                <a:moveTo>
                  <a:pt x="1826717" y="77470"/>
                </a:moveTo>
                <a:lnTo>
                  <a:pt x="1789153" y="77470"/>
                </a:lnTo>
                <a:lnTo>
                  <a:pt x="1795931" y="78740"/>
                </a:lnTo>
                <a:lnTo>
                  <a:pt x="1798302" y="78740"/>
                </a:lnTo>
                <a:lnTo>
                  <a:pt x="1791529" y="80010"/>
                </a:lnTo>
                <a:lnTo>
                  <a:pt x="1813779" y="80010"/>
                </a:lnTo>
                <a:lnTo>
                  <a:pt x="1820492" y="78740"/>
                </a:lnTo>
                <a:lnTo>
                  <a:pt x="1826717" y="77470"/>
                </a:lnTo>
                <a:close/>
              </a:path>
              <a:path w="6209665" h="574039">
                <a:moveTo>
                  <a:pt x="2197794" y="78740"/>
                </a:moveTo>
                <a:lnTo>
                  <a:pt x="2010042" y="78740"/>
                </a:lnTo>
                <a:lnTo>
                  <a:pt x="2025524" y="80010"/>
                </a:lnTo>
                <a:lnTo>
                  <a:pt x="2211154" y="80010"/>
                </a:lnTo>
                <a:lnTo>
                  <a:pt x="2197794" y="78740"/>
                </a:lnTo>
                <a:close/>
              </a:path>
              <a:path w="6209665" h="574039">
                <a:moveTo>
                  <a:pt x="2458241" y="76200"/>
                </a:moveTo>
                <a:lnTo>
                  <a:pt x="2400302" y="76200"/>
                </a:lnTo>
                <a:lnTo>
                  <a:pt x="2390176" y="77470"/>
                </a:lnTo>
                <a:lnTo>
                  <a:pt x="2382478" y="77470"/>
                </a:lnTo>
                <a:lnTo>
                  <a:pt x="2376440" y="78740"/>
                </a:lnTo>
                <a:lnTo>
                  <a:pt x="2371297" y="80010"/>
                </a:lnTo>
                <a:lnTo>
                  <a:pt x="2408781" y="80010"/>
                </a:lnTo>
                <a:lnTo>
                  <a:pt x="2418084" y="78740"/>
                </a:lnTo>
                <a:lnTo>
                  <a:pt x="2433630" y="78740"/>
                </a:lnTo>
                <a:lnTo>
                  <a:pt x="2449070" y="77470"/>
                </a:lnTo>
                <a:lnTo>
                  <a:pt x="2458241" y="76200"/>
                </a:lnTo>
                <a:close/>
              </a:path>
              <a:path w="6209665" h="574039">
                <a:moveTo>
                  <a:pt x="3809554" y="78740"/>
                </a:moveTo>
                <a:lnTo>
                  <a:pt x="3796718" y="80010"/>
                </a:lnTo>
                <a:lnTo>
                  <a:pt x="3824189" y="80010"/>
                </a:lnTo>
                <a:lnTo>
                  <a:pt x="3809554" y="78740"/>
                </a:lnTo>
                <a:close/>
              </a:path>
              <a:path w="6209665" h="574039">
                <a:moveTo>
                  <a:pt x="4017540" y="77470"/>
                </a:moveTo>
                <a:lnTo>
                  <a:pt x="4015626" y="78740"/>
                </a:lnTo>
                <a:lnTo>
                  <a:pt x="4026435" y="80010"/>
                </a:lnTo>
                <a:lnTo>
                  <a:pt x="4037240" y="80010"/>
                </a:lnTo>
                <a:lnTo>
                  <a:pt x="4048611" y="78740"/>
                </a:lnTo>
                <a:lnTo>
                  <a:pt x="4027054" y="78740"/>
                </a:lnTo>
                <a:lnTo>
                  <a:pt x="4017540" y="77470"/>
                </a:lnTo>
                <a:close/>
              </a:path>
              <a:path w="6209665" h="574039">
                <a:moveTo>
                  <a:pt x="4397385" y="78740"/>
                </a:moveTo>
                <a:lnTo>
                  <a:pt x="4336156" y="78740"/>
                </a:lnTo>
                <a:lnTo>
                  <a:pt x="4329448" y="80010"/>
                </a:lnTo>
                <a:lnTo>
                  <a:pt x="4385809" y="80010"/>
                </a:lnTo>
                <a:lnTo>
                  <a:pt x="4397385" y="78740"/>
                </a:lnTo>
                <a:close/>
              </a:path>
              <a:path w="6209665" h="574039">
                <a:moveTo>
                  <a:pt x="4583006" y="78740"/>
                </a:moveTo>
                <a:lnTo>
                  <a:pt x="4552970" y="78740"/>
                </a:lnTo>
                <a:lnTo>
                  <a:pt x="4561023" y="80010"/>
                </a:lnTo>
                <a:lnTo>
                  <a:pt x="4573243" y="80010"/>
                </a:lnTo>
                <a:lnTo>
                  <a:pt x="4583006" y="78740"/>
                </a:lnTo>
                <a:close/>
              </a:path>
              <a:path w="6209665" h="574039">
                <a:moveTo>
                  <a:pt x="4805866" y="76200"/>
                </a:moveTo>
                <a:lnTo>
                  <a:pt x="4731129" y="76200"/>
                </a:lnTo>
                <a:lnTo>
                  <a:pt x="4744903" y="77470"/>
                </a:lnTo>
                <a:lnTo>
                  <a:pt x="4764722" y="78740"/>
                </a:lnTo>
                <a:lnTo>
                  <a:pt x="4776956" y="80010"/>
                </a:lnTo>
                <a:lnTo>
                  <a:pt x="4793923" y="80010"/>
                </a:lnTo>
                <a:lnTo>
                  <a:pt x="4792833" y="78740"/>
                </a:lnTo>
                <a:lnTo>
                  <a:pt x="4800690" y="77470"/>
                </a:lnTo>
                <a:lnTo>
                  <a:pt x="4805866" y="76200"/>
                </a:lnTo>
                <a:close/>
              </a:path>
              <a:path w="6209665" h="574039">
                <a:moveTo>
                  <a:pt x="419912" y="73660"/>
                </a:moveTo>
                <a:lnTo>
                  <a:pt x="410967" y="74930"/>
                </a:lnTo>
                <a:lnTo>
                  <a:pt x="411846" y="77470"/>
                </a:lnTo>
                <a:lnTo>
                  <a:pt x="418578" y="78740"/>
                </a:lnTo>
                <a:lnTo>
                  <a:pt x="427193" y="77470"/>
                </a:lnTo>
                <a:lnTo>
                  <a:pt x="422556" y="77470"/>
                </a:lnTo>
                <a:lnTo>
                  <a:pt x="424913" y="76200"/>
                </a:lnTo>
                <a:lnTo>
                  <a:pt x="463775" y="76200"/>
                </a:lnTo>
                <a:lnTo>
                  <a:pt x="468126" y="74930"/>
                </a:lnTo>
                <a:lnTo>
                  <a:pt x="447499" y="74930"/>
                </a:lnTo>
                <a:lnTo>
                  <a:pt x="419912" y="73660"/>
                </a:lnTo>
                <a:close/>
              </a:path>
              <a:path w="6209665" h="574039">
                <a:moveTo>
                  <a:pt x="1764891" y="73660"/>
                </a:moveTo>
                <a:lnTo>
                  <a:pt x="1734234" y="76200"/>
                </a:lnTo>
                <a:lnTo>
                  <a:pt x="2061242" y="76200"/>
                </a:lnTo>
                <a:lnTo>
                  <a:pt x="2050343" y="77470"/>
                </a:lnTo>
                <a:lnTo>
                  <a:pt x="2021619" y="78740"/>
                </a:lnTo>
                <a:lnTo>
                  <a:pt x="2112575" y="78740"/>
                </a:lnTo>
                <a:lnTo>
                  <a:pt x="2103021" y="77470"/>
                </a:lnTo>
                <a:lnTo>
                  <a:pt x="2098482" y="77470"/>
                </a:lnTo>
                <a:lnTo>
                  <a:pt x="2101825" y="74930"/>
                </a:lnTo>
                <a:lnTo>
                  <a:pt x="1781269" y="74930"/>
                </a:lnTo>
                <a:lnTo>
                  <a:pt x="1764891" y="73660"/>
                </a:lnTo>
                <a:close/>
              </a:path>
              <a:path w="6209665" h="574039">
                <a:moveTo>
                  <a:pt x="2219911" y="77470"/>
                </a:moveTo>
                <a:lnTo>
                  <a:pt x="2142918" y="77470"/>
                </a:lnTo>
                <a:lnTo>
                  <a:pt x="2146963" y="78740"/>
                </a:lnTo>
                <a:lnTo>
                  <a:pt x="2219911" y="78740"/>
                </a:lnTo>
                <a:lnTo>
                  <a:pt x="2219911" y="77470"/>
                </a:lnTo>
                <a:close/>
              </a:path>
              <a:path w="6209665" h="574039">
                <a:moveTo>
                  <a:pt x="3491611" y="76200"/>
                </a:moveTo>
                <a:lnTo>
                  <a:pt x="3453885" y="76200"/>
                </a:lnTo>
                <a:lnTo>
                  <a:pt x="3460728" y="77470"/>
                </a:lnTo>
                <a:lnTo>
                  <a:pt x="3472132" y="78740"/>
                </a:lnTo>
                <a:lnTo>
                  <a:pt x="3478242" y="77470"/>
                </a:lnTo>
                <a:lnTo>
                  <a:pt x="3491611" y="76200"/>
                </a:lnTo>
                <a:close/>
              </a:path>
              <a:path w="6209665" h="574039">
                <a:moveTo>
                  <a:pt x="3587461" y="73660"/>
                </a:moveTo>
                <a:lnTo>
                  <a:pt x="3542096" y="73660"/>
                </a:lnTo>
                <a:lnTo>
                  <a:pt x="3544523" y="74930"/>
                </a:lnTo>
                <a:lnTo>
                  <a:pt x="3543329" y="74930"/>
                </a:lnTo>
                <a:lnTo>
                  <a:pt x="3537746" y="76200"/>
                </a:lnTo>
                <a:lnTo>
                  <a:pt x="3548013" y="77470"/>
                </a:lnTo>
                <a:lnTo>
                  <a:pt x="3561951" y="78740"/>
                </a:lnTo>
                <a:lnTo>
                  <a:pt x="3575306" y="77470"/>
                </a:lnTo>
                <a:lnTo>
                  <a:pt x="3571925" y="76200"/>
                </a:lnTo>
                <a:lnTo>
                  <a:pt x="3579435" y="74930"/>
                </a:lnTo>
                <a:lnTo>
                  <a:pt x="3587461" y="73660"/>
                </a:lnTo>
                <a:close/>
              </a:path>
              <a:path w="6209665" h="574039">
                <a:moveTo>
                  <a:pt x="3939720" y="73660"/>
                </a:moveTo>
                <a:lnTo>
                  <a:pt x="3633364" y="73660"/>
                </a:lnTo>
                <a:lnTo>
                  <a:pt x="3619499" y="74930"/>
                </a:lnTo>
                <a:lnTo>
                  <a:pt x="3610893" y="76200"/>
                </a:lnTo>
                <a:lnTo>
                  <a:pt x="3603737" y="77470"/>
                </a:lnTo>
                <a:lnTo>
                  <a:pt x="3622489" y="78740"/>
                </a:lnTo>
                <a:lnTo>
                  <a:pt x="3698992" y="78740"/>
                </a:lnTo>
                <a:lnTo>
                  <a:pt x="3708180" y="77470"/>
                </a:lnTo>
                <a:lnTo>
                  <a:pt x="3714443" y="77470"/>
                </a:lnTo>
                <a:lnTo>
                  <a:pt x="3717401" y="76200"/>
                </a:lnTo>
                <a:lnTo>
                  <a:pt x="3934017" y="76200"/>
                </a:lnTo>
                <a:lnTo>
                  <a:pt x="3939720" y="74930"/>
                </a:lnTo>
                <a:lnTo>
                  <a:pt x="3939720" y="73660"/>
                </a:lnTo>
                <a:close/>
              </a:path>
              <a:path w="6209665" h="574039">
                <a:moveTo>
                  <a:pt x="4121959" y="76200"/>
                </a:moveTo>
                <a:lnTo>
                  <a:pt x="4035341" y="76200"/>
                </a:lnTo>
                <a:lnTo>
                  <a:pt x="4044238" y="78740"/>
                </a:lnTo>
                <a:lnTo>
                  <a:pt x="4076799" y="78740"/>
                </a:lnTo>
                <a:lnTo>
                  <a:pt x="4073785" y="77470"/>
                </a:lnTo>
                <a:lnTo>
                  <a:pt x="4108838" y="77470"/>
                </a:lnTo>
                <a:lnTo>
                  <a:pt x="4121959" y="76200"/>
                </a:lnTo>
                <a:close/>
              </a:path>
              <a:path w="6209665" h="574039">
                <a:moveTo>
                  <a:pt x="4423742" y="77470"/>
                </a:moveTo>
                <a:lnTo>
                  <a:pt x="4357952" y="77470"/>
                </a:lnTo>
                <a:lnTo>
                  <a:pt x="4352322" y="78740"/>
                </a:lnTo>
                <a:lnTo>
                  <a:pt x="4409919" y="78740"/>
                </a:lnTo>
                <a:lnTo>
                  <a:pt x="4423742" y="77470"/>
                </a:lnTo>
                <a:close/>
              </a:path>
              <a:path w="6209665" h="574039">
                <a:moveTo>
                  <a:pt x="741532" y="76200"/>
                </a:moveTo>
                <a:lnTo>
                  <a:pt x="723559" y="76200"/>
                </a:lnTo>
                <a:lnTo>
                  <a:pt x="725046" y="77470"/>
                </a:lnTo>
                <a:lnTo>
                  <a:pt x="730008" y="77470"/>
                </a:lnTo>
                <a:lnTo>
                  <a:pt x="741532" y="76200"/>
                </a:lnTo>
                <a:close/>
              </a:path>
              <a:path w="6209665" h="574039">
                <a:moveTo>
                  <a:pt x="776263" y="73660"/>
                </a:moveTo>
                <a:lnTo>
                  <a:pt x="751844" y="73660"/>
                </a:lnTo>
                <a:lnTo>
                  <a:pt x="745895" y="74930"/>
                </a:lnTo>
                <a:lnTo>
                  <a:pt x="733561" y="74930"/>
                </a:lnTo>
                <a:lnTo>
                  <a:pt x="728455" y="76200"/>
                </a:lnTo>
                <a:lnTo>
                  <a:pt x="741532" y="76200"/>
                </a:lnTo>
                <a:lnTo>
                  <a:pt x="755055" y="77470"/>
                </a:lnTo>
                <a:lnTo>
                  <a:pt x="755556" y="76200"/>
                </a:lnTo>
                <a:lnTo>
                  <a:pt x="763555" y="74930"/>
                </a:lnTo>
                <a:lnTo>
                  <a:pt x="776263" y="73660"/>
                </a:lnTo>
                <a:close/>
              </a:path>
              <a:path w="6209665" h="574039">
                <a:moveTo>
                  <a:pt x="901647" y="76200"/>
                </a:moveTo>
                <a:lnTo>
                  <a:pt x="849309" y="76200"/>
                </a:lnTo>
                <a:lnTo>
                  <a:pt x="860954" y="77470"/>
                </a:lnTo>
                <a:lnTo>
                  <a:pt x="887214" y="77470"/>
                </a:lnTo>
                <a:lnTo>
                  <a:pt x="901647" y="76200"/>
                </a:lnTo>
                <a:close/>
              </a:path>
              <a:path w="6209665" h="574039">
                <a:moveTo>
                  <a:pt x="1712095" y="73660"/>
                </a:moveTo>
                <a:lnTo>
                  <a:pt x="1649753" y="73660"/>
                </a:lnTo>
                <a:lnTo>
                  <a:pt x="1655385" y="74930"/>
                </a:lnTo>
                <a:lnTo>
                  <a:pt x="1671351" y="76200"/>
                </a:lnTo>
                <a:lnTo>
                  <a:pt x="1670211" y="77470"/>
                </a:lnTo>
                <a:lnTo>
                  <a:pt x="1834295" y="77470"/>
                </a:lnTo>
                <a:lnTo>
                  <a:pt x="1845067" y="76200"/>
                </a:lnTo>
                <a:lnTo>
                  <a:pt x="1694756" y="76200"/>
                </a:lnTo>
                <a:lnTo>
                  <a:pt x="1702133" y="74930"/>
                </a:lnTo>
                <a:lnTo>
                  <a:pt x="1712095" y="73660"/>
                </a:lnTo>
                <a:close/>
              </a:path>
              <a:path w="6209665" h="574039">
                <a:moveTo>
                  <a:pt x="2154124" y="76200"/>
                </a:moveTo>
                <a:lnTo>
                  <a:pt x="2145581" y="77470"/>
                </a:lnTo>
                <a:lnTo>
                  <a:pt x="2164462" y="77470"/>
                </a:lnTo>
                <a:lnTo>
                  <a:pt x="2154124" y="76200"/>
                </a:lnTo>
                <a:close/>
              </a:path>
              <a:path w="6209665" h="574039">
                <a:moveTo>
                  <a:pt x="2563610" y="76200"/>
                </a:moveTo>
                <a:lnTo>
                  <a:pt x="2511362" y="76200"/>
                </a:lnTo>
                <a:lnTo>
                  <a:pt x="2524529" y="77470"/>
                </a:lnTo>
                <a:lnTo>
                  <a:pt x="2553425" y="77470"/>
                </a:lnTo>
                <a:lnTo>
                  <a:pt x="2563610" y="76200"/>
                </a:lnTo>
                <a:close/>
              </a:path>
              <a:path w="6209665" h="574039">
                <a:moveTo>
                  <a:pt x="3453885" y="76200"/>
                </a:moveTo>
                <a:lnTo>
                  <a:pt x="3444179" y="76200"/>
                </a:lnTo>
                <a:lnTo>
                  <a:pt x="3442303" y="77470"/>
                </a:lnTo>
                <a:lnTo>
                  <a:pt x="3448183" y="77470"/>
                </a:lnTo>
                <a:lnTo>
                  <a:pt x="3453885" y="76200"/>
                </a:lnTo>
                <a:close/>
              </a:path>
              <a:path w="6209665" h="574039">
                <a:moveTo>
                  <a:pt x="3527943" y="76200"/>
                </a:moveTo>
                <a:lnTo>
                  <a:pt x="3491611" y="76200"/>
                </a:lnTo>
                <a:lnTo>
                  <a:pt x="3508485" y="77470"/>
                </a:lnTo>
                <a:lnTo>
                  <a:pt x="3537726" y="77470"/>
                </a:lnTo>
                <a:lnTo>
                  <a:pt x="3527943" y="76200"/>
                </a:lnTo>
                <a:close/>
              </a:path>
              <a:path w="6209665" h="574039">
                <a:moveTo>
                  <a:pt x="3927174" y="76200"/>
                </a:moveTo>
                <a:lnTo>
                  <a:pt x="3726455" y="76200"/>
                </a:lnTo>
                <a:lnTo>
                  <a:pt x="3728736" y="77470"/>
                </a:lnTo>
                <a:lnTo>
                  <a:pt x="3936612" y="77470"/>
                </a:lnTo>
                <a:lnTo>
                  <a:pt x="3927174" y="76200"/>
                </a:lnTo>
                <a:close/>
              </a:path>
              <a:path w="6209665" h="574039">
                <a:moveTo>
                  <a:pt x="4462849" y="73660"/>
                </a:moveTo>
                <a:lnTo>
                  <a:pt x="4349762" y="73660"/>
                </a:lnTo>
                <a:lnTo>
                  <a:pt x="4350098" y="74930"/>
                </a:lnTo>
                <a:lnTo>
                  <a:pt x="4347465" y="76200"/>
                </a:lnTo>
                <a:lnTo>
                  <a:pt x="4347715" y="77470"/>
                </a:lnTo>
                <a:lnTo>
                  <a:pt x="4439185" y="77470"/>
                </a:lnTo>
                <a:lnTo>
                  <a:pt x="4444942" y="76200"/>
                </a:lnTo>
                <a:lnTo>
                  <a:pt x="4440380" y="76200"/>
                </a:lnTo>
                <a:lnTo>
                  <a:pt x="4442661" y="74930"/>
                </a:lnTo>
                <a:lnTo>
                  <a:pt x="4462849" y="73660"/>
                </a:lnTo>
                <a:close/>
              </a:path>
              <a:path w="6209665" h="574039">
                <a:moveTo>
                  <a:pt x="4633580" y="76200"/>
                </a:moveTo>
                <a:lnTo>
                  <a:pt x="4593467" y="76200"/>
                </a:lnTo>
                <a:lnTo>
                  <a:pt x="4604541" y="77470"/>
                </a:lnTo>
                <a:lnTo>
                  <a:pt x="4618772" y="77470"/>
                </a:lnTo>
                <a:lnTo>
                  <a:pt x="4633580" y="76200"/>
                </a:lnTo>
                <a:close/>
              </a:path>
              <a:path w="6209665" h="574039">
                <a:moveTo>
                  <a:pt x="4839086" y="76200"/>
                </a:moveTo>
                <a:lnTo>
                  <a:pt x="4822817" y="76200"/>
                </a:lnTo>
                <a:lnTo>
                  <a:pt x="4826247" y="77470"/>
                </a:lnTo>
                <a:lnTo>
                  <a:pt x="4839086" y="76200"/>
                </a:lnTo>
                <a:close/>
              </a:path>
              <a:path w="6209665" h="574039">
                <a:moveTo>
                  <a:pt x="143538" y="74930"/>
                </a:moveTo>
                <a:lnTo>
                  <a:pt x="137967" y="74930"/>
                </a:lnTo>
                <a:lnTo>
                  <a:pt x="140686" y="76200"/>
                </a:lnTo>
                <a:lnTo>
                  <a:pt x="143538" y="74930"/>
                </a:lnTo>
                <a:close/>
              </a:path>
              <a:path w="6209665" h="574039">
                <a:moveTo>
                  <a:pt x="544327" y="74930"/>
                </a:moveTo>
                <a:lnTo>
                  <a:pt x="512646" y="74930"/>
                </a:lnTo>
                <a:lnTo>
                  <a:pt x="510365" y="76200"/>
                </a:lnTo>
                <a:lnTo>
                  <a:pt x="536424" y="76200"/>
                </a:lnTo>
                <a:lnTo>
                  <a:pt x="544327" y="74930"/>
                </a:lnTo>
                <a:close/>
              </a:path>
              <a:path w="6209665" h="574039">
                <a:moveTo>
                  <a:pt x="963125" y="72390"/>
                </a:moveTo>
                <a:lnTo>
                  <a:pt x="814747" y="72390"/>
                </a:lnTo>
                <a:lnTo>
                  <a:pt x="821404" y="73660"/>
                </a:lnTo>
                <a:lnTo>
                  <a:pt x="829443" y="74930"/>
                </a:lnTo>
                <a:lnTo>
                  <a:pt x="838775" y="76200"/>
                </a:lnTo>
                <a:lnTo>
                  <a:pt x="932667" y="76200"/>
                </a:lnTo>
                <a:lnTo>
                  <a:pt x="965954" y="74930"/>
                </a:lnTo>
                <a:lnTo>
                  <a:pt x="966906" y="73660"/>
                </a:lnTo>
                <a:lnTo>
                  <a:pt x="963125" y="72390"/>
                </a:lnTo>
                <a:close/>
              </a:path>
              <a:path w="6209665" h="574039">
                <a:moveTo>
                  <a:pt x="1016744" y="71120"/>
                </a:moveTo>
                <a:lnTo>
                  <a:pt x="1018853" y="74930"/>
                </a:lnTo>
                <a:lnTo>
                  <a:pt x="1022951" y="76200"/>
                </a:lnTo>
                <a:lnTo>
                  <a:pt x="1034714" y="74930"/>
                </a:lnTo>
                <a:lnTo>
                  <a:pt x="1046924" y="74930"/>
                </a:lnTo>
                <a:lnTo>
                  <a:pt x="1059532" y="73660"/>
                </a:lnTo>
                <a:lnTo>
                  <a:pt x="1072486" y="73660"/>
                </a:lnTo>
                <a:lnTo>
                  <a:pt x="1085735" y="72390"/>
                </a:lnTo>
                <a:lnTo>
                  <a:pt x="1036764" y="72390"/>
                </a:lnTo>
                <a:lnTo>
                  <a:pt x="1016744" y="71120"/>
                </a:lnTo>
                <a:close/>
              </a:path>
              <a:path w="6209665" h="574039">
                <a:moveTo>
                  <a:pt x="1266252" y="74930"/>
                </a:moveTo>
                <a:lnTo>
                  <a:pt x="1204397" y="74930"/>
                </a:lnTo>
                <a:lnTo>
                  <a:pt x="1209777" y="76200"/>
                </a:lnTo>
                <a:lnTo>
                  <a:pt x="1256495" y="76200"/>
                </a:lnTo>
                <a:lnTo>
                  <a:pt x="1266252" y="74930"/>
                </a:lnTo>
                <a:close/>
              </a:path>
              <a:path w="6209665" h="574039">
                <a:moveTo>
                  <a:pt x="1301772" y="74930"/>
                </a:moveTo>
                <a:lnTo>
                  <a:pt x="1287016" y="74930"/>
                </a:lnTo>
                <a:lnTo>
                  <a:pt x="1284735" y="76200"/>
                </a:lnTo>
                <a:lnTo>
                  <a:pt x="1300630" y="76200"/>
                </a:lnTo>
                <a:lnTo>
                  <a:pt x="1301772" y="74930"/>
                </a:lnTo>
                <a:close/>
              </a:path>
              <a:path w="6209665" h="574039">
                <a:moveTo>
                  <a:pt x="1425033" y="74930"/>
                </a:moveTo>
                <a:lnTo>
                  <a:pt x="1391345" y="74930"/>
                </a:lnTo>
                <a:lnTo>
                  <a:pt x="1401965" y="76200"/>
                </a:lnTo>
                <a:lnTo>
                  <a:pt x="1413075" y="76200"/>
                </a:lnTo>
                <a:lnTo>
                  <a:pt x="1425033" y="74930"/>
                </a:lnTo>
                <a:close/>
              </a:path>
              <a:path w="6209665" h="574039">
                <a:moveTo>
                  <a:pt x="1526505" y="74930"/>
                </a:moveTo>
                <a:lnTo>
                  <a:pt x="1502937" y="74930"/>
                </a:lnTo>
                <a:lnTo>
                  <a:pt x="1506214" y="76200"/>
                </a:lnTo>
                <a:lnTo>
                  <a:pt x="1527126" y="76200"/>
                </a:lnTo>
                <a:lnTo>
                  <a:pt x="1526505" y="74930"/>
                </a:lnTo>
                <a:close/>
              </a:path>
              <a:path w="6209665" h="574039">
                <a:moveTo>
                  <a:pt x="2205276" y="71120"/>
                </a:moveTo>
                <a:lnTo>
                  <a:pt x="1927953" y="71120"/>
                </a:lnTo>
                <a:lnTo>
                  <a:pt x="1939844" y="72390"/>
                </a:lnTo>
                <a:lnTo>
                  <a:pt x="1940814" y="72390"/>
                </a:lnTo>
                <a:lnTo>
                  <a:pt x="1935816" y="73660"/>
                </a:lnTo>
                <a:lnTo>
                  <a:pt x="1929799" y="74930"/>
                </a:lnTo>
                <a:lnTo>
                  <a:pt x="2101825" y="74930"/>
                </a:lnTo>
                <a:lnTo>
                  <a:pt x="2117695" y="76200"/>
                </a:lnTo>
                <a:lnTo>
                  <a:pt x="2161857" y="76200"/>
                </a:lnTo>
                <a:lnTo>
                  <a:pt x="2174765" y="74930"/>
                </a:lnTo>
                <a:lnTo>
                  <a:pt x="2186437" y="73660"/>
                </a:lnTo>
                <a:lnTo>
                  <a:pt x="2196673" y="72390"/>
                </a:lnTo>
                <a:lnTo>
                  <a:pt x="2205276" y="71120"/>
                </a:lnTo>
                <a:close/>
              </a:path>
              <a:path w="6209665" h="574039">
                <a:moveTo>
                  <a:pt x="2845698" y="71120"/>
                </a:moveTo>
                <a:lnTo>
                  <a:pt x="2205276" y="71120"/>
                </a:lnTo>
                <a:lnTo>
                  <a:pt x="2216166" y="72390"/>
                </a:lnTo>
                <a:lnTo>
                  <a:pt x="2223126" y="73660"/>
                </a:lnTo>
                <a:lnTo>
                  <a:pt x="2227129" y="74930"/>
                </a:lnTo>
                <a:lnTo>
                  <a:pt x="2229151" y="74930"/>
                </a:lnTo>
                <a:lnTo>
                  <a:pt x="2230165" y="76200"/>
                </a:lnTo>
                <a:lnTo>
                  <a:pt x="2259133" y="76200"/>
                </a:lnTo>
                <a:lnTo>
                  <a:pt x="2255667" y="74930"/>
                </a:lnTo>
                <a:lnTo>
                  <a:pt x="2256313" y="73660"/>
                </a:lnTo>
                <a:lnTo>
                  <a:pt x="2262013" y="72390"/>
                </a:lnTo>
                <a:lnTo>
                  <a:pt x="2845473" y="72390"/>
                </a:lnTo>
                <a:lnTo>
                  <a:pt x="2845698" y="71120"/>
                </a:lnTo>
                <a:close/>
              </a:path>
              <a:path w="6209665" h="574039">
                <a:moveTo>
                  <a:pt x="2293508" y="74930"/>
                </a:moveTo>
                <a:lnTo>
                  <a:pt x="2264797" y="74930"/>
                </a:lnTo>
                <a:lnTo>
                  <a:pt x="2272120" y="76200"/>
                </a:lnTo>
                <a:lnTo>
                  <a:pt x="2282032" y="76200"/>
                </a:lnTo>
                <a:lnTo>
                  <a:pt x="2293508" y="74930"/>
                </a:lnTo>
                <a:close/>
              </a:path>
              <a:path w="6209665" h="574039">
                <a:moveTo>
                  <a:pt x="2371348" y="74930"/>
                </a:moveTo>
                <a:lnTo>
                  <a:pt x="2338487" y="74930"/>
                </a:lnTo>
                <a:lnTo>
                  <a:pt x="2337831" y="76200"/>
                </a:lnTo>
                <a:lnTo>
                  <a:pt x="2364678" y="76200"/>
                </a:lnTo>
                <a:lnTo>
                  <a:pt x="2371348" y="74930"/>
                </a:lnTo>
                <a:close/>
              </a:path>
              <a:path w="6209665" h="574039">
                <a:moveTo>
                  <a:pt x="2597982" y="72390"/>
                </a:moveTo>
                <a:lnTo>
                  <a:pt x="2262013" y="72390"/>
                </a:lnTo>
                <a:lnTo>
                  <a:pt x="2261086" y="74930"/>
                </a:lnTo>
                <a:lnTo>
                  <a:pt x="2383897" y="74930"/>
                </a:lnTo>
                <a:lnTo>
                  <a:pt x="2391023" y="76200"/>
                </a:lnTo>
                <a:lnTo>
                  <a:pt x="2396681" y="74930"/>
                </a:lnTo>
                <a:lnTo>
                  <a:pt x="2393260" y="73660"/>
                </a:lnTo>
                <a:lnTo>
                  <a:pt x="2589353" y="73660"/>
                </a:lnTo>
                <a:lnTo>
                  <a:pt x="2597982" y="72390"/>
                </a:lnTo>
                <a:close/>
              </a:path>
              <a:path w="6209665" h="574039">
                <a:moveTo>
                  <a:pt x="2482463" y="74930"/>
                </a:moveTo>
                <a:lnTo>
                  <a:pt x="2430895" y="74930"/>
                </a:lnTo>
                <a:lnTo>
                  <a:pt x="2413619" y="76200"/>
                </a:lnTo>
                <a:lnTo>
                  <a:pt x="2469173" y="76200"/>
                </a:lnTo>
                <a:lnTo>
                  <a:pt x="2482463" y="74930"/>
                </a:lnTo>
                <a:close/>
              </a:path>
              <a:path w="6209665" h="574039">
                <a:moveTo>
                  <a:pt x="2582790" y="73660"/>
                </a:moveTo>
                <a:lnTo>
                  <a:pt x="2420631" y="73660"/>
                </a:lnTo>
                <a:lnTo>
                  <a:pt x="2425192" y="74930"/>
                </a:lnTo>
                <a:lnTo>
                  <a:pt x="2496767" y="74930"/>
                </a:lnTo>
                <a:lnTo>
                  <a:pt x="2501547" y="76200"/>
                </a:lnTo>
                <a:lnTo>
                  <a:pt x="2571107" y="76200"/>
                </a:lnTo>
                <a:lnTo>
                  <a:pt x="2577104" y="74930"/>
                </a:lnTo>
                <a:lnTo>
                  <a:pt x="2582790" y="73660"/>
                </a:lnTo>
                <a:close/>
              </a:path>
              <a:path w="6209665" h="574039">
                <a:moveTo>
                  <a:pt x="2653448" y="74930"/>
                </a:moveTo>
                <a:lnTo>
                  <a:pt x="2619004" y="74930"/>
                </a:lnTo>
                <a:lnTo>
                  <a:pt x="2628107" y="76200"/>
                </a:lnTo>
                <a:lnTo>
                  <a:pt x="2639717" y="76200"/>
                </a:lnTo>
                <a:lnTo>
                  <a:pt x="2653448" y="74930"/>
                </a:lnTo>
                <a:close/>
              </a:path>
              <a:path w="6209665" h="574039">
                <a:moveTo>
                  <a:pt x="2745879" y="72390"/>
                </a:moveTo>
                <a:lnTo>
                  <a:pt x="2609864" y="72390"/>
                </a:lnTo>
                <a:lnTo>
                  <a:pt x="2612794" y="74930"/>
                </a:lnTo>
                <a:lnTo>
                  <a:pt x="2703497" y="74930"/>
                </a:lnTo>
                <a:lnTo>
                  <a:pt x="2721844" y="76200"/>
                </a:lnTo>
                <a:lnTo>
                  <a:pt x="2723925" y="74930"/>
                </a:lnTo>
                <a:lnTo>
                  <a:pt x="2732630" y="73660"/>
                </a:lnTo>
                <a:lnTo>
                  <a:pt x="2745879" y="72390"/>
                </a:lnTo>
                <a:close/>
              </a:path>
              <a:path w="6209665" h="574039">
                <a:moveTo>
                  <a:pt x="3010923" y="72390"/>
                </a:moveTo>
                <a:lnTo>
                  <a:pt x="2924439" y="72390"/>
                </a:lnTo>
                <a:lnTo>
                  <a:pt x="2924044" y="73660"/>
                </a:lnTo>
                <a:lnTo>
                  <a:pt x="2978469" y="73660"/>
                </a:lnTo>
                <a:lnTo>
                  <a:pt x="2977667" y="74930"/>
                </a:lnTo>
                <a:lnTo>
                  <a:pt x="2971557" y="76200"/>
                </a:lnTo>
                <a:lnTo>
                  <a:pt x="2993018" y="76200"/>
                </a:lnTo>
                <a:lnTo>
                  <a:pt x="2998949" y="74930"/>
                </a:lnTo>
                <a:lnTo>
                  <a:pt x="3003168" y="74930"/>
                </a:lnTo>
                <a:lnTo>
                  <a:pt x="3006787" y="73660"/>
                </a:lnTo>
                <a:lnTo>
                  <a:pt x="3010923" y="72390"/>
                </a:lnTo>
                <a:close/>
              </a:path>
              <a:path w="6209665" h="574039">
                <a:moveTo>
                  <a:pt x="3381684" y="74930"/>
                </a:moveTo>
                <a:lnTo>
                  <a:pt x="3358673" y="74930"/>
                </a:lnTo>
                <a:lnTo>
                  <a:pt x="3355869" y="76200"/>
                </a:lnTo>
                <a:lnTo>
                  <a:pt x="3366225" y="76200"/>
                </a:lnTo>
                <a:lnTo>
                  <a:pt x="3381684" y="74930"/>
                </a:lnTo>
                <a:close/>
              </a:path>
              <a:path w="6209665" h="574039">
                <a:moveTo>
                  <a:pt x="3498613" y="73660"/>
                </a:moveTo>
                <a:lnTo>
                  <a:pt x="3458491" y="73660"/>
                </a:lnTo>
                <a:lnTo>
                  <a:pt x="3448147" y="76200"/>
                </a:lnTo>
                <a:lnTo>
                  <a:pt x="3514173" y="76200"/>
                </a:lnTo>
                <a:lnTo>
                  <a:pt x="3499346" y="74930"/>
                </a:lnTo>
                <a:lnTo>
                  <a:pt x="3486393" y="74930"/>
                </a:lnTo>
                <a:lnTo>
                  <a:pt x="3498613" y="73660"/>
                </a:lnTo>
                <a:close/>
              </a:path>
              <a:path w="6209665" h="574039">
                <a:moveTo>
                  <a:pt x="4707877" y="74930"/>
                </a:moveTo>
                <a:lnTo>
                  <a:pt x="4684591" y="74930"/>
                </a:lnTo>
                <a:lnTo>
                  <a:pt x="4683379" y="76200"/>
                </a:lnTo>
                <a:lnTo>
                  <a:pt x="4704436" y="76200"/>
                </a:lnTo>
                <a:lnTo>
                  <a:pt x="4707877" y="74930"/>
                </a:lnTo>
                <a:close/>
              </a:path>
              <a:path w="6209665" h="574039">
                <a:moveTo>
                  <a:pt x="4867700" y="74930"/>
                </a:moveTo>
                <a:lnTo>
                  <a:pt x="4817760" y="74930"/>
                </a:lnTo>
                <a:lnTo>
                  <a:pt x="4821105" y="76200"/>
                </a:lnTo>
                <a:lnTo>
                  <a:pt x="4854209" y="76200"/>
                </a:lnTo>
                <a:lnTo>
                  <a:pt x="4867700" y="74930"/>
                </a:lnTo>
                <a:close/>
              </a:path>
              <a:path w="6209665" h="574039">
                <a:moveTo>
                  <a:pt x="4913856" y="74930"/>
                </a:moveTo>
                <a:lnTo>
                  <a:pt x="4874894" y="74930"/>
                </a:lnTo>
                <a:lnTo>
                  <a:pt x="4885158" y="76200"/>
                </a:lnTo>
                <a:lnTo>
                  <a:pt x="4910248" y="76200"/>
                </a:lnTo>
                <a:lnTo>
                  <a:pt x="4913856" y="74930"/>
                </a:lnTo>
                <a:close/>
              </a:path>
              <a:path w="6209665" h="574039">
                <a:moveTo>
                  <a:pt x="472214" y="73660"/>
                </a:moveTo>
                <a:lnTo>
                  <a:pt x="469473" y="73660"/>
                </a:lnTo>
                <a:lnTo>
                  <a:pt x="459654" y="74930"/>
                </a:lnTo>
                <a:lnTo>
                  <a:pt x="471352" y="74930"/>
                </a:lnTo>
                <a:lnTo>
                  <a:pt x="472214" y="73660"/>
                </a:lnTo>
                <a:close/>
              </a:path>
              <a:path w="6209665" h="574039">
                <a:moveTo>
                  <a:pt x="515205" y="73660"/>
                </a:moveTo>
                <a:lnTo>
                  <a:pt x="503094" y="73660"/>
                </a:lnTo>
                <a:lnTo>
                  <a:pt x="508084" y="74930"/>
                </a:lnTo>
                <a:lnTo>
                  <a:pt x="530850" y="74930"/>
                </a:lnTo>
                <a:lnTo>
                  <a:pt x="515205" y="73660"/>
                </a:lnTo>
                <a:close/>
              </a:path>
              <a:path w="6209665" h="574039">
                <a:moveTo>
                  <a:pt x="1155864" y="72390"/>
                </a:moveTo>
                <a:lnTo>
                  <a:pt x="1085735" y="72390"/>
                </a:lnTo>
                <a:lnTo>
                  <a:pt x="1095332" y="73660"/>
                </a:lnTo>
                <a:lnTo>
                  <a:pt x="1101830" y="74930"/>
                </a:lnTo>
                <a:lnTo>
                  <a:pt x="1115038" y="74930"/>
                </a:lnTo>
                <a:lnTo>
                  <a:pt x="1128159" y="73660"/>
                </a:lnTo>
                <a:lnTo>
                  <a:pt x="1152866" y="73660"/>
                </a:lnTo>
                <a:lnTo>
                  <a:pt x="1155864" y="72390"/>
                </a:lnTo>
                <a:close/>
              </a:path>
              <a:path w="6209665" h="574039">
                <a:moveTo>
                  <a:pt x="1280030" y="71120"/>
                </a:moveTo>
                <a:lnTo>
                  <a:pt x="1178919" y="71120"/>
                </a:lnTo>
                <a:lnTo>
                  <a:pt x="1185169" y="72390"/>
                </a:lnTo>
                <a:lnTo>
                  <a:pt x="1216601" y="72390"/>
                </a:lnTo>
                <a:lnTo>
                  <a:pt x="1214080" y="73660"/>
                </a:lnTo>
                <a:lnTo>
                  <a:pt x="1207922" y="74930"/>
                </a:lnTo>
                <a:lnTo>
                  <a:pt x="1300216" y="74930"/>
                </a:lnTo>
                <a:lnTo>
                  <a:pt x="1296613" y="73660"/>
                </a:lnTo>
                <a:lnTo>
                  <a:pt x="1291614" y="73660"/>
                </a:lnTo>
                <a:lnTo>
                  <a:pt x="1280030" y="71120"/>
                </a:lnTo>
                <a:close/>
              </a:path>
              <a:path w="6209665" h="574039">
                <a:moveTo>
                  <a:pt x="2919920" y="69850"/>
                </a:moveTo>
                <a:lnTo>
                  <a:pt x="1339046" y="69850"/>
                </a:lnTo>
                <a:lnTo>
                  <a:pt x="1332868" y="72390"/>
                </a:lnTo>
                <a:lnTo>
                  <a:pt x="1317799" y="74930"/>
                </a:lnTo>
                <a:lnTo>
                  <a:pt x="1452931" y="74930"/>
                </a:lnTo>
                <a:lnTo>
                  <a:pt x="1469590" y="73660"/>
                </a:lnTo>
                <a:lnTo>
                  <a:pt x="1724115" y="73660"/>
                </a:lnTo>
                <a:lnTo>
                  <a:pt x="1737669" y="72390"/>
                </a:lnTo>
                <a:lnTo>
                  <a:pt x="1921603" y="72390"/>
                </a:lnTo>
                <a:lnTo>
                  <a:pt x="1927953" y="71120"/>
                </a:lnTo>
                <a:lnTo>
                  <a:pt x="2907858" y="71120"/>
                </a:lnTo>
                <a:lnTo>
                  <a:pt x="2919920" y="69850"/>
                </a:lnTo>
                <a:close/>
              </a:path>
              <a:path w="6209665" h="574039">
                <a:moveTo>
                  <a:pt x="1532153" y="73660"/>
                </a:moveTo>
                <a:lnTo>
                  <a:pt x="1469590" y="73660"/>
                </a:lnTo>
                <a:lnTo>
                  <a:pt x="1466969" y="74930"/>
                </a:lnTo>
                <a:lnTo>
                  <a:pt x="1522658" y="74930"/>
                </a:lnTo>
                <a:lnTo>
                  <a:pt x="1532153" y="73660"/>
                </a:lnTo>
                <a:close/>
              </a:path>
              <a:path w="6209665" h="574039">
                <a:moveTo>
                  <a:pt x="1636849" y="73660"/>
                </a:moveTo>
                <a:lnTo>
                  <a:pt x="1595376" y="73660"/>
                </a:lnTo>
                <a:lnTo>
                  <a:pt x="1623317" y="74930"/>
                </a:lnTo>
                <a:lnTo>
                  <a:pt x="1636849" y="73660"/>
                </a:lnTo>
                <a:close/>
              </a:path>
              <a:path w="6209665" h="574039">
                <a:moveTo>
                  <a:pt x="1879788" y="72390"/>
                </a:moveTo>
                <a:lnTo>
                  <a:pt x="1796715" y="72390"/>
                </a:lnTo>
                <a:lnTo>
                  <a:pt x="1823031" y="73660"/>
                </a:lnTo>
                <a:lnTo>
                  <a:pt x="1813542" y="74930"/>
                </a:lnTo>
                <a:lnTo>
                  <a:pt x="1896705" y="74930"/>
                </a:lnTo>
                <a:lnTo>
                  <a:pt x="1886581" y="73660"/>
                </a:lnTo>
                <a:lnTo>
                  <a:pt x="1872027" y="73660"/>
                </a:lnTo>
                <a:lnTo>
                  <a:pt x="1879788" y="72390"/>
                </a:lnTo>
                <a:close/>
              </a:path>
              <a:path w="6209665" h="574039">
                <a:moveTo>
                  <a:pt x="3175083" y="69850"/>
                </a:moveTo>
                <a:lnTo>
                  <a:pt x="3073079" y="69850"/>
                </a:lnTo>
                <a:lnTo>
                  <a:pt x="3080720" y="71120"/>
                </a:lnTo>
                <a:lnTo>
                  <a:pt x="3109932" y="71120"/>
                </a:lnTo>
                <a:lnTo>
                  <a:pt x="3120872" y="72390"/>
                </a:lnTo>
                <a:lnTo>
                  <a:pt x="3120872" y="74930"/>
                </a:lnTo>
                <a:lnTo>
                  <a:pt x="3148206" y="74930"/>
                </a:lnTo>
                <a:lnTo>
                  <a:pt x="3141871" y="73660"/>
                </a:lnTo>
                <a:lnTo>
                  <a:pt x="3138142" y="72390"/>
                </a:lnTo>
                <a:lnTo>
                  <a:pt x="3175083" y="69850"/>
                </a:lnTo>
                <a:close/>
              </a:path>
              <a:path w="6209665" h="574039">
                <a:moveTo>
                  <a:pt x="3426647" y="71120"/>
                </a:moveTo>
                <a:lnTo>
                  <a:pt x="3307820" y="71120"/>
                </a:lnTo>
                <a:lnTo>
                  <a:pt x="3316617" y="73660"/>
                </a:lnTo>
                <a:lnTo>
                  <a:pt x="3328625" y="74930"/>
                </a:lnTo>
                <a:lnTo>
                  <a:pt x="3338656" y="73660"/>
                </a:lnTo>
                <a:lnTo>
                  <a:pt x="3402640" y="73660"/>
                </a:lnTo>
                <a:lnTo>
                  <a:pt x="3413037" y="72390"/>
                </a:lnTo>
                <a:lnTo>
                  <a:pt x="3426647" y="71120"/>
                </a:lnTo>
                <a:close/>
              </a:path>
              <a:path w="6209665" h="574039">
                <a:moveTo>
                  <a:pt x="3402640" y="73660"/>
                </a:moveTo>
                <a:lnTo>
                  <a:pt x="3366135" y="73660"/>
                </a:lnTo>
                <a:lnTo>
                  <a:pt x="3365215" y="74930"/>
                </a:lnTo>
                <a:lnTo>
                  <a:pt x="3393006" y="74930"/>
                </a:lnTo>
                <a:lnTo>
                  <a:pt x="3402640" y="73660"/>
                </a:lnTo>
                <a:close/>
              </a:path>
              <a:path w="6209665" h="574039">
                <a:moveTo>
                  <a:pt x="4567904" y="71120"/>
                </a:moveTo>
                <a:lnTo>
                  <a:pt x="4543237" y="71120"/>
                </a:lnTo>
                <a:lnTo>
                  <a:pt x="4554811" y="72390"/>
                </a:lnTo>
                <a:lnTo>
                  <a:pt x="4565098" y="73660"/>
                </a:lnTo>
                <a:lnTo>
                  <a:pt x="4549809" y="74930"/>
                </a:lnTo>
                <a:lnTo>
                  <a:pt x="4630385" y="74930"/>
                </a:lnTo>
                <a:lnTo>
                  <a:pt x="4631415" y="73660"/>
                </a:lnTo>
                <a:lnTo>
                  <a:pt x="4633909" y="73660"/>
                </a:lnTo>
                <a:lnTo>
                  <a:pt x="4636837" y="72390"/>
                </a:lnTo>
                <a:lnTo>
                  <a:pt x="4583317" y="72390"/>
                </a:lnTo>
                <a:lnTo>
                  <a:pt x="4567904" y="71120"/>
                </a:lnTo>
                <a:close/>
              </a:path>
              <a:path w="6209665" h="574039">
                <a:moveTo>
                  <a:pt x="4710177" y="73660"/>
                </a:moveTo>
                <a:lnTo>
                  <a:pt x="4679192" y="73660"/>
                </a:lnTo>
                <a:lnTo>
                  <a:pt x="4682973" y="74930"/>
                </a:lnTo>
                <a:lnTo>
                  <a:pt x="4709616" y="74930"/>
                </a:lnTo>
                <a:lnTo>
                  <a:pt x="4710177" y="73660"/>
                </a:lnTo>
                <a:close/>
              </a:path>
              <a:path w="6209665" h="574039">
                <a:moveTo>
                  <a:pt x="753859" y="71120"/>
                </a:moveTo>
                <a:lnTo>
                  <a:pt x="759283" y="72390"/>
                </a:lnTo>
                <a:lnTo>
                  <a:pt x="760113" y="72390"/>
                </a:lnTo>
                <a:lnTo>
                  <a:pt x="756796" y="73660"/>
                </a:lnTo>
                <a:lnTo>
                  <a:pt x="779642" y="73660"/>
                </a:lnTo>
                <a:lnTo>
                  <a:pt x="768515" y="72390"/>
                </a:lnTo>
                <a:lnTo>
                  <a:pt x="753859" y="71120"/>
                </a:lnTo>
                <a:close/>
              </a:path>
              <a:path w="6209665" h="574039">
                <a:moveTo>
                  <a:pt x="963005" y="71120"/>
                </a:moveTo>
                <a:lnTo>
                  <a:pt x="791865" y="71120"/>
                </a:lnTo>
                <a:lnTo>
                  <a:pt x="786404" y="72390"/>
                </a:lnTo>
                <a:lnTo>
                  <a:pt x="779642" y="73660"/>
                </a:lnTo>
                <a:lnTo>
                  <a:pt x="804648" y="73660"/>
                </a:lnTo>
                <a:lnTo>
                  <a:pt x="814747" y="72390"/>
                </a:lnTo>
                <a:lnTo>
                  <a:pt x="963125" y="72390"/>
                </a:lnTo>
                <a:lnTo>
                  <a:pt x="963005" y="71120"/>
                </a:lnTo>
                <a:close/>
              </a:path>
              <a:path w="6209665" h="574039">
                <a:moveTo>
                  <a:pt x="984686" y="66040"/>
                </a:moveTo>
                <a:lnTo>
                  <a:pt x="979308" y="67310"/>
                </a:lnTo>
                <a:lnTo>
                  <a:pt x="968826" y="68580"/>
                </a:lnTo>
                <a:lnTo>
                  <a:pt x="939181" y="69850"/>
                </a:lnTo>
                <a:lnTo>
                  <a:pt x="923332" y="71120"/>
                </a:lnTo>
                <a:lnTo>
                  <a:pt x="963005" y="71120"/>
                </a:lnTo>
                <a:lnTo>
                  <a:pt x="973880" y="72390"/>
                </a:lnTo>
                <a:lnTo>
                  <a:pt x="988347" y="72390"/>
                </a:lnTo>
                <a:lnTo>
                  <a:pt x="1001632" y="73660"/>
                </a:lnTo>
                <a:lnTo>
                  <a:pt x="1009221" y="71120"/>
                </a:lnTo>
                <a:lnTo>
                  <a:pt x="1026785" y="69850"/>
                </a:lnTo>
                <a:lnTo>
                  <a:pt x="993683" y="69850"/>
                </a:lnTo>
                <a:lnTo>
                  <a:pt x="998951" y="68580"/>
                </a:lnTo>
                <a:lnTo>
                  <a:pt x="996108" y="67310"/>
                </a:lnTo>
                <a:lnTo>
                  <a:pt x="984686" y="66040"/>
                </a:lnTo>
                <a:close/>
              </a:path>
              <a:path w="6209665" h="574039">
                <a:moveTo>
                  <a:pt x="2845473" y="72390"/>
                </a:moveTo>
                <a:lnTo>
                  <a:pt x="2792091" y="72390"/>
                </a:lnTo>
                <a:lnTo>
                  <a:pt x="2802716" y="73660"/>
                </a:lnTo>
                <a:lnTo>
                  <a:pt x="2838653" y="73660"/>
                </a:lnTo>
                <a:lnTo>
                  <a:pt x="2845473" y="72390"/>
                </a:lnTo>
                <a:close/>
              </a:path>
              <a:path w="6209665" h="574039">
                <a:moveTo>
                  <a:pt x="2907858" y="71120"/>
                </a:moveTo>
                <a:lnTo>
                  <a:pt x="2856676" y="71120"/>
                </a:lnTo>
                <a:lnTo>
                  <a:pt x="2860010" y="72390"/>
                </a:lnTo>
                <a:lnTo>
                  <a:pt x="2862477" y="73660"/>
                </a:lnTo>
                <a:lnTo>
                  <a:pt x="2882130" y="73660"/>
                </a:lnTo>
                <a:lnTo>
                  <a:pt x="2891405" y="72390"/>
                </a:lnTo>
                <a:lnTo>
                  <a:pt x="2899167" y="72390"/>
                </a:lnTo>
                <a:lnTo>
                  <a:pt x="2907858" y="71120"/>
                </a:lnTo>
                <a:close/>
              </a:path>
              <a:path w="6209665" h="574039">
                <a:moveTo>
                  <a:pt x="3067662" y="71120"/>
                </a:moveTo>
                <a:lnTo>
                  <a:pt x="3037568" y="71120"/>
                </a:lnTo>
                <a:lnTo>
                  <a:pt x="3029934" y="72390"/>
                </a:lnTo>
                <a:lnTo>
                  <a:pt x="3033684" y="73660"/>
                </a:lnTo>
                <a:lnTo>
                  <a:pt x="3056785" y="72390"/>
                </a:lnTo>
                <a:lnTo>
                  <a:pt x="3067662" y="71120"/>
                </a:lnTo>
                <a:close/>
              </a:path>
              <a:path w="6209665" h="574039">
                <a:moveTo>
                  <a:pt x="3466332" y="69850"/>
                </a:moveTo>
                <a:lnTo>
                  <a:pt x="3461738" y="69850"/>
                </a:lnTo>
                <a:lnTo>
                  <a:pt x="3465523" y="71120"/>
                </a:lnTo>
                <a:lnTo>
                  <a:pt x="3465599" y="72390"/>
                </a:lnTo>
                <a:lnTo>
                  <a:pt x="3462933" y="73660"/>
                </a:lnTo>
                <a:lnTo>
                  <a:pt x="3509896" y="73660"/>
                </a:lnTo>
                <a:lnTo>
                  <a:pt x="3507361" y="72390"/>
                </a:lnTo>
                <a:lnTo>
                  <a:pt x="3495595" y="71120"/>
                </a:lnTo>
                <a:lnTo>
                  <a:pt x="3481328" y="71120"/>
                </a:lnTo>
                <a:lnTo>
                  <a:pt x="3466332" y="69850"/>
                </a:lnTo>
                <a:close/>
              </a:path>
              <a:path w="6209665" h="574039">
                <a:moveTo>
                  <a:pt x="3565205" y="66040"/>
                </a:moveTo>
                <a:lnTo>
                  <a:pt x="3484267" y="66040"/>
                </a:lnTo>
                <a:lnTo>
                  <a:pt x="3484660" y="67310"/>
                </a:lnTo>
                <a:lnTo>
                  <a:pt x="3488357" y="68580"/>
                </a:lnTo>
                <a:lnTo>
                  <a:pt x="3494587" y="69850"/>
                </a:lnTo>
                <a:lnTo>
                  <a:pt x="3502581" y="71120"/>
                </a:lnTo>
                <a:lnTo>
                  <a:pt x="3511571" y="71120"/>
                </a:lnTo>
                <a:lnTo>
                  <a:pt x="3529459" y="72390"/>
                </a:lnTo>
                <a:lnTo>
                  <a:pt x="3536818" y="73660"/>
                </a:lnTo>
                <a:lnTo>
                  <a:pt x="4494384" y="73660"/>
                </a:lnTo>
                <a:lnTo>
                  <a:pt x="4504837" y="72390"/>
                </a:lnTo>
                <a:lnTo>
                  <a:pt x="3556827" y="72390"/>
                </a:lnTo>
                <a:lnTo>
                  <a:pt x="3544391" y="71120"/>
                </a:lnTo>
                <a:lnTo>
                  <a:pt x="3536410" y="69850"/>
                </a:lnTo>
                <a:lnTo>
                  <a:pt x="3531731" y="68580"/>
                </a:lnTo>
                <a:lnTo>
                  <a:pt x="3545113" y="68580"/>
                </a:lnTo>
                <a:lnTo>
                  <a:pt x="3554470" y="67310"/>
                </a:lnTo>
                <a:lnTo>
                  <a:pt x="3560826" y="67310"/>
                </a:lnTo>
                <a:lnTo>
                  <a:pt x="3565205" y="66040"/>
                </a:lnTo>
                <a:close/>
              </a:path>
              <a:path w="6209665" h="574039">
                <a:moveTo>
                  <a:pt x="4710035" y="71120"/>
                </a:moveTo>
                <a:lnTo>
                  <a:pt x="4648560" y="71120"/>
                </a:lnTo>
                <a:lnTo>
                  <a:pt x="4651269" y="72390"/>
                </a:lnTo>
                <a:lnTo>
                  <a:pt x="4661568" y="72390"/>
                </a:lnTo>
                <a:lnTo>
                  <a:pt x="4673919" y="73660"/>
                </a:lnTo>
                <a:lnTo>
                  <a:pt x="4710085" y="73660"/>
                </a:lnTo>
                <a:lnTo>
                  <a:pt x="4709863" y="72390"/>
                </a:lnTo>
                <a:lnTo>
                  <a:pt x="4710035" y="71120"/>
                </a:lnTo>
                <a:close/>
              </a:path>
              <a:path w="6209665" h="574039">
                <a:moveTo>
                  <a:pt x="1153661" y="66040"/>
                </a:moveTo>
                <a:lnTo>
                  <a:pt x="1112726" y="66040"/>
                </a:lnTo>
                <a:lnTo>
                  <a:pt x="1090898" y="67310"/>
                </a:lnTo>
                <a:lnTo>
                  <a:pt x="1065495" y="67310"/>
                </a:lnTo>
                <a:lnTo>
                  <a:pt x="1058768" y="69850"/>
                </a:lnTo>
                <a:lnTo>
                  <a:pt x="1049981" y="71120"/>
                </a:lnTo>
                <a:lnTo>
                  <a:pt x="1036764" y="72390"/>
                </a:lnTo>
                <a:lnTo>
                  <a:pt x="1150162" y="72390"/>
                </a:lnTo>
                <a:lnTo>
                  <a:pt x="1143319" y="71120"/>
                </a:lnTo>
                <a:lnTo>
                  <a:pt x="1274746" y="71120"/>
                </a:lnTo>
                <a:lnTo>
                  <a:pt x="1270669" y="69850"/>
                </a:lnTo>
                <a:lnTo>
                  <a:pt x="1268448" y="69850"/>
                </a:lnTo>
                <a:lnTo>
                  <a:pt x="1268735" y="68580"/>
                </a:lnTo>
                <a:lnTo>
                  <a:pt x="1153395" y="68580"/>
                </a:lnTo>
                <a:lnTo>
                  <a:pt x="1148067" y="67310"/>
                </a:lnTo>
                <a:lnTo>
                  <a:pt x="1153661" y="66040"/>
                </a:lnTo>
                <a:close/>
              </a:path>
              <a:path w="6209665" h="574039">
                <a:moveTo>
                  <a:pt x="1339046" y="69850"/>
                </a:moveTo>
                <a:lnTo>
                  <a:pt x="1314362" y="69850"/>
                </a:lnTo>
                <a:lnTo>
                  <a:pt x="1303225" y="71120"/>
                </a:lnTo>
                <a:lnTo>
                  <a:pt x="1291223" y="71120"/>
                </a:lnTo>
                <a:lnTo>
                  <a:pt x="1295479" y="72390"/>
                </a:lnTo>
                <a:lnTo>
                  <a:pt x="1304659" y="72390"/>
                </a:lnTo>
                <a:lnTo>
                  <a:pt x="1319077" y="71120"/>
                </a:lnTo>
                <a:lnTo>
                  <a:pt x="1339046" y="69850"/>
                </a:lnTo>
                <a:close/>
              </a:path>
              <a:path w="6209665" h="574039">
                <a:moveTo>
                  <a:pt x="3073079" y="69850"/>
                </a:moveTo>
                <a:lnTo>
                  <a:pt x="2919920" y="69850"/>
                </a:lnTo>
                <a:lnTo>
                  <a:pt x="2924988" y="72390"/>
                </a:lnTo>
                <a:lnTo>
                  <a:pt x="3016689" y="72390"/>
                </a:lnTo>
                <a:lnTo>
                  <a:pt x="3025199" y="71120"/>
                </a:lnTo>
                <a:lnTo>
                  <a:pt x="3067662" y="71120"/>
                </a:lnTo>
                <a:lnTo>
                  <a:pt x="3073079" y="69850"/>
                </a:lnTo>
                <a:close/>
              </a:path>
              <a:path w="6209665" h="574039">
                <a:moveTo>
                  <a:pt x="3109932" y="71120"/>
                </a:moveTo>
                <a:lnTo>
                  <a:pt x="3086697" y="71120"/>
                </a:lnTo>
                <a:lnTo>
                  <a:pt x="3095079" y="72390"/>
                </a:lnTo>
                <a:lnTo>
                  <a:pt x="3109932" y="71120"/>
                </a:lnTo>
                <a:close/>
              </a:path>
              <a:path w="6209665" h="574039">
                <a:moveTo>
                  <a:pt x="3431317" y="69850"/>
                </a:moveTo>
                <a:lnTo>
                  <a:pt x="3259110" y="69850"/>
                </a:lnTo>
                <a:lnTo>
                  <a:pt x="3267468" y="72390"/>
                </a:lnTo>
                <a:lnTo>
                  <a:pt x="3293023" y="72390"/>
                </a:lnTo>
                <a:lnTo>
                  <a:pt x="3307820" y="71120"/>
                </a:lnTo>
                <a:lnTo>
                  <a:pt x="3426647" y="71120"/>
                </a:lnTo>
                <a:lnTo>
                  <a:pt x="3431317" y="69850"/>
                </a:lnTo>
                <a:close/>
              </a:path>
              <a:path w="6209665" h="574039">
                <a:moveTo>
                  <a:pt x="3645093" y="69850"/>
                </a:moveTo>
                <a:lnTo>
                  <a:pt x="3634544" y="71120"/>
                </a:lnTo>
                <a:lnTo>
                  <a:pt x="3605777" y="71120"/>
                </a:lnTo>
                <a:lnTo>
                  <a:pt x="3599660" y="72390"/>
                </a:lnTo>
                <a:lnTo>
                  <a:pt x="3659813" y="72390"/>
                </a:lnTo>
                <a:lnTo>
                  <a:pt x="3649029" y="71120"/>
                </a:lnTo>
                <a:lnTo>
                  <a:pt x="3645093" y="69850"/>
                </a:lnTo>
                <a:close/>
              </a:path>
              <a:path w="6209665" h="574039">
                <a:moveTo>
                  <a:pt x="3696328" y="69850"/>
                </a:moveTo>
                <a:lnTo>
                  <a:pt x="3661839" y="69850"/>
                </a:lnTo>
                <a:lnTo>
                  <a:pt x="3673986" y="71120"/>
                </a:lnTo>
                <a:lnTo>
                  <a:pt x="3670461" y="72390"/>
                </a:lnTo>
                <a:lnTo>
                  <a:pt x="3711078" y="72390"/>
                </a:lnTo>
                <a:lnTo>
                  <a:pt x="3701311" y="71120"/>
                </a:lnTo>
                <a:lnTo>
                  <a:pt x="3696666" y="71120"/>
                </a:lnTo>
                <a:lnTo>
                  <a:pt x="3696328" y="69850"/>
                </a:lnTo>
                <a:close/>
              </a:path>
              <a:path w="6209665" h="574039">
                <a:moveTo>
                  <a:pt x="3982242" y="66040"/>
                </a:moveTo>
                <a:lnTo>
                  <a:pt x="3766799" y="66040"/>
                </a:lnTo>
                <a:lnTo>
                  <a:pt x="3767750" y="67310"/>
                </a:lnTo>
                <a:lnTo>
                  <a:pt x="3734561" y="69850"/>
                </a:lnTo>
                <a:lnTo>
                  <a:pt x="3721086" y="71120"/>
                </a:lnTo>
                <a:lnTo>
                  <a:pt x="3711078" y="72390"/>
                </a:lnTo>
                <a:lnTo>
                  <a:pt x="3962529" y="72390"/>
                </a:lnTo>
                <a:lnTo>
                  <a:pt x="3972674" y="69850"/>
                </a:lnTo>
                <a:lnTo>
                  <a:pt x="3954575" y="69850"/>
                </a:lnTo>
                <a:lnTo>
                  <a:pt x="3958669" y="68580"/>
                </a:lnTo>
                <a:lnTo>
                  <a:pt x="3948747" y="68580"/>
                </a:lnTo>
                <a:lnTo>
                  <a:pt x="3956687" y="67310"/>
                </a:lnTo>
                <a:lnTo>
                  <a:pt x="3968275" y="67310"/>
                </a:lnTo>
                <a:lnTo>
                  <a:pt x="3982242" y="66040"/>
                </a:lnTo>
                <a:close/>
              </a:path>
              <a:path w="6209665" h="574039">
                <a:moveTo>
                  <a:pt x="4073534" y="68580"/>
                </a:moveTo>
                <a:lnTo>
                  <a:pt x="4009896" y="68580"/>
                </a:lnTo>
                <a:lnTo>
                  <a:pt x="3995211" y="69850"/>
                </a:lnTo>
                <a:lnTo>
                  <a:pt x="3986710" y="71120"/>
                </a:lnTo>
                <a:lnTo>
                  <a:pt x="3984197" y="72390"/>
                </a:lnTo>
                <a:lnTo>
                  <a:pt x="4504837" y="72390"/>
                </a:lnTo>
                <a:lnTo>
                  <a:pt x="4511151" y="71120"/>
                </a:lnTo>
                <a:lnTo>
                  <a:pt x="4567904" y="71120"/>
                </a:lnTo>
                <a:lnTo>
                  <a:pt x="4554492" y="69850"/>
                </a:lnTo>
                <a:lnTo>
                  <a:pt x="4064489" y="69850"/>
                </a:lnTo>
                <a:lnTo>
                  <a:pt x="4073534" y="68580"/>
                </a:lnTo>
                <a:close/>
              </a:path>
              <a:path w="6209665" h="574039">
                <a:moveTo>
                  <a:pt x="4763386" y="68580"/>
                </a:moveTo>
                <a:lnTo>
                  <a:pt x="4578596" y="68580"/>
                </a:lnTo>
                <a:lnTo>
                  <a:pt x="4586535" y="69850"/>
                </a:lnTo>
                <a:lnTo>
                  <a:pt x="4603004" y="71120"/>
                </a:lnTo>
                <a:lnTo>
                  <a:pt x="4616422" y="72390"/>
                </a:lnTo>
                <a:lnTo>
                  <a:pt x="4639168" y="72390"/>
                </a:lnTo>
                <a:lnTo>
                  <a:pt x="4639873" y="71120"/>
                </a:lnTo>
                <a:lnTo>
                  <a:pt x="4637921" y="71120"/>
                </a:lnTo>
                <a:lnTo>
                  <a:pt x="4632281" y="69850"/>
                </a:lnTo>
                <a:lnTo>
                  <a:pt x="4772127" y="69850"/>
                </a:lnTo>
                <a:lnTo>
                  <a:pt x="4763386" y="68580"/>
                </a:lnTo>
                <a:close/>
              </a:path>
              <a:path w="6209665" h="574039">
                <a:moveTo>
                  <a:pt x="4797516" y="69850"/>
                </a:moveTo>
                <a:lnTo>
                  <a:pt x="4720958" y="69850"/>
                </a:lnTo>
                <a:lnTo>
                  <a:pt x="4722103" y="71120"/>
                </a:lnTo>
                <a:lnTo>
                  <a:pt x="4727787" y="71120"/>
                </a:lnTo>
                <a:lnTo>
                  <a:pt x="4737222" y="72390"/>
                </a:lnTo>
                <a:lnTo>
                  <a:pt x="4780168" y="72390"/>
                </a:lnTo>
                <a:lnTo>
                  <a:pt x="4787252" y="71120"/>
                </a:lnTo>
                <a:lnTo>
                  <a:pt x="4797516" y="69850"/>
                </a:lnTo>
                <a:close/>
              </a:path>
              <a:path w="6209665" h="574039">
                <a:moveTo>
                  <a:pt x="918042" y="69850"/>
                </a:moveTo>
                <a:lnTo>
                  <a:pt x="803850" y="69850"/>
                </a:lnTo>
                <a:lnTo>
                  <a:pt x="813330" y="71120"/>
                </a:lnTo>
                <a:lnTo>
                  <a:pt x="923332" y="71120"/>
                </a:lnTo>
                <a:lnTo>
                  <a:pt x="918042" y="69850"/>
                </a:lnTo>
                <a:close/>
              </a:path>
              <a:path w="6209665" h="574039">
                <a:moveTo>
                  <a:pt x="1030462" y="68580"/>
                </a:moveTo>
                <a:lnTo>
                  <a:pt x="1017656" y="69850"/>
                </a:lnTo>
                <a:lnTo>
                  <a:pt x="1026785" y="69850"/>
                </a:lnTo>
                <a:lnTo>
                  <a:pt x="1028133" y="71120"/>
                </a:lnTo>
                <a:lnTo>
                  <a:pt x="1038397" y="71120"/>
                </a:lnTo>
                <a:lnTo>
                  <a:pt x="1038663" y="69850"/>
                </a:lnTo>
                <a:lnTo>
                  <a:pt x="1030462" y="68580"/>
                </a:lnTo>
                <a:close/>
              </a:path>
              <a:path w="6209665" h="574039">
                <a:moveTo>
                  <a:pt x="3213201" y="69850"/>
                </a:moveTo>
                <a:lnTo>
                  <a:pt x="3193312" y="69850"/>
                </a:lnTo>
                <a:lnTo>
                  <a:pt x="3185991" y="71120"/>
                </a:lnTo>
                <a:lnTo>
                  <a:pt x="3210092" y="71120"/>
                </a:lnTo>
                <a:lnTo>
                  <a:pt x="3213201" y="69850"/>
                </a:lnTo>
                <a:close/>
              </a:path>
              <a:path w="6209665" h="574039">
                <a:moveTo>
                  <a:pt x="3259110" y="69850"/>
                </a:moveTo>
                <a:lnTo>
                  <a:pt x="3231218" y="69850"/>
                </a:lnTo>
                <a:lnTo>
                  <a:pt x="3226213" y="71120"/>
                </a:lnTo>
                <a:lnTo>
                  <a:pt x="3244226" y="71120"/>
                </a:lnTo>
                <a:lnTo>
                  <a:pt x="3259110" y="69850"/>
                </a:lnTo>
                <a:close/>
              </a:path>
              <a:path w="6209665" h="574039">
                <a:moveTo>
                  <a:pt x="4713655" y="69850"/>
                </a:moveTo>
                <a:lnTo>
                  <a:pt x="4651369" y="69850"/>
                </a:lnTo>
                <a:lnTo>
                  <a:pt x="4648371" y="71120"/>
                </a:lnTo>
                <a:lnTo>
                  <a:pt x="4711124" y="71120"/>
                </a:lnTo>
                <a:lnTo>
                  <a:pt x="4713655" y="69850"/>
                </a:lnTo>
                <a:close/>
              </a:path>
              <a:path w="6209665" h="574039">
                <a:moveTo>
                  <a:pt x="5973604" y="58420"/>
                </a:moveTo>
                <a:lnTo>
                  <a:pt x="5900376" y="58420"/>
                </a:lnTo>
                <a:lnTo>
                  <a:pt x="5912836" y="60960"/>
                </a:lnTo>
                <a:lnTo>
                  <a:pt x="5923072" y="63500"/>
                </a:lnTo>
                <a:lnTo>
                  <a:pt x="5930765" y="66040"/>
                </a:lnTo>
                <a:lnTo>
                  <a:pt x="5935599" y="67310"/>
                </a:lnTo>
                <a:lnTo>
                  <a:pt x="5937255" y="69850"/>
                </a:lnTo>
                <a:lnTo>
                  <a:pt x="5935417" y="69850"/>
                </a:lnTo>
                <a:lnTo>
                  <a:pt x="5929765" y="71120"/>
                </a:lnTo>
                <a:lnTo>
                  <a:pt x="6004610" y="71120"/>
                </a:lnTo>
                <a:lnTo>
                  <a:pt x="5996739" y="67310"/>
                </a:lnTo>
                <a:lnTo>
                  <a:pt x="5990072" y="64770"/>
                </a:lnTo>
                <a:lnTo>
                  <a:pt x="5973604" y="58420"/>
                </a:lnTo>
                <a:close/>
              </a:path>
              <a:path w="6209665" h="574039">
                <a:moveTo>
                  <a:pt x="168022" y="58420"/>
                </a:moveTo>
                <a:lnTo>
                  <a:pt x="158062" y="63500"/>
                </a:lnTo>
                <a:lnTo>
                  <a:pt x="150919" y="66040"/>
                </a:lnTo>
                <a:lnTo>
                  <a:pt x="146166" y="68580"/>
                </a:lnTo>
                <a:lnTo>
                  <a:pt x="143377" y="69850"/>
                </a:lnTo>
                <a:lnTo>
                  <a:pt x="151792" y="69850"/>
                </a:lnTo>
                <a:lnTo>
                  <a:pt x="155618" y="66040"/>
                </a:lnTo>
                <a:lnTo>
                  <a:pt x="168022" y="58420"/>
                </a:lnTo>
                <a:close/>
              </a:path>
              <a:path w="6209665" h="574039">
                <a:moveTo>
                  <a:pt x="818641" y="66040"/>
                </a:moveTo>
                <a:lnTo>
                  <a:pt x="804175" y="66040"/>
                </a:lnTo>
                <a:lnTo>
                  <a:pt x="795503" y="68580"/>
                </a:lnTo>
                <a:lnTo>
                  <a:pt x="796651" y="69850"/>
                </a:lnTo>
                <a:lnTo>
                  <a:pt x="916763" y="69850"/>
                </a:lnTo>
                <a:lnTo>
                  <a:pt x="917585" y="68580"/>
                </a:lnTo>
                <a:lnTo>
                  <a:pt x="917895" y="68580"/>
                </a:lnTo>
                <a:lnTo>
                  <a:pt x="913562" y="67310"/>
                </a:lnTo>
                <a:lnTo>
                  <a:pt x="844545" y="67310"/>
                </a:lnTo>
                <a:lnTo>
                  <a:pt x="818641" y="66040"/>
                </a:lnTo>
                <a:close/>
              </a:path>
              <a:path w="6209665" h="574039">
                <a:moveTo>
                  <a:pt x="3593288" y="63500"/>
                </a:moveTo>
                <a:lnTo>
                  <a:pt x="1364717" y="63500"/>
                </a:lnTo>
                <a:lnTo>
                  <a:pt x="1354804" y="64773"/>
                </a:lnTo>
                <a:lnTo>
                  <a:pt x="1353957" y="67310"/>
                </a:lnTo>
                <a:lnTo>
                  <a:pt x="1338590" y="68580"/>
                </a:lnTo>
                <a:lnTo>
                  <a:pt x="1325771" y="69850"/>
                </a:lnTo>
                <a:lnTo>
                  <a:pt x="3428003" y="69850"/>
                </a:lnTo>
                <a:lnTo>
                  <a:pt x="3420845" y="68580"/>
                </a:lnTo>
                <a:lnTo>
                  <a:pt x="3413987" y="68580"/>
                </a:lnTo>
                <a:lnTo>
                  <a:pt x="3411570" y="67310"/>
                </a:lnTo>
                <a:lnTo>
                  <a:pt x="3468883" y="67310"/>
                </a:lnTo>
                <a:lnTo>
                  <a:pt x="3484267" y="66040"/>
                </a:lnTo>
                <a:lnTo>
                  <a:pt x="3568631" y="66040"/>
                </a:lnTo>
                <a:lnTo>
                  <a:pt x="3572128" y="64770"/>
                </a:lnTo>
                <a:lnTo>
                  <a:pt x="3583433" y="64770"/>
                </a:lnTo>
                <a:lnTo>
                  <a:pt x="3593288" y="63500"/>
                </a:lnTo>
                <a:close/>
              </a:path>
              <a:path w="6209665" h="574039">
                <a:moveTo>
                  <a:pt x="3739216" y="67310"/>
                </a:moveTo>
                <a:lnTo>
                  <a:pt x="3650830" y="67310"/>
                </a:lnTo>
                <a:lnTo>
                  <a:pt x="3656049" y="69850"/>
                </a:lnTo>
                <a:lnTo>
                  <a:pt x="3705323" y="69850"/>
                </a:lnTo>
                <a:lnTo>
                  <a:pt x="3713029" y="68580"/>
                </a:lnTo>
                <a:lnTo>
                  <a:pt x="3730789" y="68580"/>
                </a:lnTo>
                <a:lnTo>
                  <a:pt x="3739216" y="67310"/>
                </a:lnTo>
                <a:close/>
              </a:path>
              <a:path w="6209665" h="574039">
                <a:moveTo>
                  <a:pt x="4168573" y="66040"/>
                </a:moveTo>
                <a:lnTo>
                  <a:pt x="4122194" y="66040"/>
                </a:lnTo>
                <a:lnTo>
                  <a:pt x="4138160" y="67310"/>
                </a:lnTo>
                <a:lnTo>
                  <a:pt x="4128875" y="68580"/>
                </a:lnTo>
                <a:lnTo>
                  <a:pt x="4118797" y="68580"/>
                </a:lnTo>
                <a:lnTo>
                  <a:pt x="4107622" y="69850"/>
                </a:lnTo>
                <a:lnTo>
                  <a:pt x="4554492" y="69850"/>
                </a:lnTo>
                <a:lnTo>
                  <a:pt x="4544010" y="68580"/>
                </a:lnTo>
                <a:lnTo>
                  <a:pt x="4537387" y="67310"/>
                </a:lnTo>
                <a:lnTo>
                  <a:pt x="4164503" y="67310"/>
                </a:lnTo>
                <a:lnTo>
                  <a:pt x="4168573" y="66040"/>
                </a:lnTo>
                <a:close/>
              </a:path>
              <a:path w="6209665" h="574039">
                <a:moveTo>
                  <a:pt x="5202206" y="57150"/>
                </a:moveTo>
                <a:lnTo>
                  <a:pt x="4081843" y="57150"/>
                </a:lnTo>
                <a:lnTo>
                  <a:pt x="4096314" y="58420"/>
                </a:lnTo>
                <a:lnTo>
                  <a:pt x="4208827" y="58420"/>
                </a:lnTo>
                <a:lnTo>
                  <a:pt x="4213647" y="59690"/>
                </a:lnTo>
                <a:lnTo>
                  <a:pt x="4829407" y="59690"/>
                </a:lnTo>
                <a:lnTo>
                  <a:pt x="4849161" y="60960"/>
                </a:lnTo>
                <a:lnTo>
                  <a:pt x="4852456" y="63500"/>
                </a:lnTo>
                <a:lnTo>
                  <a:pt x="4769973" y="63500"/>
                </a:lnTo>
                <a:lnTo>
                  <a:pt x="4765647" y="64770"/>
                </a:lnTo>
                <a:lnTo>
                  <a:pt x="4768891" y="66040"/>
                </a:lnTo>
                <a:lnTo>
                  <a:pt x="4775615" y="67310"/>
                </a:lnTo>
                <a:lnTo>
                  <a:pt x="4781731" y="68580"/>
                </a:lnTo>
                <a:lnTo>
                  <a:pt x="4783149" y="69850"/>
                </a:lnTo>
                <a:lnTo>
                  <a:pt x="4810191" y="69850"/>
                </a:lnTo>
                <a:lnTo>
                  <a:pt x="4824507" y="68580"/>
                </a:lnTo>
                <a:lnTo>
                  <a:pt x="4854983" y="67310"/>
                </a:lnTo>
                <a:lnTo>
                  <a:pt x="5824669" y="67310"/>
                </a:lnTo>
                <a:lnTo>
                  <a:pt x="5814615" y="66040"/>
                </a:lnTo>
                <a:lnTo>
                  <a:pt x="5797282" y="66040"/>
                </a:lnTo>
                <a:lnTo>
                  <a:pt x="5801977" y="64770"/>
                </a:lnTo>
                <a:lnTo>
                  <a:pt x="5206453" y="64770"/>
                </a:lnTo>
                <a:lnTo>
                  <a:pt x="5195934" y="60960"/>
                </a:lnTo>
                <a:lnTo>
                  <a:pt x="5198922" y="58420"/>
                </a:lnTo>
                <a:lnTo>
                  <a:pt x="5202206" y="57150"/>
                </a:lnTo>
                <a:close/>
              </a:path>
              <a:path w="6209665" h="574039">
                <a:moveTo>
                  <a:pt x="5899839" y="67310"/>
                </a:moveTo>
                <a:lnTo>
                  <a:pt x="5892986" y="67310"/>
                </a:lnTo>
                <a:lnTo>
                  <a:pt x="5904153" y="68580"/>
                </a:lnTo>
                <a:lnTo>
                  <a:pt x="5906786" y="69850"/>
                </a:lnTo>
                <a:lnTo>
                  <a:pt x="5908122" y="69850"/>
                </a:lnTo>
                <a:lnTo>
                  <a:pt x="5907710" y="68580"/>
                </a:lnTo>
                <a:lnTo>
                  <a:pt x="5905099" y="68580"/>
                </a:lnTo>
                <a:lnTo>
                  <a:pt x="5899839" y="67310"/>
                </a:lnTo>
                <a:close/>
              </a:path>
              <a:path w="6209665" h="574039">
                <a:moveTo>
                  <a:pt x="5904308" y="64770"/>
                </a:moveTo>
                <a:lnTo>
                  <a:pt x="5859155" y="64773"/>
                </a:lnTo>
                <a:lnTo>
                  <a:pt x="5856721" y="66040"/>
                </a:lnTo>
                <a:lnTo>
                  <a:pt x="5897966" y="66040"/>
                </a:lnTo>
                <a:lnTo>
                  <a:pt x="5918319" y="69850"/>
                </a:lnTo>
                <a:lnTo>
                  <a:pt x="5918580" y="68580"/>
                </a:lnTo>
                <a:lnTo>
                  <a:pt x="5904308" y="64770"/>
                </a:lnTo>
                <a:close/>
              </a:path>
              <a:path w="6209665" h="574039">
                <a:moveTo>
                  <a:pt x="1279435" y="66040"/>
                </a:moveTo>
                <a:lnTo>
                  <a:pt x="1204241" y="66040"/>
                </a:lnTo>
                <a:lnTo>
                  <a:pt x="1197618" y="67310"/>
                </a:lnTo>
                <a:lnTo>
                  <a:pt x="1189606" y="67310"/>
                </a:lnTo>
                <a:lnTo>
                  <a:pt x="1179461" y="68580"/>
                </a:lnTo>
                <a:lnTo>
                  <a:pt x="1268735" y="68580"/>
                </a:lnTo>
                <a:lnTo>
                  <a:pt x="1272180" y="67310"/>
                </a:lnTo>
                <a:lnTo>
                  <a:pt x="1279435" y="66040"/>
                </a:lnTo>
                <a:close/>
              </a:path>
              <a:path w="6209665" h="574039">
                <a:moveTo>
                  <a:pt x="1328074" y="64770"/>
                </a:moveTo>
                <a:lnTo>
                  <a:pt x="1320881" y="66040"/>
                </a:lnTo>
                <a:lnTo>
                  <a:pt x="1279435" y="66040"/>
                </a:lnTo>
                <a:lnTo>
                  <a:pt x="1288240" y="67310"/>
                </a:lnTo>
                <a:lnTo>
                  <a:pt x="1302948" y="68580"/>
                </a:lnTo>
                <a:lnTo>
                  <a:pt x="1319592" y="68580"/>
                </a:lnTo>
                <a:lnTo>
                  <a:pt x="1334204" y="67310"/>
                </a:lnTo>
                <a:lnTo>
                  <a:pt x="1342815" y="66040"/>
                </a:lnTo>
                <a:lnTo>
                  <a:pt x="1328074" y="64770"/>
                </a:lnTo>
                <a:close/>
              </a:path>
              <a:path w="6209665" h="574039">
                <a:moveTo>
                  <a:pt x="3445577" y="67310"/>
                </a:moveTo>
                <a:lnTo>
                  <a:pt x="3424353" y="67310"/>
                </a:lnTo>
                <a:lnTo>
                  <a:pt x="3435295" y="68580"/>
                </a:lnTo>
                <a:lnTo>
                  <a:pt x="3445577" y="67310"/>
                </a:lnTo>
                <a:close/>
              </a:path>
              <a:path w="6209665" h="574039">
                <a:moveTo>
                  <a:pt x="3695990" y="58420"/>
                </a:moveTo>
                <a:lnTo>
                  <a:pt x="1297749" y="58420"/>
                </a:lnTo>
                <a:lnTo>
                  <a:pt x="1309937" y="59690"/>
                </a:lnTo>
                <a:lnTo>
                  <a:pt x="3619098" y="59690"/>
                </a:lnTo>
                <a:lnTo>
                  <a:pt x="3615121" y="60960"/>
                </a:lnTo>
                <a:lnTo>
                  <a:pt x="3605402" y="60960"/>
                </a:lnTo>
                <a:lnTo>
                  <a:pt x="3613082" y="62230"/>
                </a:lnTo>
                <a:lnTo>
                  <a:pt x="3612489" y="63500"/>
                </a:lnTo>
                <a:lnTo>
                  <a:pt x="3606211" y="64773"/>
                </a:lnTo>
                <a:lnTo>
                  <a:pt x="3587236" y="67310"/>
                </a:lnTo>
                <a:lnTo>
                  <a:pt x="3579715" y="68580"/>
                </a:lnTo>
                <a:lnTo>
                  <a:pt x="3589855" y="67310"/>
                </a:lnTo>
                <a:lnTo>
                  <a:pt x="3746256" y="67310"/>
                </a:lnTo>
                <a:lnTo>
                  <a:pt x="3751096" y="66040"/>
                </a:lnTo>
                <a:lnTo>
                  <a:pt x="3752923" y="66040"/>
                </a:lnTo>
                <a:lnTo>
                  <a:pt x="3752685" y="64770"/>
                </a:lnTo>
                <a:lnTo>
                  <a:pt x="3668865" y="64770"/>
                </a:lnTo>
                <a:lnTo>
                  <a:pt x="3674381" y="62230"/>
                </a:lnTo>
                <a:lnTo>
                  <a:pt x="3688671" y="62230"/>
                </a:lnTo>
                <a:lnTo>
                  <a:pt x="3703535" y="60960"/>
                </a:lnTo>
                <a:lnTo>
                  <a:pt x="3695990" y="58420"/>
                </a:lnTo>
                <a:close/>
              </a:path>
              <a:path w="6209665" h="574039">
                <a:moveTo>
                  <a:pt x="4106386" y="66040"/>
                </a:moveTo>
                <a:lnTo>
                  <a:pt x="4012231" y="66040"/>
                </a:lnTo>
                <a:lnTo>
                  <a:pt x="4025711" y="67310"/>
                </a:lnTo>
                <a:lnTo>
                  <a:pt x="4022739" y="68580"/>
                </a:lnTo>
                <a:lnTo>
                  <a:pt x="4082942" y="68580"/>
                </a:lnTo>
                <a:lnTo>
                  <a:pt x="4093597" y="67310"/>
                </a:lnTo>
                <a:lnTo>
                  <a:pt x="4106386" y="66040"/>
                </a:lnTo>
                <a:close/>
              </a:path>
              <a:path w="6209665" h="574039">
                <a:moveTo>
                  <a:pt x="4747300" y="67310"/>
                </a:moveTo>
                <a:lnTo>
                  <a:pt x="4663004" y="67310"/>
                </a:lnTo>
                <a:lnTo>
                  <a:pt x="4653930" y="68580"/>
                </a:lnTo>
                <a:lnTo>
                  <a:pt x="4751329" y="68580"/>
                </a:lnTo>
                <a:lnTo>
                  <a:pt x="4747300" y="67310"/>
                </a:lnTo>
                <a:close/>
              </a:path>
              <a:path w="6209665" h="574039">
                <a:moveTo>
                  <a:pt x="5845996" y="64770"/>
                </a:moveTo>
                <a:lnTo>
                  <a:pt x="5834716" y="64770"/>
                </a:lnTo>
                <a:lnTo>
                  <a:pt x="5838753" y="67310"/>
                </a:lnTo>
                <a:lnTo>
                  <a:pt x="5831397" y="68580"/>
                </a:lnTo>
                <a:lnTo>
                  <a:pt x="5890545" y="68580"/>
                </a:lnTo>
                <a:lnTo>
                  <a:pt x="5887311" y="67310"/>
                </a:lnTo>
                <a:lnTo>
                  <a:pt x="5894374" y="67310"/>
                </a:lnTo>
                <a:lnTo>
                  <a:pt x="5897966" y="66040"/>
                </a:lnTo>
                <a:lnTo>
                  <a:pt x="5856721" y="66040"/>
                </a:lnTo>
                <a:lnTo>
                  <a:pt x="5845996" y="64770"/>
                </a:lnTo>
                <a:close/>
              </a:path>
              <a:path w="6209665" h="574039">
                <a:moveTo>
                  <a:pt x="1046064" y="66040"/>
                </a:moveTo>
                <a:lnTo>
                  <a:pt x="1020551" y="66040"/>
                </a:lnTo>
                <a:lnTo>
                  <a:pt x="1018810" y="67310"/>
                </a:lnTo>
                <a:lnTo>
                  <a:pt x="1045267" y="67310"/>
                </a:lnTo>
                <a:lnTo>
                  <a:pt x="1046064" y="66040"/>
                </a:lnTo>
                <a:close/>
              </a:path>
              <a:path w="6209665" h="574039">
                <a:moveTo>
                  <a:pt x="4454066" y="64770"/>
                </a:moveTo>
                <a:lnTo>
                  <a:pt x="4185459" y="64773"/>
                </a:lnTo>
                <a:lnTo>
                  <a:pt x="4174345" y="66040"/>
                </a:lnTo>
                <a:lnTo>
                  <a:pt x="4164503" y="67310"/>
                </a:lnTo>
                <a:lnTo>
                  <a:pt x="4537387" y="67310"/>
                </a:lnTo>
                <a:lnTo>
                  <a:pt x="4556526" y="66040"/>
                </a:lnTo>
                <a:lnTo>
                  <a:pt x="4454066" y="66040"/>
                </a:lnTo>
                <a:lnTo>
                  <a:pt x="4454066" y="64770"/>
                </a:lnTo>
                <a:close/>
              </a:path>
              <a:path w="6209665" h="574039">
                <a:moveTo>
                  <a:pt x="4738948" y="66040"/>
                </a:moveTo>
                <a:lnTo>
                  <a:pt x="4643441" y="66040"/>
                </a:lnTo>
                <a:lnTo>
                  <a:pt x="4646605" y="67310"/>
                </a:lnTo>
                <a:lnTo>
                  <a:pt x="4744131" y="67310"/>
                </a:lnTo>
                <a:lnTo>
                  <a:pt x="4738948" y="66040"/>
                </a:lnTo>
                <a:close/>
              </a:path>
              <a:path w="6209665" h="574039">
                <a:moveTo>
                  <a:pt x="908688" y="58420"/>
                </a:moveTo>
                <a:lnTo>
                  <a:pt x="844088" y="58420"/>
                </a:lnTo>
                <a:lnTo>
                  <a:pt x="831812" y="60960"/>
                </a:lnTo>
                <a:lnTo>
                  <a:pt x="815668" y="62230"/>
                </a:lnTo>
                <a:lnTo>
                  <a:pt x="805123" y="64770"/>
                </a:lnTo>
                <a:lnTo>
                  <a:pt x="819961" y="66040"/>
                </a:lnTo>
                <a:lnTo>
                  <a:pt x="846000" y="66040"/>
                </a:lnTo>
                <a:lnTo>
                  <a:pt x="857135" y="64770"/>
                </a:lnTo>
                <a:lnTo>
                  <a:pt x="847967" y="64770"/>
                </a:lnTo>
                <a:lnTo>
                  <a:pt x="843909" y="63500"/>
                </a:lnTo>
                <a:lnTo>
                  <a:pt x="844180" y="63500"/>
                </a:lnTo>
                <a:lnTo>
                  <a:pt x="848001" y="62230"/>
                </a:lnTo>
                <a:lnTo>
                  <a:pt x="863176" y="62230"/>
                </a:lnTo>
                <a:lnTo>
                  <a:pt x="883200" y="60960"/>
                </a:lnTo>
                <a:lnTo>
                  <a:pt x="893082" y="59690"/>
                </a:lnTo>
                <a:lnTo>
                  <a:pt x="901838" y="59690"/>
                </a:lnTo>
                <a:lnTo>
                  <a:pt x="908688" y="58420"/>
                </a:lnTo>
                <a:close/>
              </a:path>
              <a:path w="6209665" h="574039">
                <a:moveTo>
                  <a:pt x="1044074" y="64770"/>
                </a:moveTo>
                <a:lnTo>
                  <a:pt x="1012410" y="64770"/>
                </a:lnTo>
                <a:lnTo>
                  <a:pt x="1017536" y="66040"/>
                </a:lnTo>
                <a:lnTo>
                  <a:pt x="1045197" y="66040"/>
                </a:lnTo>
                <a:lnTo>
                  <a:pt x="1044074" y="64770"/>
                </a:lnTo>
                <a:close/>
              </a:path>
              <a:path w="6209665" h="574039">
                <a:moveTo>
                  <a:pt x="1097904" y="64770"/>
                </a:moveTo>
                <a:lnTo>
                  <a:pt x="1061973" y="64770"/>
                </a:lnTo>
                <a:lnTo>
                  <a:pt x="1072357" y="66040"/>
                </a:lnTo>
                <a:lnTo>
                  <a:pt x="1084643" y="66040"/>
                </a:lnTo>
                <a:lnTo>
                  <a:pt x="1097904" y="64770"/>
                </a:lnTo>
                <a:close/>
              </a:path>
              <a:path w="6209665" h="574039">
                <a:moveTo>
                  <a:pt x="1297936" y="60960"/>
                </a:moveTo>
                <a:lnTo>
                  <a:pt x="1256479" y="60960"/>
                </a:lnTo>
                <a:lnTo>
                  <a:pt x="1242566" y="62230"/>
                </a:lnTo>
                <a:lnTo>
                  <a:pt x="1231727" y="63500"/>
                </a:lnTo>
                <a:lnTo>
                  <a:pt x="1223220" y="63500"/>
                </a:lnTo>
                <a:lnTo>
                  <a:pt x="1210220" y="66040"/>
                </a:lnTo>
                <a:lnTo>
                  <a:pt x="1300214" y="66040"/>
                </a:lnTo>
                <a:lnTo>
                  <a:pt x="1328010" y="64770"/>
                </a:lnTo>
                <a:lnTo>
                  <a:pt x="1272435" y="64770"/>
                </a:lnTo>
                <a:lnTo>
                  <a:pt x="1274025" y="63500"/>
                </a:lnTo>
                <a:lnTo>
                  <a:pt x="1280058" y="62230"/>
                </a:lnTo>
                <a:lnTo>
                  <a:pt x="1297936" y="60960"/>
                </a:lnTo>
                <a:close/>
              </a:path>
              <a:path w="6209665" h="574039">
                <a:moveTo>
                  <a:pt x="1327988" y="64773"/>
                </a:moveTo>
                <a:lnTo>
                  <a:pt x="1300214" y="66040"/>
                </a:lnTo>
                <a:lnTo>
                  <a:pt x="1320881" y="66040"/>
                </a:lnTo>
                <a:lnTo>
                  <a:pt x="1327988" y="64773"/>
                </a:lnTo>
                <a:close/>
              </a:path>
              <a:path w="6209665" h="574039">
                <a:moveTo>
                  <a:pt x="4168646" y="64770"/>
                </a:moveTo>
                <a:lnTo>
                  <a:pt x="3756815" y="64770"/>
                </a:lnTo>
                <a:lnTo>
                  <a:pt x="3762669" y="66040"/>
                </a:lnTo>
                <a:lnTo>
                  <a:pt x="4169877" y="66040"/>
                </a:lnTo>
                <a:lnTo>
                  <a:pt x="4168646" y="64770"/>
                </a:lnTo>
                <a:close/>
              </a:path>
              <a:path w="6209665" h="574039">
                <a:moveTo>
                  <a:pt x="4577971" y="62230"/>
                </a:moveTo>
                <a:lnTo>
                  <a:pt x="4532319" y="62230"/>
                </a:lnTo>
                <a:lnTo>
                  <a:pt x="4545546" y="63500"/>
                </a:lnTo>
                <a:lnTo>
                  <a:pt x="4539059" y="64770"/>
                </a:lnTo>
                <a:lnTo>
                  <a:pt x="4531670" y="64773"/>
                </a:lnTo>
                <a:lnTo>
                  <a:pt x="4522819" y="66040"/>
                </a:lnTo>
                <a:lnTo>
                  <a:pt x="4567939" y="66040"/>
                </a:lnTo>
                <a:lnTo>
                  <a:pt x="4573841" y="64770"/>
                </a:lnTo>
                <a:lnTo>
                  <a:pt x="4576446" y="63500"/>
                </a:lnTo>
                <a:lnTo>
                  <a:pt x="4577971" y="62230"/>
                </a:lnTo>
                <a:close/>
              </a:path>
              <a:path w="6209665" h="574039">
                <a:moveTo>
                  <a:pt x="4723246" y="64770"/>
                </a:moveTo>
                <a:lnTo>
                  <a:pt x="4659070" y="64773"/>
                </a:lnTo>
                <a:lnTo>
                  <a:pt x="4655069" y="66040"/>
                </a:lnTo>
                <a:lnTo>
                  <a:pt x="4728728" y="66040"/>
                </a:lnTo>
                <a:lnTo>
                  <a:pt x="4723246" y="64770"/>
                </a:lnTo>
                <a:close/>
              </a:path>
              <a:path w="6209665" h="574039">
                <a:moveTo>
                  <a:pt x="1284599" y="58420"/>
                </a:moveTo>
                <a:lnTo>
                  <a:pt x="908688" y="58420"/>
                </a:lnTo>
                <a:lnTo>
                  <a:pt x="903823" y="59690"/>
                </a:lnTo>
                <a:lnTo>
                  <a:pt x="892418" y="60960"/>
                </a:lnTo>
                <a:lnTo>
                  <a:pt x="885575" y="62230"/>
                </a:lnTo>
                <a:lnTo>
                  <a:pt x="1010823" y="62230"/>
                </a:lnTo>
                <a:lnTo>
                  <a:pt x="1006408" y="63500"/>
                </a:lnTo>
                <a:lnTo>
                  <a:pt x="1007819" y="64770"/>
                </a:lnTo>
                <a:lnTo>
                  <a:pt x="1113162" y="64770"/>
                </a:lnTo>
                <a:lnTo>
                  <a:pt x="1128950" y="63500"/>
                </a:lnTo>
                <a:lnTo>
                  <a:pt x="1143800" y="63500"/>
                </a:lnTo>
                <a:lnTo>
                  <a:pt x="1156245" y="62230"/>
                </a:lnTo>
                <a:lnTo>
                  <a:pt x="1164817" y="60960"/>
                </a:lnTo>
                <a:lnTo>
                  <a:pt x="1180013" y="60960"/>
                </a:lnTo>
                <a:lnTo>
                  <a:pt x="1190959" y="59690"/>
                </a:lnTo>
                <a:lnTo>
                  <a:pt x="1294699" y="59690"/>
                </a:lnTo>
                <a:lnTo>
                  <a:pt x="1284599" y="58420"/>
                </a:lnTo>
                <a:close/>
              </a:path>
              <a:path w="6209665" h="574039">
                <a:moveTo>
                  <a:pt x="1353469" y="59690"/>
                </a:moveTo>
                <a:lnTo>
                  <a:pt x="1322262" y="59690"/>
                </a:lnTo>
                <a:lnTo>
                  <a:pt x="1311741" y="60960"/>
                </a:lnTo>
                <a:lnTo>
                  <a:pt x="1296737" y="63500"/>
                </a:lnTo>
                <a:lnTo>
                  <a:pt x="1287049" y="64770"/>
                </a:lnTo>
                <a:lnTo>
                  <a:pt x="1339723" y="64770"/>
                </a:lnTo>
                <a:lnTo>
                  <a:pt x="1341276" y="63500"/>
                </a:lnTo>
                <a:lnTo>
                  <a:pt x="1342429" y="63500"/>
                </a:lnTo>
                <a:lnTo>
                  <a:pt x="1342552" y="62230"/>
                </a:lnTo>
                <a:lnTo>
                  <a:pt x="1343205" y="62230"/>
                </a:lnTo>
                <a:lnTo>
                  <a:pt x="1344258" y="60960"/>
                </a:lnTo>
                <a:lnTo>
                  <a:pt x="1349128" y="60960"/>
                </a:lnTo>
                <a:lnTo>
                  <a:pt x="1353469" y="59690"/>
                </a:lnTo>
                <a:close/>
              </a:path>
              <a:path w="6209665" h="574039">
                <a:moveTo>
                  <a:pt x="3923467" y="57150"/>
                </a:moveTo>
                <a:lnTo>
                  <a:pt x="3732905" y="57150"/>
                </a:lnTo>
                <a:lnTo>
                  <a:pt x="3715967" y="60960"/>
                </a:lnTo>
                <a:lnTo>
                  <a:pt x="3708346" y="63500"/>
                </a:lnTo>
                <a:lnTo>
                  <a:pt x="3690893" y="64770"/>
                </a:lnTo>
                <a:lnTo>
                  <a:pt x="3819632" y="64770"/>
                </a:lnTo>
                <a:lnTo>
                  <a:pt x="3813128" y="63500"/>
                </a:lnTo>
                <a:lnTo>
                  <a:pt x="3799444" y="63500"/>
                </a:lnTo>
                <a:lnTo>
                  <a:pt x="3801725" y="62230"/>
                </a:lnTo>
                <a:lnTo>
                  <a:pt x="3843128" y="62230"/>
                </a:lnTo>
                <a:lnTo>
                  <a:pt x="3852026" y="60960"/>
                </a:lnTo>
                <a:lnTo>
                  <a:pt x="3910898" y="60960"/>
                </a:lnTo>
                <a:lnTo>
                  <a:pt x="3919598" y="59690"/>
                </a:lnTo>
                <a:lnTo>
                  <a:pt x="3921000" y="58420"/>
                </a:lnTo>
                <a:lnTo>
                  <a:pt x="3923467" y="57150"/>
                </a:lnTo>
                <a:close/>
              </a:path>
              <a:path w="6209665" h="574039">
                <a:moveTo>
                  <a:pt x="3960184" y="60960"/>
                </a:moveTo>
                <a:lnTo>
                  <a:pt x="3852026" y="60960"/>
                </a:lnTo>
                <a:lnTo>
                  <a:pt x="3867575" y="62230"/>
                </a:lnTo>
                <a:lnTo>
                  <a:pt x="3868837" y="63500"/>
                </a:lnTo>
                <a:lnTo>
                  <a:pt x="3841461" y="63500"/>
                </a:lnTo>
                <a:lnTo>
                  <a:pt x="3832722" y="64770"/>
                </a:lnTo>
                <a:lnTo>
                  <a:pt x="3941581" y="64770"/>
                </a:lnTo>
                <a:lnTo>
                  <a:pt x="3945853" y="63500"/>
                </a:lnTo>
                <a:lnTo>
                  <a:pt x="3957118" y="62230"/>
                </a:lnTo>
                <a:lnTo>
                  <a:pt x="3960184" y="60960"/>
                </a:lnTo>
                <a:close/>
              </a:path>
              <a:path w="6209665" h="574039">
                <a:moveTo>
                  <a:pt x="4159504" y="63500"/>
                </a:moveTo>
                <a:lnTo>
                  <a:pt x="3953305" y="63500"/>
                </a:lnTo>
                <a:lnTo>
                  <a:pt x="3944124" y="64770"/>
                </a:lnTo>
                <a:lnTo>
                  <a:pt x="4165111" y="64770"/>
                </a:lnTo>
                <a:lnTo>
                  <a:pt x="4159504" y="63500"/>
                </a:lnTo>
                <a:close/>
              </a:path>
              <a:path w="6209665" h="574039">
                <a:moveTo>
                  <a:pt x="4252697" y="63500"/>
                </a:moveTo>
                <a:lnTo>
                  <a:pt x="4210779" y="63500"/>
                </a:lnTo>
                <a:lnTo>
                  <a:pt x="4197715" y="64770"/>
                </a:lnTo>
                <a:lnTo>
                  <a:pt x="4266804" y="64770"/>
                </a:lnTo>
                <a:lnTo>
                  <a:pt x="4252697" y="63500"/>
                </a:lnTo>
                <a:close/>
              </a:path>
              <a:path w="6209665" h="574039">
                <a:moveTo>
                  <a:pt x="4580629" y="60960"/>
                </a:moveTo>
                <a:lnTo>
                  <a:pt x="4298130" y="60960"/>
                </a:lnTo>
                <a:lnTo>
                  <a:pt x="4284653" y="62230"/>
                </a:lnTo>
                <a:lnTo>
                  <a:pt x="4272576" y="63500"/>
                </a:lnTo>
                <a:lnTo>
                  <a:pt x="4266804" y="64770"/>
                </a:lnTo>
                <a:lnTo>
                  <a:pt x="4428565" y="64770"/>
                </a:lnTo>
                <a:lnTo>
                  <a:pt x="4442128" y="63500"/>
                </a:lnTo>
                <a:lnTo>
                  <a:pt x="4453969" y="62230"/>
                </a:lnTo>
                <a:lnTo>
                  <a:pt x="4577971" y="62230"/>
                </a:lnTo>
                <a:lnTo>
                  <a:pt x="4580629" y="60960"/>
                </a:lnTo>
                <a:close/>
              </a:path>
              <a:path w="6209665" h="574039">
                <a:moveTo>
                  <a:pt x="4687860" y="62230"/>
                </a:moveTo>
                <a:lnTo>
                  <a:pt x="4584422" y="62230"/>
                </a:lnTo>
                <a:lnTo>
                  <a:pt x="4593451" y="63500"/>
                </a:lnTo>
                <a:lnTo>
                  <a:pt x="4661484" y="63500"/>
                </a:lnTo>
                <a:lnTo>
                  <a:pt x="4661551" y="64770"/>
                </a:lnTo>
                <a:lnTo>
                  <a:pt x="4682158" y="64770"/>
                </a:lnTo>
                <a:lnTo>
                  <a:pt x="4689001" y="63500"/>
                </a:lnTo>
                <a:lnTo>
                  <a:pt x="4687860" y="62230"/>
                </a:lnTo>
                <a:close/>
              </a:path>
              <a:path w="6209665" h="574039">
                <a:moveTo>
                  <a:pt x="4817317" y="62230"/>
                </a:moveTo>
                <a:lnTo>
                  <a:pt x="4737708" y="62230"/>
                </a:lnTo>
                <a:lnTo>
                  <a:pt x="4747788" y="63500"/>
                </a:lnTo>
                <a:lnTo>
                  <a:pt x="4760114" y="64770"/>
                </a:lnTo>
                <a:lnTo>
                  <a:pt x="4769973" y="63500"/>
                </a:lnTo>
                <a:lnTo>
                  <a:pt x="4816621" y="63500"/>
                </a:lnTo>
                <a:lnTo>
                  <a:pt x="4817317" y="62230"/>
                </a:lnTo>
                <a:close/>
              </a:path>
              <a:path w="6209665" h="574039">
                <a:moveTo>
                  <a:pt x="5220582" y="58420"/>
                </a:moveTo>
                <a:lnTo>
                  <a:pt x="5209931" y="58420"/>
                </a:lnTo>
                <a:lnTo>
                  <a:pt x="5212875" y="59690"/>
                </a:lnTo>
                <a:lnTo>
                  <a:pt x="5226631" y="59690"/>
                </a:lnTo>
                <a:lnTo>
                  <a:pt x="5233077" y="62230"/>
                </a:lnTo>
                <a:lnTo>
                  <a:pt x="5231888" y="63500"/>
                </a:lnTo>
                <a:lnTo>
                  <a:pt x="5223026" y="63500"/>
                </a:lnTo>
                <a:lnTo>
                  <a:pt x="5206453" y="64770"/>
                </a:lnTo>
                <a:lnTo>
                  <a:pt x="5284319" y="64770"/>
                </a:lnTo>
                <a:lnTo>
                  <a:pt x="5268208" y="63500"/>
                </a:lnTo>
                <a:lnTo>
                  <a:pt x="5255194" y="62230"/>
                </a:lnTo>
                <a:lnTo>
                  <a:pt x="5248376" y="60960"/>
                </a:lnTo>
                <a:lnTo>
                  <a:pt x="5232335" y="59690"/>
                </a:lnTo>
                <a:lnTo>
                  <a:pt x="5220582" y="58420"/>
                </a:lnTo>
                <a:close/>
              </a:path>
              <a:path w="6209665" h="574039">
                <a:moveTo>
                  <a:pt x="5284319" y="62230"/>
                </a:moveTo>
                <a:lnTo>
                  <a:pt x="5284319" y="64770"/>
                </a:lnTo>
                <a:lnTo>
                  <a:pt x="5522533" y="64770"/>
                </a:lnTo>
                <a:lnTo>
                  <a:pt x="5516131" y="63500"/>
                </a:lnTo>
                <a:lnTo>
                  <a:pt x="5304848" y="63500"/>
                </a:lnTo>
                <a:lnTo>
                  <a:pt x="5284319" y="62230"/>
                </a:lnTo>
                <a:close/>
              </a:path>
              <a:path w="6209665" h="574039">
                <a:moveTo>
                  <a:pt x="5614369" y="63500"/>
                </a:moveTo>
                <a:lnTo>
                  <a:pt x="5545507" y="63500"/>
                </a:lnTo>
                <a:lnTo>
                  <a:pt x="5532725" y="64770"/>
                </a:lnTo>
                <a:lnTo>
                  <a:pt x="5606599" y="64770"/>
                </a:lnTo>
                <a:lnTo>
                  <a:pt x="5614369" y="63500"/>
                </a:lnTo>
                <a:close/>
              </a:path>
              <a:path w="6209665" h="574039">
                <a:moveTo>
                  <a:pt x="5803015" y="63500"/>
                </a:moveTo>
                <a:lnTo>
                  <a:pt x="5662062" y="63500"/>
                </a:lnTo>
                <a:lnTo>
                  <a:pt x="5651446" y="64770"/>
                </a:lnTo>
                <a:lnTo>
                  <a:pt x="5801977" y="64770"/>
                </a:lnTo>
                <a:lnTo>
                  <a:pt x="5803015" y="63500"/>
                </a:lnTo>
                <a:close/>
              </a:path>
              <a:path w="6209665" h="574039">
                <a:moveTo>
                  <a:pt x="5859232" y="62230"/>
                </a:moveTo>
                <a:lnTo>
                  <a:pt x="5817135" y="62230"/>
                </a:lnTo>
                <a:lnTo>
                  <a:pt x="5829411" y="63500"/>
                </a:lnTo>
                <a:lnTo>
                  <a:pt x="5850330" y="63500"/>
                </a:lnTo>
                <a:lnTo>
                  <a:pt x="5857241" y="64770"/>
                </a:lnTo>
                <a:lnTo>
                  <a:pt x="5879420" y="64770"/>
                </a:lnTo>
                <a:lnTo>
                  <a:pt x="5859232" y="62230"/>
                </a:lnTo>
                <a:close/>
              </a:path>
              <a:path w="6209665" h="574039">
                <a:moveTo>
                  <a:pt x="5904097" y="63500"/>
                </a:moveTo>
                <a:lnTo>
                  <a:pt x="5873873" y="63500"/>
                </a:lnTo>
                <a:lnTo>
                  <a:pt x="5879420" y="64770"/>
                </a:lnTo>
                <a:lnTo>
                  <a:pt x="5903156" y="64770"/>
                </a:lnTo>
                <a:lnTo>
                  <a:pt x="5904097" y="63500"/>
                </a:lnTo>
                <a:close/>
              </a:path>
              <a:path w="6209665" h="574039">
                <a:moveTo>
                  <a:pt x="769248" y="54610"/>
                </a:moveTo>
                <a:lnTo>
                  <a:pt x="748166" y="54610"/>
                </a:lnTo>
                <a:lnTo>
                  <a:pt x="747987" y="55880"/>
                </a:lnTo>
                <a:lnTo>
                  <a:pt x="744758" y="58420"/>
                </a:lnTo>
                <a:lnTo>
                  <a:pt x="740208" y="59690"/>
                </a:lnTo>
                <a:lnTo>
                  <a:pt x="736070" y="60960"/>
                </a:lnTo>
                <a:lnTo>
                  <a:pt x="734074" y="62230"/>
                </a:lnTo>
                <a:lnTo>
                  <a:pt x="735951" y="62230"/>
                </a:lnTo>
                <a:lnTo>
                  <a:pt x="743432" y="63500"/>
                </a:lnTo>
                <a:lnTo>
                  <a:pt x="776345" y="60960"/>
                </a:lnTo>
                <a:lnTo>
                  <a:pt x="749463" y="60960"/>
                </a:lnTo>
                <a:lnTo>
                  <a:pt x="747899" y="59690"/>
                </a:lnTo>
                <a:lnTo>
                  <a:pt x="748046" y="59690"/>
                </a:lnTo>
                <a:lnTo>
                  <a:pt x="750270" y="58420"/>
                </a:lnTo>
                <a:lnTo>
                  <a:pt x="754934" y="57150"/>
                </a:lnTo>
                <a:lnTo>
                  <a:pt x="762403" y="55880"/>
                </a:lnTo>
                <a:lnTo>
                  <a:pt x="769248" y="54610"/>
                </a:lnTo>
                <a:close/>
              </a:path>
              <a:path w="6209665" h="574039">
                <a:moveTo>
                  <a:pt x="992979" y="62230"/>
                </a:moveTo>
                <a:lnTo>
                  <a:pt x="942769" y="62230"/>
                </a:lnTo>
                <a:lnTo>
                  <a:pt x="959827" y="63500"/>
                </a:lnTo>
                <a:lnTo>
                  <a:pt x="986765" y="63500"/>
                </a:lnTo>
                <a:lnTo>
                  <a:pt x="992979" y="62230"/>
                </a:lnTo>
                <a:close/>
              </a:path>
              <a:path w="6209665" h="574039">
                <a:moveTo>
                  <a:pt x="3603277" y="59690"/>
                </a:moveTo>
                <a:lnTo>
                  <a:pt x="1389657" y="59690"/>
                </a:lnTo>
                <a:lnTo>
                  <a:pt x="1389657" y="63500"/>
                </a:lnTo>
                <a:lnTo>
                  <a:pt x="3580983" y="63500"/>
                </a:lnTo>
                <a:lnTo>
                  <a:pt x="3587827" y="60960"/>
                </a:lnTo>
                <a:lnTo>
                  <a:pt x="3603277" y="59690"/>
                </a:lnTo>
                <a:close/>
              </a:path>
              <a:path w="6209665" h="574039">
                <a:moveTo>
                  <a:pt x="3843128" y="62230"/>
                </a:moveTo>
                <a:lnTo>
                  <a:pt x="3810848" y="62230"/>
                </a:lnTo>
                <a:lnTo>
                  <a:pt x="3810848" y="63500"/>
                </a:lnTo>
                <a:lnTo>
                  <a:pt x="3830445" y="63500"/>
                </a:lnTo>
                <a:lnTo>
                  <a:pt x="3843128" y="62230"/>
                </a:lnTo>
                <a:close/>
              </a:path>
              <a:path w="6209665" h="574039">
                <a:moveTo>
                  <a:pt x="4132560" y="62230"/>
                </a:moveTo>
                <a:lnTo>
                  <a:pt x="3986636" y="62230"/>
                </a:lnTo>
                <a:lnTo>
                  <a:pt x="3971361" y="63500"/>
                </a:lnTo>
                <a:lnTo>
                  <a:pt x="4142997" y="63500"/>
                </a:lnTo>
                <a:lnTo>
                  <a:pt x="4132560" y="62230"/>
                </a:lnTo>
                <a:close/>
              </a:path>
              <a:path w="6209665" h="574039">
                <a:moveTo>
                  <a:pt x="4253502" y="62230"/>
                </a:moveTo>
                <a:lnTo>
                  <a:pt x="4243082" y="62230"/>
                </a:lnTo>
                <a:lnTo>
                  <a:pt x="4243082" y="63500"/>
                </a:lnTo>
                <a:lnTo>
                  <a:pt x="4253502" y="62230"/>
                </a:lnTo>
                <a:close/>
              </a:path>
              <a:path w="6209665" h="574039">
                <a:moveTo>
                  <a:pt x="4532319" y="62230"/>
                </a:moveTo>
                <a:lnTo>
                  <a:pt x="4486025" y="62230"/>
                </a:lnTo>
                <a:lnTo>
                  <a:pt x="4511367" y="63500"/>
                </a:lnTo>
                <a:lnTo>
                  <a:pt x="4524774" y="63500"/>
                </a:lnTo>
                <a:lnTo>
                  <a:pt x="4532319" y="62230"/>
                </a:lnTo>
                <a:close/>
              </a:path>
              <a:path w="6209665" h="574039">
                <a:moveTo>
                  <a:pt x="4725926" y="62230"/>
                </a:moveTo>
                <a:lnTo>
                  <a:pt x="4687860" y="62230"/>
                </a:lnTo>
                <a:lnTo>
                  <a:pt x="4710679" y="63500"/>
                </a:lnTo>
                <a:lnTo>
                  <a:pt x="4728015" y="63500"/>
                </a:lnTo>
                <a:lnTo>
                  <a:pt x="4725926" y="62230"/>
                </a:lnTo>
                <a:close/>
              </a:path>
              <a:path w="6209665" h="574039">
                <a:moveTo>
                  <a:pt x="5356352" y="62230"/>
                </a:moveTo>
                <a:lnTo>
                  <a:pt x="5300201" y="62230"/>
                </a:lnTo>
                <a:lnTo>
                  <a:pt x="5304848" y="63500"/>
                </a:lnTo>
                <a:lnTo>
                  <a:pt x="5367310" y="63500"/>
                </a:lnTo>
                <a:lnTo>
                  <a:pt x="5356352" y="62230"/>
                </a:lnTo>
                <a:close/>
              </a:path>
              <a:path w="6209665" h="574039">
                <a:moveTo>
                  <a:pt x="5519072" y="62230"/>
                </a:moveTo>
                <a:lnTo>
                  <a:pt x="5373251" y="62230"/>
                </a:lnTo>
                <a:lnTo>
                  <a:pt x="5367310" y="63500"/>
                </a:lnTo>
                <a:lnTo>
                  <a:pt x="5516131" y="63500"/>
                </a:lnTo>
                <a:lnTo>
                  <a:pt x="5519072" y="62230"/>
                </a:lnTo>
                <a:close/>
              </a:path>
              <a:path w="6209665" h="574039">
                <a:moveTo>
                  <a:pt x="5624175" y="59690"/>
                </a:moveTo>
                <a:lnTo>
                  <a:pt x="5615801" y="60960"/>
                </a:lnTo>
                <a:lnTo>
                  <a:pt x="5605892" y="62230"/>
                </a:lnTo>
                <a:lnTo>
                  <a:pt x="5564871" y="62230"/>
                </a:lnTo>
                <a:lnTo>
                  <a:pt x="5560087" y="63500"/>
                </a:lnTo>
                <a:lnTo>
                  <a:pt x="5640944" y="63500"/>
                </a:lnTo>
                <a:lnTo>
                  <a:pt x="5642423" y="62230"/>
                </a:lnTo>
                <a:lnTo>
                  <a:pt x="5626456" y="60960"/>
                </a:lnTo>
                <a:lnTo>
                  <a:pt x="5624175" y="59690"/>
                </a:lnTo>
                <a:close/>
              </a:path>
              <a:path w="6209665" h="574039">
                <a:moveTo>
                  <a:pt x="5789542" y="57150"/>
                </a:moveTo>
                <a:lnTo>
                  <a:pt x="5679633" y="57150"/>
                </a:lnTo>
                <a:lnTo>
                  <a:pt x="5692724" y="58420"/>
                </a:lnTo>
                <a:lnTo>
                  <a:pt x="5689373" y="59690"/>
                </a:lnTo>
                <a:lnTo>
                  <a:pt x="5675407" y="62230"/>
                </a:lnTo>
                <a:lnTo>
                  <a:pt x="5676000" y="63500"/>
                </a:lnTo>
                <a:lnTo>
                  <a:pt x="5772269" y="63500"/>
                </a:lnTo>
                <a:lnTo>
                  <a:pt x="5776152" y="62230"/>
                </a:lnTo>
                <a:lnTo>
                  <a:pt x="5835998" y="62230"/>
                </a:lnTo>
                <a:lnTo>
                  <a:pt x="5823276" y="60960"/>
                </a:lnTo>
                <a:lnTo>
                  <a:pt x="5795700" y="60960"/>
                </a:lnTo>
                <a:lnTo>
                  <a:pt x="5780875" y="59690"/>
                </a:lnTo>
                <a:lnTo>
                  <a:pt x="5771913" y="59690"/>
                </a:lnTo>
                <a:lnTo>
                  <a:pt x="5778777" y="58420"/>
                </a:lnTo>
                <a:lnTo>
                  <a:pt x="5792617" y="58420"/>
                </a:lnTo>
                <a:lnTo>
                  <a:pt x="5789542" y="57150"/>
                </a:lnTo>
                <a:close/>
              </a:path>
              <a:path w="6209665" h="574039">
                <a:moveTo>
                  <a:pt x="5970337" y="57150"/>
                </a:moveTo>
                <a:lnTo>
                  <a:pt x="5819179" y="57150"/>
                </a:lnTo>
                <a:lnTo>
                  <a:pt x="5830863" y="58420"/>
                </a:lnTo>
                <a:lnTo>
                  <a:pt x="5862890" y="60960"/>
                </a:lnTo>
                <a:lnTo>
                  <a:pt x="5873068" y="60960"/>
                </a:lnTo>
                <a:lnTo>
                  <a:pt x="5879288" y="62230"/>
                </a:lnTo>
                <a:lnTo>
                  <a:pt x="5873101" y="62230"/>
                </a:lnTo>
                <a:lnTo>
                  <a:pt x="5871422" y="63500"/>
                </a:lnTo>
                <a:lnTo>
                  <a:pt x="5905712" y="63500"/>
                </a:lnTo>
                <a:lnTo>
                  <a:pt x="5906577" y="62230"/>
                </a:lnTo>
                <a:lnTo>
                  <a:pt x="5905272" y="60960"/>
                </a:lnTo>
                <a:lnTo>
                  <a:pt x="5900376" y="58420"/>
                </a:lnTo>
                <a:lnTo>
                  <a:pt x="5973604" y="58420"/>
                </a:lnTo>
                <a:lnTo>
                  <a:pt x="5970337" y="57150"/>
                </a:lnTo>
                <a:close/>
              </a:path>
              <a:path w="6209665" h="574039">
                <a:moveTo>
                  <a:pt x="4081645" y="60960"/>
                </a:moveTo>
                <a:lnTo>
                  <a:pt x="4003209" y="60960"/>
                </a:lnTo>
                <a:lnTo>
                  <a:pt x="3997721" y="62230"/>
                </a:lnTo>
                <a:lnTo>
                  <a:pt x="4095286" y="62230"/>
                </a:lnTo>
                <a:lnTo>
                  <a:pt x="4081645" y="60960"/>
                </a:lnTo>
                <a:close/>
              </a:path>
              <a:path w="6209665" h="574039">
                <a:moveTo>
                  <a:pt x="4241959" y="59690"/>
                </a:moveTo>
                <a:lnTo>
                  <a:pt x="4222223" y="59690"/>
                </a:lnTo>
                <a:lnTo>
                  <a:pt x="4222672" y="60960"/>
                </a:lnTo>
                <a:lnTo>
                  <a:pt x="4222554" y="62230"/>
                </a:lnTo>
                <a:lnTo>
                  <a:pt x="4254988" y="62230"/>
                </a:lnTo>
                <a:lnTo>
                  <a:pt x="4245393" y="60960"/>
                </a:lnTo>
                <a:lnTo>
                  <a:pt x="4241959" y="59690"/>
                </a:lnTo>
                <a:close/>
              </a:path>
              <a:path w="6209665" h="574039">
                <a:moveTo>
                  <a:pt x="4828137" y="59690"/>
                </a:moveTo>
                <a:lnTo>
                  <a:pt x="4309676" y="59690"/>
                </a:lnTo>
                <a:lnTo>
                  <a:pt x="4308105" y="60960"/>
                </a:lnTo>
                <a:lnTo>
                  <a:pt x="4582938" y="60960"/>
                </a:lnTo>
                <a:lnTo>
                  <a:pt x="4590781" y="62230"/>
                </a:lnTo>
                <a:lnTo>
                  <a:pt x="4824415" y="62230"/>
                </a:lnTo>
                <a:lnTo>
                  <a:pt x="4830812" y="60960"/>
                </a:lnTo>
                <a:lnTo>
                  <a:pt x="4829498" y="59772"/>
                </a:lnTo>
                <a:lnTo>
                  <a:pt x="4828137" y="59690"/>
                </a:lnTo>
                <a:close/>
              </a:path>
              <a:path w="6209665" h="574039">
                <a:moveTo>
                  <a:pt x="5343480" y="60960"/>
                </a:moveTo>
                <a:lnTo>
                  <a:pt x="5280263" y="60960"/>
                </a:lnTo>
                <a:lnTo>
                  <a:pt x="5284340" y="62230"/>
                </a:lnTo>
                <a:lnTo>
                  <a:pt x="5348498" y="62230"/>
                </a:lnTo>
                <a:lnTo>
                  <a:pt x="5347797" y="61864"/>
                </a:lnTo>
                <a:lnTo>
                  <a:pt x="5343480" y="60960"/>
                </a:lnTo>
                <a:close/>
              </a:path>
              <a:path w="6209665" h="574039">
                <a:moveTo>
                  <a:pt x="5347797" y="61864"/>
                </a:moveTo>
                <a:lnTo>
                  <a:pt x="5348498" y="62230"/>
                </a:lnTo>
                <a:lnTo>
                  <a:pt x="5349247" y="62167"/>
                </a:lnTo>
                <a:lnTo>
                  <a:pt x="5347797" y="61864"/>
                </a:lnTo>
                <a:close/>
              </a:path>
              <a:path w="6209665" h="574039">
                <a:moveTo>
                  <a:pt x="5349247" y="62167"/>
                </a:moveTo>
                <a:lnTo>
                  <a:pt x="5348498" y="62230"/>
                </a:lnTo>
                <a:lnTo>
                  <a:pt x="5349543" y="62230"/>
                </a:lnTo>
                <a:lnTo>
                  <a:pt x="5349247" y="62167"/>
                </a:lnTo>
                <a:close/>
              </a:path>
              <a:path w="6209665" h="574039">
                <a:moveTo>
                  <a:pt x="5520393" y="58420"/>
                </a:moveTo>
                <a:lnTo>
                  <a:pt x="5518112" y="59690"/>
                </a:lnTo>
                <a:lnTo>
                  <a:pt x="5415588" y="59690"/>
                </a:lnTo>
                <a:lnTo>
                  <a:pt x="5418273" y="60960"/>
                </a:lnTo>
                <a:lnTo>
                  <a:pt x="5401307" y="60960"/>
                </a:lnTo>
                <a:lnTo>
                  <a:pt x="5381737" y="62230"/>
                </a:lnTo>
                <a:lnTo>
                  <a:pt x="5527893" y="62230"/>
                </a:lnTo>
                <a:lnTo>
                  <a:pt x="5533623" y="60960"/>
                </a:lnTo>
                <a:lnTo>
                  <a:pt x="5520393" y="58420"/>
                </a:lnTo>
                <a:close/>
              </a:path>
              <a:path w="6209665" h="574039">
                <a:moveTo>
                  <a:pt x="5599306" y="58420"/>
                </a:moveTo>
                <a:lnTo>
                  <a:pt x="5547367" y="58420"/>
                </a:lnTo>
                <a:lnTo>
                  <a:pt x="5553467" y="59690"/>
                </a:lnTo>
                <a:lnTo>
                  <a:pt x="5551186" y="62230"/>
                </a:lnTo>
                <a:lnTo>
                  <a:pt x="5585280" y="62230"/>
                </a:lnTo>
                <a:lnTo>
                  <a:pt x="5576480" y="60960"/>
                </a:lnTo>
                <a:lnTo>
                  <a:pt x="5569953" y="60960"/>
                </a:lnTo>
                <a:lnTo>
                  <a:pt x="5566651" y="59690"/>
                </a:lnTo>
                <a:lnTo>
                  <a:pt x="5589368" y="59690"/>
                </a:lnTo>
                <a:lnTo>
                  <a:pt x="5599306" y="58420"/>
                </a:lnTo>
                <a:close/>
              </a:path>
              <a:path w="6209665" h="574039">
                <a:moveTo>
                  <a:pt x="5679633" y="57150"/>
                </a:moveTo>
                <a:lnTo>
                  <a:pt x="5340171" y="57150"/>
                </a:lnTo>
                <a:lnTo>
                  <a:pt x="5343632" y="59690"/>
                </a:lnTo>
                <a:lnTo>
                  <a:pt x="5347797" y="61864"/>
                </a:lnTo>
                <a:lnTo>
                  <a:pt x="5349247" y="62167"/>
                </a:lnTo>
                <a:lnTo>
                  <a:pt x="5363818" y="60960"/>
                </a:lnTo>
                <a:lnTo>
                  <a:pt x="5366052" y="59690"/>
                </a:lnTo>
                <a:lnTo>
                  <a:pt x="5511111" y="59690"/>
                </a:lnTo>
                <a:lnTo>
                  <a:pt x="5510961" y="58420"/>
                </a:lnTo>
                <a:lnTo>
                  <a:pt x="5670934" y="58420"/>
                </a:lnTo>
                <a:lnTo>
                  <a:pt x="5679633" y="57150"/>
                </a:lnTo>
                <a:close/>
              </a:path>
              <a:path w="6209665" h="574039">
                <a:moveTo>
                  <a:pt x="803323" y="57150"/>
                </a:moveTo>
                <a:lnTo>
                  <a:pt x="779926" y="57150"/>
                </a:lnTo>
                <a:lnTo>
                  <a:pt x="777772" y="58420"/>
                </a:lnTo>
                <a:lnTo>
                  <a:pt x="774418" y="58420"/>
                </a:lnTo>
                <a:lnTo>
                  <a:pt x="770226" y="59690"/>
                </a:lnTo>
                <a:lnTo>
                  <a:pt x="760790" y="59690"/>
                </a:lnTo>
                <a:lnTo>
                  <a:pt x="756273" y="60960"/>
                </a:lnTo>
                <a:lnTo>
                  <a:pt x="776345" y="60960"/>
                </a:lnTo>
                <a:lnTo>
                  <a:pt x="787893" y="59690"/>
                </a:lnTo>
                <a:lnTo>
                  <a:pt x="792079" y="58420"/>
                </a:lnTo>
                <a:lnTo>
                  <a:pt x="803323" y="57150"/>
                </a:lnTo>
                <a:close/>
              </a:path>
              <a:path w="6209665" h="574039">
                <a:moveTo>
                  <a:pt x="1294699" y="59690"/>
                </a:moveTo>
                <a:lnTo>
                  <a:pt x="1201660" y="59690"/>
                </a:lnTo>
                <a:lnTo>
                  <a:pt x="1217485" y="60960"/>
                </a:lnTo>
                <a:lnTo>
                  <a:pt x="1307544" y="60960"/>
                </a:lnTo>
                <a:lnTo>
                  <a:pt x="1294699" y="59690"/>
                </a:lnTo>
                <a:close/>
              </a:path>
              <a:path w="6209665" h="574039">
                <a:moveTo>
                  <a:pt x="4131935" y="59690"/>
                </a:moveTo>
                <a:lnTo>
                  <a:pt x="4084318" y="59690"/>
                </a:lnTo>
                <a:lnTo>
                  <a:pt x="4098584" y="60960"/>
                </a:lnTo>
                <a:lnTo>
                  <a:pt x="4114866" y="60960"/>
                </a:lnTo>
                <a:lnTo>
                  <a:pt x="4131935" y="59690"/>
                </a:lnTo>
                <a:close/>
              </a:path>
              <a:path w="6209665" h="574039">
                <a:moveTo>
                  <a:pt x="4297827" y="59690"/>
                </a:moveTo>
                <a:lnTo>
                  <a:pt x="4256288" y="59690"/>
                </a:lnTo>
                <a:lnTo>
                  <a:pt x="4266588" y="60960"/>
                </a:lnTo>
                <a:lnTo>
                  <a:pt x="4281589" y="60960"/>
                </a:lnTo>
                <a:lnTo>
                  <a:pt x="4297827" y="59690"/>
                </a:lnTo>
                <a:close/>
              </a:path>
              <a:path w="6209665" h="574039">
                <a:moveTo>
                  <a:pt x="5325376" y="59690"/>
                </a:moveTo>
                <a:lnTo>
                  <a:pt x="5274778" y="59690"/>
                </a:lnTo>
                <a:lnTo>
                  <a:pt x="5276204" y="60960"/>
                </a:lnTo>
                <a:lnTo>
                  <a:pt x="5319674" y="60960"/>
                </a:lnTo>
                <a:lnTo>
                  <a:pt x="5325376" y="59690"/>
                </a:lnTo>
                <a:close/>
              </a:path>
              <a:path w="6209665" h="574039">
                <a:moveTo>
                  <a:pt x="5589368" y="59690"/>
                </a:moveTo>
                <a:lnTo>
                  <a:pt x="5567525" y="59690"/>
                </a:lnTo>
                <a:lnTo>
                  <a:pt x="5573526" y="60960"/>
                </a:lnTo>
                <a:lnTo>
                  <a:pt x="5589368" y="59690"/>
                </a:lnTo>
                <a:close/>
              </a:path>
              <a:path w="6209665" h="574039">
                <a:moveTo>
                  <a:pt x="4829407" y="59690"/>
                </a:moveTo>
                <a:lnTo>
                  <a:pt x="4828137" y="59690"/>
                </a:lnTo>
                <a:lnTo>
                  <a:pt x="4829498" y="59772"/>
                </a:lnTo>
                <a:close/>
              </a:path>
              <a:path w="6209665" h="574039">
                <a:moveTo>
                  <a:pt x="3954424" y="58420"/>
                </a:moveTo>
                <a:lnTo>
                  <a:pt x="3940210" y="58420"/>
                </a:lnTo>
                <a:lnTo>
                  <a:pt x="3938653" y="59690"/>
                </a:lnTo>
                <a:lnTo>
                  <a:pt x="3957824" y="59690"/>
                </a:lnTo>
                <a:lnTo>
                  <a:pt x="3954424" y="58420"/>
                </a:lnTo>
                <a:close/>
              </a:path>
              <a:path w="6209665" h="574039">
                <a:moveTo>
                  <a:pt x="4039731" y="58420"/>
                </a:moveTo>
                <a:lnTo>
                  <a:pt x="4021436" y="58420"/>
                </a:lnTo>
                <a:lnTo>
                  <a:pt x="4009288" y="59690"/>
                </a:lnTo>
                <a:lnTo>
                  <a:pt x="4026414" y="59690"/>
                </a:lnTo>
                <a:lnTo>
                  <a:pt x="4039731" y="58420"/>
                </a:lnTo>
                <a:close/>
              </a:path>
              <a:path w="6209665" h="574039">
                <a:moveTo>
                  <a:pt x="4175556" y="58420"/>
                </a:moveTo>
                <a:lnTo>
                  <a:pt x="4095803" y="58420"/>
                </a:lnTo>
                <a:lnTo>
                  <a:pt x="4082646" y="59690"/>
                </a:lnTo>
                <a:lnTo>
                  <a:pt x="4163509" y="59690"/>
                </a:lnTo>
                <a:lnTo>
                  <a:pt x="4175556" y="58420"/>
                </a:lnTo>
                <a:close/>
              </a:path>
              <a:path w="6209665" h="574039">
                <a:moveTo>
                  <a:pt x="5340171" y="57150"/>
                </a:moveTo>
                <a:lnTo>
                  <a:pt x="5213855" y="57150"/>
                </a:lnTo>
                <a:lnTo>
                  <a:pt x="5230662" y="58420"/>
                </a:lnTo>
                <a:lnTo>
                  <a:pt x="5264255" y="58420"/>
                </a:lnTo>
                <a:lnTo>
                  <a:pt x="5269526" y="59690"/>
                </a:lnTo>
                <a:lnTo>
                  <a:pt x="5332219" y="59690"/>
                </a:lnTo>
                <a:lnTo>
                  <a:pt x="5331078" y="58420"/>
                </a:lnTo>
                <a:lnTo>
                  <a:pt x="5340171" y="57150"/>
                </a:lnTo>
                <a:close/>
              </a:path>
              <a:path w="6209665" h="574039">
                <a:moveTo>
                  <a:pt x="5672358" y="58420"/>
                </a:moveTo>
                <a:lnTo>
                  <a:pt x="5605275" y="58420"/>
                </a:lnTo>
                <a:lnTo>
                  <a:pt x="5615622" y="59690"/>
                </a:lnTo>
                <a:lnTo>
                  <a:pt x="5666124" y="59690"/>
                </a:lnTo>
                <a:lnTo>
                  <a:pt x="5672358" y="58420"/>
                </a:lnTo>
                <a:close/>
              </a:path>
              <a:path w="6209665" h="574039">
                <a:moveTo>
                  <a:pt x="173807" y="57889"/>
                </a:moveTo>
                <a:lnTo>
                  <a:pt x="172422" y="58420"/>
                </a:lnTo>
                <a:lnTo>
                  <a:pt x="172790" y="58420"/>
                </a:lnTo>
                <a:lnTo>
                  <a:pt x="173807" y="57889"/>
                </a:lnTo>
                <a:close/>
              </a:path>
              <a:path w="6209665" h="574039">
                <a:moveTo>
                  <a:pt x="3662093" y="57150"/>
                </a:moveTo>
                <a:lnTo>
                  <a:pt x="816900" y="57150"/>
                </a:lnTo>
                <a:lnTo>
                  <a:pt x="831068" y="58420"/>
                </a:lnTo>
                <a:lnTo>
                  <a:pt x="3666033" y="58420"/>
                </a:lnTo>
                <a:lnTo>
                  <a:pt x="3662093" y="57150"/>
                </a:lnTo>
                <a:close/>
              </a:path>
              <a:path w="6209665" h="574039">
                <a:moveTo>
                  <a:pt x="4070295" y="57150"/>
                </a:moveTo>
                <a:lnTo>
                  <a:pt x="3948206" y="57150"/>
                </a:lnTo>
                <a:lnTo>
                  <a:pt x="3946783" y="58420"/>
                </a:lnTo>
                <a:lnTo>
                  <a:pt x="4060325" y="58420"/>
                </a:lnTo>
                <a:lnTo>
                  <a:pt x="4070295" y="57150"/>
                </a:lnTo>
                <a:close/>
              </a:path>
              <a:path w="6209665" h="574039">
                <a:moveTo>
                  <a:pt x="5810070" y="57150"/>
                </a:moveTo>
                <a:lnTo>
                  <a:pt x="5799806" y="57150"/>
                </a:lnTo>
                <a:lnTo>
                  <a:pt x="5799806" y="58420"/>
                </a:lnTo>
                <a:lnTo>
                  <a:pt x="5808930" y="58420"/>
                </a:lnTo>
                <a:lnTo>
                  <a:pt x="5810070" y="57150"/>
                </a:lnTo>
                <a:close/>
              </a:path>
              <a:path w="6209665" h="574039">
                <a:moveTo>
                  <a:pt x="1122040" y="41910"/>
                </a:moveTo>
                <a:lnTo>
                  <a:pt x="963063" y="41910"/>
                </a:lnTo>
                <a:lnTo>
                  <a:pt x="961960" y="43180"/>
                </a:lnTo>
                <a:lnTo>
                  <a:pt x="961947" y="44450"/>
                </a:lnTo>
                <a:lnTo>
                  <a:pt x="962316" y="44450"/>
                </a:lnTo>
                <a:lnTo>
                  <a:pt x="962363" y="45720"/>
                </a:lnTo>
                <a:lnTo>
                  <a:pt x="961381" y="46990"/>
                </a:lnTo>
                <a:lnTo>
                  <a:pt x="958663" y="46990"/>
                </a:lnTo>
                <a:lnTo>
                  <a:pt x="953503" y="48260"/>
                </a:lnTo>
                <a:lnTo>
                  <a:pt x="945195" y="49530"/>
                </a:lnTo>
                <a:lnTo>
                  <a:pt x="796533" y="49530"/>
                </a:lnTo>
                <a:lnTo>
                  <a:pt x="810496" y="50800"/>
                </a:lnTo>
                <a:lnTo>
                  <a:pt x="797626" y="50800"/>
                </a:lnTo>
                <a:lnTo>
                  <a:pt x="776723" y="53340"/>
                </a:lnTo>
                <a:lnTo>
                  <a:pt x="764459" y="54610"/>
                </a:lnTo>
                <a:lnTo>
                  <a:pt x="769248" y="54610"/>
                </a:lnTo>
                <a:lnTo>
                  <a:pt x="775540" y="55880"/>
                </a:lnTo>
                <a:lnTo>
                  <a:pt x="3728736" y="55880"/>
                </a:lnTo>
                <a:lnTo>
                  <a:pt x="3735211" y="57150"/>
                </a:lnTo>
                <a:lnTo>
                  <a:pt x="5970337" y="57150"/>
                </a:lnTo>
                <a:lnTo>
                  <a:pt x="5979589" y="58420"/>
                </a:lnTo>
                <a:lnTo>
                  <a:pt x="5981863" y="57150"/>
                </a:lnTo>
                <a:lnTo>
                  <a:pt x="5978747" y="54610"/>
                </a:lnTo>
                <a:lnTo>
                  <a:pt x="5971829" y="52070"/>
                </a:lnTo>
                <a:lnTo>
                  <a:pt x="5962699" y="48260"/>
                </a:lnTo>
                <a:lnTo>
                  <a:pt x="5952946" y="44450"/>
                </a:lnTo>
                <a:lnTo>
                  <a:pt x="5949101" y="43180"/>
                </a:lnTo>
                <a:lnTo>
                  <a:pt x="1123004" y="43180"/>
                </a:lnTo>
                <a:lnTo>
                  <a:pt x="1122040" y="41910"/>
                </a:lnTo>
                <a:close/>
              </a:path>
              <a:path w="6209665" h="574039">
                <a:moveTo>
                  <a:pt x="5979691" y="43180"/>
                </a:moveTo>
                <a:lnTo>
                  <a:pt x="5979115" y="43180"/>
                </a:lnTo>
                <a:lnTo>
                  <a:pt x="5983545" y="45720"/>
                </a:lnTo>
                <a:lnTo>
                  <a:pt x="5992011" y="48260"/>
                </a:lnTo>
                <a:lnTo>
                  <a:pt x="6003540" y="53340"/>
                </a:lnTo>
                <a:lnTo>
                  <a:pt x="6017160" y="58420"/>
                </a:lnTo>
                <a:lnTo>
                  <a:pt x="6019185" y="57150"/>
                </a:lnTo>
                <a:lnTo>
                  <a:pt x="6011385" y="53340"/>
                </a:lnTo>
                <a:lnTo>
                  <a:pt x="6033243" y="53340"/>
                </a:lnTo>
                <a:lnTo>
                  <a:pt x="6018512" y="48260"/>
                </a:lnTo>
                <a:lnTo>
                  <a:pt x="6011206" y="44450"/>
                </a:lnTo>
                <a:lnTo>
                  <a:pt x="5986247" y="44450"/>
                </a:lnTo>
                <a:lnTo>
                  <a:pt x="5979691" y="43180"/>
                </a:lnTo>
                <a:close/>
              </a:path>
              <a:path w="6209665" h="574039">
                <a:moveTo>
                  <a:pt x="200885" y="45220"/>
                </a:moveTo>
                <a:lnTo>
                  <a:pt x="195864" y="46990"/>
                </a:lnTo>
                <a:lnTo>
                  <a:pt x="181786" y="54610"/>
                </a:lnTo>
                <a:lnTo>
                  <a:pt x="177660" y="55880"/>
                </a:lnTo>
                <a:lnTo>
                  <a:pt x="173807" y="57889"/>
                </a:lnTo>
                <a:lnTo>
                  <a:pt x="175738" y="57150"/>
                </a:lnTo>
                <a:lnTo>
                  <a:pt x="181918" y="54610"/>
                </a:lnTo>
                <a:lnTo>
                  <a:pt x="190142" y="50800"/>
                </a:lnTo>
                <a:lnTo>
                  <a:pt x="199593" y="45720"/>
                </a:lnTo>
                <a:lnTo>
                  <a:pt x="200885" y="45220"/>
                </a:lnTo>
                <a:close/>
              </a:path>
              <a:path w="6209665" h="574039">
                <a:moveTo>
                  <a:pt x="3728736" y="55880"/>
                </a:moveTo>
                <a:lnTo>
                  <a:pt x="779174" y="55880"/>
                </a:lnTo>
                <a:lnTo>
                  <a:pt x="780514" y="57150"/>
                </a:lnTo>
                <a:lnTo>
                  <a:pt x="3726617" y="57150"/>
                </a:lnTo>
                <a:lnTo>
                  <a:pt x="3728736" y="55880"/>
                </a:lnTo>
                <a:close/>
              </a:path>
              <a:path w="6209665" h="574039">
                <a:moveTo>
                  <a:pt x="792703" y="46990"/>
                </a:moveTo>
                <a:lnTo>
                  <a:pt x="792058" y="46990"/>
                </a:lnTo>
                <a:lnTo>
                  <a:pt x="792058" y="49530"/>
                </a:lnTo>
                <a:lnTo>
                  <a:pt x="914403" y="49530"/>
                </a:lnTo>
                <a:lnTo>
                  <a:pt x="902336" y="48260"/>
                </a:lnTo>
                <a:lnTo>
                  <a:pt x="804519" y="48260"/>
                </a:lnTo>
                <a:lnTo>
                  <a:pt x="792703" y="46990"/>
                </a:lnTo>
                <a:close/>
              </a:path>
              <a:path w="6209665" h="574039">
                <a:moveTo>
                  <a:pt x="910300" y="46990"/>
                </a:moveTo>
                <a:lnTo>
                  <a:pt x="839540" y="46990"/>
                </a:lnTo>
                <a:lnTo>
                  <a:pt x="827579" y="48260"/>
                </a:lnTo>
                <a:lnTo>
                  <a:pt x="902336" y="48260"/>
                </a:lnTo>
                <a:lnTo>
                  <a:pt x="910300" y="46990"/>
                </a:lnTo>
                <a:close/>
              </a:path>
              <a:path w="6209665" h="574039">
                <a:moveTo>
                  <a:pt x="944879" y="39370"/>
                </a:moveTo>
                <a:lnTo>
                  <a:pt x="926566" y="40640"/>
                </a:lnTo>
                <a:lnTo>
                  <a:pt x="797680" y="40640"/>
                </a:lnTo>
                <a:lnTo>
                  <a:pt x="798867" y="41910"/>
                </a:lnTo>
                <a:lnTo>
                  <a:pt x="792433" y="41910"/>
                </a:lnTo>
                <a:lnTo>
                  <a:pt x="786427" y="43180"/>
                </a:lnTo>
                <a:lnTo>
                  <a:pt x="842961" y="43180"/>
                </a:lnTo>
                <a:lnTo>
                  <a:pt x="851361" y="44450"/>
                </a:lnTo>
                <a:lnTo>
                  <a:pt x="851361" y="45720"/>
                </a:lnTo>
                <a:lnTo>
                  <a:pt x="881448" y="45720"/>
                </a:lnTo>
                <a:lnTo>
                  <a:pt x="866116" y="46990"/>
                </a:lnTo>
                <a:lnTo>
                  <a:pt x="940283" y="46990"/>
                </a:lnTo>
                <a:lnTo>
                  <a:pt x="944879" y="45720"/>
                </a:lnTo>
                <a:lnTo>
                  <a:pt x="944879" y="39370"/>
                </a:lnTo>
                <a:close/>
              </a:path>
              <a:path w="6209665" h="574039">
                <a:moveTo>
                  <a:pt x="787448" y="44450"/>
                </a:moveTo>
                <a:lnTo>
                  <a:pt x="762657" y="44450"/>
                </a:lnTo>
                <a:lnTo>
                  <a:pt x="760817" y="45720"/>
                </a:lnTo>
                <a:lnTo>
                  <a:pt x="776461" y="45720"/>
                </a:lnTo>
                <a:lnTo>
                  <a:pt x="787448" y="44450"/>
                </a:lnTo>
                <a:close/>
              </a:path>
              <a:path w="6209665" h="574039">
                <a:moveTo>
                  <a:pt x="278139" y="25400"/>
                </a:moveTo>
                <a:lnTo>
                  <a:pt x="243390" y="25400"/>
                </a:lnTo>
                <a:lnTo>
                  <a:pt x="236564" y="26670"/>
                </a:lnTo>
                <a:lnTo>
                  <a:pt x="233271" y="29210"/>
                </a:lnTo>
                <a:lnTo>
                  <a:pt x="227108" y="33020"/>
                </a:lnTo>
                <a:lnTo>
                  <a:pt x="218895" y="36830"/>
                </a:lnTo>
                <a:lnTo>
                  <a:pt x="209450" y="41910"/>
                </a:lnTo>
                <a:lnTo>
                  <a:pt x="200885" y="45220"/>
                </a:lnTo>
                <a:lnTo>
                  <a:pt x="224502" y="36830"/>
                </a:lnTo>
                <a:lnTo>
                  <a:pt x="238003" y="34290"/>
                </a:lnTo>
                <a:lnTo>
                  <a:pt x="250254" y="31750"/>
                </a:lnTo>
                <a:lnTo>
                  <a:pt x="260724" y="30480"/>
                </a:lnTo>
                <a:lnTo>
                  <a:pt x="268884" y="29210"/>
                </a:lnTo>
                <a:lnTo>
                  <a:pt x="274205" y="27940"/>
                </a:lnTo>
                <a:lnTo>
                  <a:pt x="278139" y="25400"/>
                </a:lnTo>
                <a:close/>
              </a:path>
              <a:path w="6209665" h="574039">
                <a:moveTo>
                  <a:pt x="813974" y="43180"/>
                </a:moveTo>
                <a:lnTo>
                  <a:pt x="772875" y="43180"/>
                </a:lnTo>
                <a:lnTo>
                  <a:pt x="766946" y="44450"/>
                </a:lnTo>
                <a:lnTo>
                  <a:pt x="800133" y="44450"/>
                </a:lnTo>
                <a:lnTo>
                  <a:pt x="813974" y="43180"/>
                </a:lnTo>
                <a:close/>
              </a:path>
              <a:path w="6209665" h="574039">
                <a:moveTo>
                  <a:pt x="4673375" y="17780"/>
                </a:moveTo>
                <a:lnTo>
                  <a:pt x="4592505" y="17780"/>
                </a:lnTo>
                <a:lnTo>
                  <a:pt x="4593202" y="19050"/>
                </a:lnTo>
                <a:lnTo>
                  <a:pt x="4593202" y="20320"/>
                </a:lnTo>
                <a:lnTo>
                  <a:pt x="4545935" y="20320"/>
                </a:lnTo>
                <a:lnTo>
                  <a:pt x="4533137" y="21590"/>
                </a:lnTo>
                <a:lnTo>
                  <a:pt x="4511569" y="21590"/>
                </a:lnTo>
                <a:lnTo>
                  <a:pt x="4502662" y="22860"/>
                </a:lnTo>
                <a:lnTo>
                  <a:pt x="5845631" y="22860"/>
                </a:lnTo>
                <a:lnTo>
                  <a:pt x="5857728" y="24130"/>
                </a:lnTo>
                <a:lnTo>
                  <a:pt x="5870136" y="24130"/>
                </a:lnTo>
                <a:lnTo>
                  <a:pt x="5908651" y="27940"/>
                </a:lnTo>
                <a:lnTo>
                  <a:pt x="5921725" y="30480"/>
                </a:lnTo>
                <a:lnTo>
                  <a:pt x="5934821" y="31750"/>
                </a:lnTo>
                <a:lnTo>
                  <a:pt x="5960841" y="36830"/>
                </a:lnTo>
                <a:lnTo>
                  <a:pt x="5986247" y="44450"/>
                </a:lnTo>
                <a:lnTo>
                  <a:pt x="6011206" y="44450"/>
                </a:lnTo>
                <a:lnTo>
                  <a:pt x="6001894" y="40640"/>
                </a:lnTo>
                <a:lnTo>
                  <a:pt x="5990869" y="35560"/>
                </a:lnTo>
                <a:lnTo>
                  <a:pt x="5978425" y="31750"/>
                </a:lnTo>
                <a:lnTo>
                  <a:pt x="5964857" y="26670"/>
                </a:lnTo>
                <a:lnTo>
                  <a:pt x="5950458" y="22860"/>
                </a:lnTo>
                <a:lnTo>
                  <a:pt x="5935522" y="20320"/>
                </a:lnTo>
                <a:lnTo>
                  <a:pt x="5933132" y="19050"/>
                </a:lnTo>
                <a:lnTo>
                  <a:pt x="4667909" y="19050"/>
                </a:lnTo>
                <a:lnTo>
                  <a:pt x="4673375" y="17780"/>
                </a:lnTo>
                <a:close/>
              </a:path>
              <a:path w="6209665" h="574039">
                <a:moveTo>
                  <a:pt x="5863991" y="30480"/>
                </a:moveTo>
                <a:lnTo>
                  <a:pt x="5853735" y="30480"/>
                </a:lnTo>
                <a:lnTo>
                  <a:pt x="5850278" y="31750"/>
                </a:lnTo>
                <a:lnTo>
                  <a:pt x="5845534" y="31750"/>
                </a:lnTo>
                <a:lnTo>
                  <a:pt x="5837701" y="33020"/>
                </a:lnTo>
                <a:lnTo>
                  <a:pt x="4648931" y="33020"/>
                </a:lnTo>
                <a:lnTo>
                  <a:pt x="4663595" y="34290"/>
                </a:lnTo>
                <a:lnTo>
                  <a:pt x="4673142" y="34290"/>
                </a:lnTo>
                <a:lnTo>
                  <a:pt x="4667224" y="35560"/>
                </a:lnTo>
                <a:lnTo>
                  <a:pt x="4640883" y="35560"/>
                </a:lnTo>
                <a:lnTo>
                  <a:pt x="4630953" y="38100"/>
                </a:lnTo>
                <a:lnTo>
                  <a:pt x="1199594" y="38100"/>
                </a:lnTo>
                <a:lnTo>
                  <a:pt x="1186004" y="39370"/>
                </a:lnTo>
                <a:lnTo>
                  <a:pt x="1168623" y="40640"/>
                </a:lnTo>
                <a:lnTo>
                  <a:pt x="1146892" y="40640"/>
                </a:lnTo>
                <a:lnTo>
                  <a:pt x="1136309" y="41910"/>
                </a:lnTo>
                <a:lnTo>
                  <a:pt x="1140727" y="43180"/>
                </a:lnTo>
                <a:lnTo>
                  <a:pt x="5949101" y="43180"/>
                </a:lnTo>
                <a:lnTo>
                  <a:pt x="5945256" y="41910"/>
                </a:lnTo>
                <a:lnTo>
                  <a:pt x="5931880" y="41910"/>
                </a:lnTo>
                <a:lnTo>
                  <a:pt x="5912320" y="38100"/>
                </a:lnTo>
                <a:lnTo>
                  <a:pt x="5898905" y="36830"/>
                </a:lnTo>
                <a:lnTo>
                  <a:pt x="5890115" y="35560"/>
                </a:lnTo>
                <a:lnTo>
                  <a:pt x="4667224" y="35560"/>
                </a:lnTo>
                <a:lnTo>
                  <a:pt x="4656914" y="34290"/>
                </a:lnTo>
                <a:lnTo>
                  <a:pt x="5882972" y="34290"/>
                </a:lnTo>
                <a:lnTo>
                  <a:pt x="5875830" y="33020"/>
                </a:lnTo>
                <a:lnTo>
                  <a:pt x="5874392" y="31750"/>
                </a:lnTo>
                <a:lnTo>
                  <a:pt x="5863991" y="30480"/>
                </a:lnTo>
                <a:close/>
              </a:path>
              <a:path w="6209665" h="574039">
                <a:moveTo>
                  <a:pt x="1154935" y="38100"/>
                </a:moveTo>
                <a:lnTo>
                  <a:pt x="951184" y="38100"/>
                </a:lnTo>
                <a:lnTo>
                  <a:pt x="963964" y="39370"/>
                </a:lnTo>
                <a:lnTo>
                  <a:pt x="977662" y="39370"/>
                </a:lnTo>
                <a:lnTo>
                  <a:pt x="992499" y="40640"/>
                </a:lnTo>
                <a:lnTo>
                  <a:pt x="971364" y="40640"/>
                </a:lnTo>
                <a:lnTo>
                  <a:pt x="965962" y="41910"/>
                </a:lnTo>
                <a:lnTo>
                  <a:pt x="1124964" y="41910"/>
                </a:lnTo>
                <a:lnTo>
                  <a:pt x="1130748" y="40640"/>
                </a:lnTo>
                <a:lnTo>
                  <a:pt x="1146764" y="39370"/>
                </a:lnTo>
                <a:lnTo>
                  <a:pt x="1154935" y="38100"/>
                </a:lnTo>
                <a:close/>
              </a:path>
              <a:path w="6209665" h="574039">
                <a:moveTo>
                  <a:pt x="855198" y="38100"/>
                </a:moveTo>
                <a:lnTo>
                  <a:pt x="819129" y="38100"/>
                </a:lnTo>
                <a:lnTo>
                  <a:pt x="835222" y="39370"/>
                </a:lnTo>
                <a:lnTo>
                  <a:pt x="850739" y="39370"/>
                </a:lnTo>
                <a:lnTo>
                  <a:pt x="864629" y="40640"/>
                </a:lnTo>
                <a:lnTo>
                  <a:pt x="886012" y="40640"/>
                </a:lnTo>
                <a:lnTo>
                  <a:pt x="863833" y="39370"/>
                </a:lnTo>
                <a:lnTo>
                  <a:pt x="855198" y="38100"/>
                </a:lnTo>
                <a:close/>
              </a:path>
              <a:path w="6209665" h="574039">
                <a:moveTo>
                  <a:pt x="770050" y="38100"/>
                </a:moveTo>
                <a:lnTo>
                  <a:pt x="696253" y="38100"/>
                </a:lnTo>
                <a:lnTo>
                  <a:pt x="719688" y="39370"/>
                </a:lnTo>
                <a:lnTo>
                  <a:pt x="762175" y="39370"/>
                </a:lnTo>
                <a:lnTo>
                  <a:pt x="770050" y="38100"/>
                </a:lnTo>
                <a:close/>
              </a:path>
              <a:path w="6209665" h="574039">
                <a:moveTo>
                  <a:pt x="640658" y="36830"/>
                </a:moveTo>
                <a:lnTo>
                  <a:pt x="626988" y="36830"/>
                </a:lnTo>
                <a:lnTo>
                  <a:pt x="623191" y="38100"/>
                </a:lnTo>
                <a:lnTo>
                  <a:pt x="639037" y="38100"/>
                </a:lnTo>
                <a:lnTo>
                  <a:pt x="640658" y="36830"/>
                </a:lnTo>
                <a:close/>
              </a:path>
              <a:path w="6209665" h="574039">
                <a:moveTo>
                  <a:pt x="684597" y="35560"/>
                </a:moveTo>
                <a:lnTo>
                  <a:pt x="669647" y="35560"/>
                </a:lnTo>
                <a:lnTo>
                  <a:pt x="657250" y="36830"/>
                </a:lnTo>
                <a:lnTo>
                  <a:pt x="651432" y="38100"/>
                </a:lnTo>
                <a:lnTo>
                  <a:pt x="782060" y="38100"/>
                </a:lnTo>
                <a:lnTo>
                  <a:pt x="781144" y="36830"/>
                </a:lnTo>
                <a:lnTo>
                  <a:pt x="698074" y="36830"/>
                </a:lnTo>
                <a:lnTo>
                  <a:pt x="684597" y="35560"/>
                </a:lnTo>
                <a:close/>
              </a:path>
              <a:path w="6209665" h="574039">
                <a:moveTo>
                  <a:pt x="1166445" y="36830"/>
                </a:moveTo>
                <a:lnTo>
                  <a:pt x="789426" y="36830"/>
                </a:lnTo>
                <a:lnTo>
                  <a:pt x="803513" y="38100"/>
                </a:lnTo>
                <a:lnTo>
                  <a:pt x="1161839" y="38100"/>
                </a:lnTo>
                <a:lnTo>
                  <a:pt x="1166445" y="36830"/>
                </a:lnTo>
                <a:close/>
              </a:path>
              <a:path w="6209665" h="574039">
                <a:moveTo>
                  <a:pt x="1223185" y="36830"/>
                </a:moveTo>
                <a:lnTo>
                  <a:pt x="1217628" y="36830"/>
                </a:lnTo>
                <a:lnTo>
                  <a:pt x="1209950" y="38100"/>
                </a:lnTo>
                <a:lnTo>
                  <a:pt x="1227178" y="38100"/>
                </a:lnTo>
                <a:lnTo>
                  <a:pt x="1223185" y="36830"/>
                </a:lnTo>
                <a:close/>
              </a:path>
              <a:path w="6209665" h="574039">
                <a:moveTo>
                  <a:pt x="3193111" y="29210"/>
                </a:moveTo>
                <a:lnTo>
                  <a:pt x="3180301" y="29210"/>
                </a:lnTo>
                <a:lnTo>
                  <a:pt x="3192370" y="31750"/>
                </a:lnTo>
                <a:lnTo>
                  <a:pt x="3205337" y="33020"/>
                </a:lnTo>
                <a:lnTo>
                  <a:pt x="3198423" y="34290"/>
                </a:lnTo>
                <a:lnTo>
                  <a:pt x="3202985" y="35560"/>
                </a:lnTo>
                <a:lnTo>
                  <a:pt x="1260785" y="35560"/>
                </a:lnTo>
                <a:lnTo>
                  <a:pt x="1255149" y="36830"/>
                </a:lnTo>
                <a:lnTo>
                  <a:pt x="1240001" y="38100"/>
                </a:lnTo>
                <a:lnTo>
                  <a:pt x="4124563" y="38100"/>
                </a:lnTo>
                <a:lnTo>
                  <a:pt x="4120426" y="36830"/>
                </a:lnTo>
                <a:lnTo>
                  <a:pt x="3952597" y="36830"/>
                </a:lnTo>
                <a:lnTo>
                  <a:pt x="3952757" y="35560"/>
                </a:lnTo>
                <a:lnTo>
                  <a:pt x="3950610" y="34290"/>
                </a:lnTo>
                <a:lnTo>
                  <a:pt x="3246196" y="34290"/>
                </a:lnTo>
                <a:lnTo>
                  <a:pt x="3238398" y="33020"/>
                </a:lnTo>
                <a:lnTo>
                  <a:pt x="3235030" y="33020"/>
                </a:lnTo>
                <a:lnTo>
                  <a:pt x="3234225" y="31750"/>
                </a:lnTo>
                <a:lnTo>
                  <a:pt x="3232841" y="30480"/>
                </a:lnTo>
                <a:lnTo>
                  <a:pt x="3210096" y="30480"/>
                </a:lnTo>
                <a:lnTo>
                  <a:pt x="3193111" y="29210"/>
                </a:lnTo>
                <a:close/>
              </a:path>
              <a:path w="6209665" h="574039">
                <a:moveTo>
                  <a:pt x="4175795" y="34290"/>
                </a:moveTo>
                <a:lnTo>
                  <a:pt x="4162109" y="34290"/>
                </a:lnTo>
                <a:lnTo>
                  <a:pt x="4153556" y="35560"/>
                </a:lnTo>
                <a:lnTo>
                  <a:pt x="4145843" y="35560"/>
                </a:lnTo>
                <a:lnTo>
                  <a:pt x="4144912" y="36830"/>
                </a:lnTo>
                <a:lnTo>
                  <a:pt x="4144481" y="36830"/>
                </a:lnTo>
                <a:lnTo>
                  <a:pt x="4143211" y="38100"/>
                </a:lnTo>
                <a:lnTo>
                  <a:pt x="4173667" y="38100"/>
                </a:lnTo>
                <a:lnTo>
                  <a:pt x="4171233" y="36830"/>
                </a:lnTo>
                <a:lnTo>
                  <a:pt x="4175795" y="34290"/>
                </a:lnTo>
                <a:close/>
              </a:path>
              <a:path w="6209665" h="574039">
                <a:moveTo>
                  <a:pt x="5649157" y="27940"/>
                </a:moveTo>
                <a:lnTo>
                  <a:pt x="4230244" y="27940"/>
                </a:lnTo>
                <a:lnTo>
                  <a:pt x="4233718" y="29210"/>
                </a:lnTo>
                <a:lnTo>
                  <a:pt x="4234667" y="30480"/>
                </a:lnTo>
                <a:lnTo>
                  <a:pt x="4234887" y="31750"/>
                </a:lnTo>
                <a:lnTo>
                  <a:pt x="4249139" y="31750"/>
                </a:lnTo>
                <a:lnTo>
                  <a:pt x="4253982" y="34290"/>
                </a:lnTo>
                <a:lnTo>
                  <a:pt x="4265099" y="35560"/>
                </a:lnTo>
                <a:lnTo>
                  <a:pt x="4198972" y="35560"/>
                </a:lnTo>
                <a:lnTo>
                  <a:pt x="4184453" y="36830"/>
                </a:lnTo>
                <a:lnTo>
                  <a:pt x="4173667" y="38100"/>
                </a:lnTo>
                <a:lnTo>
                  <a:pt x="4414029" y="38100"/>
                </a:lnTo>
                <a:lnTo>
                  <a:pt x="4402150" y="36830"/>
                </a:lnTo>
                <a:lnTo>
                  <a:pt x="4393947" y="35560"/>
                </a:lnTo>
                <a:lnTo>
                  <a:pt x="4394170" y="34290"/>
                </a:lnTo>
                <a:lnTo>
                  <a:pt x="4629697" y="34290"/>
                </a:lnTo>
                <a:lnTo>
                  <a:pt x="4648931" y="33020"/>
                </a:lnTo>
                <a:lnTo>
                  <a:pt x="5824979" y="33020"/>
                </a:lnTo>
                <a:lnTo>
                  <a:pt x="5831814" y="31750"/>
                </a:lnTo>
                <a:lnTo>
                  <a:pt x="5834510" y="30480"/>
                </a:lnTo>
                <a:lnTo>
                  <a:pt x="5833403" y="29210"/>
                </a:lnTo>
                <a:lnTo>
                  <a:pt x="5658389" y="29210"/>
                </a:lnTo>
                <a:lnTo>
                  <a:pt x="5649157" y="27940"/>
                </a:lnTo>
                <a:close/>
              </a:path>
              <a:path w="6209665" h="574039">
                <a:moveTo>
                  <a:pt x="4425202" y="34290"/>
                </a:moveTo>
                <a:lnTo>
                  <a:pt x="4422089" y="35560"/>
                </a:lnTo>
                <a:lnTo>
                  <a:pt x="4429804" y="36830"/>
                </a:lnTo>
                <a:lnTo>
                  <a:pt x="4424831" y="38100"/>
                </a:lnTo>
                <a:lnTo>
                  <a:pt x="4618292" y="38100"/>
                </a:lnTo>
                <a:lnTo>
                  <a:pt x="4620573" y="36830"/>
                </a:lnTo>
                <a:lnTo>
                  <a:pt x="4605747" y="36830"/>
                </a:lnTo>
                <a:lnTo>
                  <a:pt x="4598652" y="35560"/>
                </a:lnTo>
                <a:lnTo>
                  <a:pt x="4440347" y="35560"/>
                </a:lnTo>
                <a:lnTo>
                  <a:pt x="4425202" y="34290"/>
                </a:lnTo>
                <a:close/>
              </a:path>
              <a:path w="6209665" h="574039">
                <a:moveTo>
                  <a:pt x="470893" y="34290"/>
                </a:moveTo>
                <a:lnTo>
                  <a:pt x="447069" y="34290"/>
                </a:lnTo>
                <a:lnTo>
                  <a:pt x="450401" y="35560"/>
                </a:lnTo>
                <a:lnTo>
                  <a:pt x="446816" y="36830"/>
                </a:lnTo>
                <a:lnTo>
                  <a:pt x="467641" y="36830"/>
                </a:lnTo>
                <a:lnTo>
                  <a:pt x="472237" y="35560"/>
                </a:lnTo>
                <a:lnTo>
                  <a:pt x="473185" y="35560"/>
                </a:lnTo>
                <a:lnTo>
                  <a:pt x="470893" y="34290"/>
                </a:lnTo>
                <a:close/>
              </a:path>
              <a:path w="6209665" h="574039">
                <a:moveTo>
                  <a:pt x="614616" y="31750"/>
                </a:moveTo>
                <a:lnTo>
                  <a:pt x="543679" y="31750"/>
                </a:lnTo>
                <a:lnTo>
                  <a:pt x="540489" y="33020"/>
                </a:lnTo>
                <a:lnTo>
                  <a:pt x="535003" y="34290"/>
                </a:lnTo>
                <a:lnTo>
                  <a:pt x="532856" y="35560"/>
                </a:lnTo>
                <a:lnTo>
                  <a:pt x="539685" y="36830"/>
                </a:lnTo>
                <a:lnTo>
                  <a:pt x="549962" y="35560"/>
                </a:lnTo>
                <a:lnTo>
                  <a:pt x="561352" y="34290"/>
                </a:lnTo>
                <a:lnTo>
                  <a:pt x="574326" y="33020"/>
                </a:lnTo>
                <a:lnTo>
                  <a:pt x="609706" y="33020"/>
                </a:lnTo>
                <a:lnTo>
                  <a:pt x="614616" y="31750"/>
                </a:lnTo>
                <a:close/>
              </a:path>
              <a:path w="6209665" h="574039">
                <a:moveTo>
                  <a:pt x="640051" y="35560"/>
                </a:moveTo>
                <a:lnTo>
                  <a:pt x="626702" y="35560"/>
                </a:lnTo>
                <a:lnTo>
                  <a:pt x="627849" y="36830"/>
                </a:lnTo>
                <a:lnTo>
                  <a:pt x="640412" y="36830"/>
                </a:lnTo>
                <a:lnTo>
                  <a:pt x="640051" y="35560"/>
                </a:lnTo>
                <a:close/>
              </a:path>
              <a:path w="6209665" h="574039">
                <a:moveTo>
                  <a:pt x="770047" y="35560"/>
                </a:moveTo>
                <a:lnTo>
                  <a:pt x="688787" y="35560"/>
                </a:lnTo>
                <a:lnTo>
                  <a:pt x="698074" y="36830"/>
                </a:lnTo>
                <a:lnTo>
                  <a:pt x="777244" y="36830"/>
                </a:lnTo>
                <a:lnTo>
                  <a:pt x="770047" y="35560"/>
                </a:lnTo>
                <a:close/>
              </a:path>
              <a:path w="6209665" h="574039">
                <a:moveTo>
                  <a:pt x="1216816" y="35560"/>
                </a:moveTo>
                <a:lnTo>
                  <a:pt x="770047" y="35560"/>
                </a:lnTo>
                <a:lnTo>
                  <a:pt x="777920" y="36830"/>
                </a:lnTo>
                <a:lnTo>
                  <a:pt x="1206528" y="36830"/>
                </a:lnTo>
                <a:lnTo>
                  <a:pt x="1216816" y="35560"/>
                </a:lnTo>
                <a:close/>
              </a:path>
              <a:path w="6209665" h="574039">
                <a:moveTo>
                  <a:pt x="3972388" y="31750"/>
                </a:moveTo>
                <a:lnTo>
                  <a:pt x="3966338" y="33020"/>
                </a:lnTo>
                <a:lnTo>
                  <a:pt x="3965239" y="34290"/>
                </a:lnTo>
                <a:lnTo>
                  <a:pt x="3965185" y="35560"/>
                </a:lnTo>
                <a:lnTo>
                  <a:pt x="3962273" y="35560"/>
                </a:lnTo>
                <a:lnTo>
                  <a:pt x="3952597" y="36830"/>
                </a:lnTo>
                <a:lnTo>
                  <a:pt x="4010703" y="36830"/>
                </a:lnTo>
                <a:lnTo>
                  <a:pt x="4012591" y="34290"/>
                </a:lnTo>
                <a:lnTo>
                  <a:pt x="4008448" y="33020"/>
                </a:lnTo>
                <a:lnTo>
                  <a:pt x="3987090" y="33020"/>
                </a:lnTo>
                <a:lnTo>
                  <a:pt x="3972388" y="31750"/>
                </a:lnTo>
                <a:close/>
              </a:path>
              <a:path w="6209665" h="574039">
                <a:moveTo>
                  <a:pt x="4074828" y="35560"/>
                </a:moveTo>
                <a:lnTo>
                  <a:pt x="4051996" y="35560"/>
                </a:lnTo>
                <a:lnTo>
                  <a:pt x="4038866" y="36830"/>
                </a:lnTo>
                <a:lnTo>
                  <a:pt x="4083920" y="36830"/>
                </a:lnTo>
                <a:lnTo>
                  <a:pt x="4074828" y="35560"/>
                </a:lnTo>
                <a:close/>
              </a:path>
              <a:path w="6209665" h="574039">
                <a:moveTo>
                  <a:pt x="4112105" y="34290"/>
                </a:moveTo>
                <a:lnTo>
                  <a:pt x="4092802" y="34290"/>
                </a:lnTo>
                <a:lnTo>
                  <a:pt x="4086110" y="35560"/>
                </a:lnTo>
                <a:lnTo>
                  <a:pt x="4087058" y="35560"/>
                </a:lnTo>
                <a:lnTo>
                  <a:pt x="4083920" y="36830"/>
                </a:lnTo>
                <a:lnTo>
                  <a:pt x="4120426" y="36830"/>
                </a:lnTo>
                <a:lnTo>
                  <a:pt x="4126236" y="35560"/>
                </a:lnTo>
                <a:lnTo>
                  <a:pt x="4112105" y="34290"/>
                </a:lnTo>
                <a:close/>
              </a:path>
              <a:path w="6209665" h="574039">
                <a:moveTo>
                  <a:pt x="4617152" y="35560"/>
                </a:moveTo>
                <a:lnTo>
                  <a:pt x="4606887" y="35560"/>
                </a:lnTo>
                <a:lnTo>
                  <a:pt x="4605747" y="36830"/>
                </a:lnTo>
                <a:lnTo>
                  <a:pt x="4620573" y="36830"/>
                </a:lnTo>
                <a:lnTo>
                  <a:pt x="4617152" y="35560"/>
                </a:lnTo>
                <a:close/>
              </a:path>
              <a:path w="6209665" h="574039">
                <a:moveTo>
                  <a:pt x="607476" y="33020"/>
                </a:moveTo>
                <a:lnTo>
                  <a:pt x="588768" y="33020"/>
                </a:lnTo>
                <a:lnTo>
                  <a:pt x="584998" y="34290"/>
                </a:lnTo>
                <a:lnTo>
                  <a:pt x="574828" y="34290"/>
                </a:lnTo>
                <a:lnTo>
                  <a:pt x="571893" y="35560"/>
                </a:lnTo>
                <a:lnTo>
                  <a:pt x="601306" y="35560"/>
                </a:lnTo>
                <a:lnTo>
                  <a:pt x="605489" y="34290"/>
                </a:lnTo>
                <a:lnTo>
                  <a:pt x="607476" y="33020"/>
                </a:lnTo>
                <a:close/>
              </a:path>
              <a:path w="6209665" h="574039">
                <a:moveTo>
                  <a:pt x="645988" y="34290"/>
                </a:moveTo>
                <a:lnTo>
                  <a:pt x="622094" y="34290"/>
                </a:lnTo>
                <a:lnTo>
                  <a:pt x="624475" y="35560"/>
                </a:lnTo>
                <a:lnTo>
                  <a:pt x="641326" y="35560"/>
                </a:lnTo>
                <a:lnTo>
                  <a:pt x="645988" y="34290"/>
                </a:lnTo>
                <a:close/>
              </a:path>
              <a:path w="6209665" h="574039">
                <a:moveTo>
                  <a:pt x="3143681" y="31750"/>
                </a:moveTo>
                <a:lnTo>
                  <a:pt x="3090298" y="31750"/>
                </a:lnTo>
                <a:lnTo>
                  <a:pt x="3092161" y="33020"/>
                </a:lnTo>
                <a:lnTo>
                  <a:pt x="638097" y="33020"/>
                </a:lnTo>
                <a:lnTo>
                  <a:pt x="640378" y="34290"/>
                </a:lnTo>
                <a:lnTo>
                  <a:pt x="645988" y="34290"/>
                </a:lnTo>
                <a:lnTo>
                  <a:pt x="656217" y="35560"/>
                </a:lnTo>
                <a:lnTo>
                  <a:pt x="3157149" y="35560"/>
                </a:lnTo>
                <a:lnTo>
                  <a:pt x="3156226" y="34290"/>
                </a:lnTo>
                <a:lnTo>
                  <a:pt x="3152805" y="33020"/>
                </a:lnTo>
                <a:lnTo>
                  <a:pt x="3143681" y="31750"/>
                </a:lnTo>
                <a:close/>
              </a:path>
              <a:path w="6209665" h="574039">
                <a:moveTo>
                  <a:pt x="3185137" y="34290"/>
                </a:moveTo>
                <a:lnTo>
                  <a:pt x="3171016" y="34290"/>
                </a:lnTo>
                <a:lnTo>
                  <a:pt x="3157149" y="35560"/>
                </a:lnTo>
                <a:lnTo>
                  <a:pt x="3190440" y="35560"/>
                </a:lnTo>
                <a:lnTo>
                  <a:pt x="3185137" y="34290"/>
                </a:lnTo>
                <a:close/>
              </a:path>
              <a:path w="6209665" h="574039">
                <a:moveTo>
                  <a:pt x="4204420" y="31750"/>
                </a:moveTo>
                <a:lnTo>
                  <a:pt x="4179682" y="31750"/>
                </a:lnTo>
                <a:lnTo>
                  <a:pt x="4174770" y="33020"/>
                </a:lnTo>
                <a:lnTo>
                  <a:pt x="4176403" y="34290"/>
                </a:lnTo>
                <a:lnTo>
                  <a:pt x="4189421" y="34290"/>
                </a:lnTo>
                <a:lnTo>
                  <a:pt x="4195866" y="35560"/>
                </a:lnTo>
                <a:lnTo>
                  <a:pt x="4240507" y="35560"/>
                </a:lnTo>
                <a:lnTo>
                  <a:pt x="4227922" y="34290"/>
                </a:lnTo>
                <a:lnTo>
                  <a:pt x="4220004" y="33020"/>
                </a:lnTo>
                <a:lnTo>
                  <a:pt x="4204420" y="31750"/>
                </a:lnTo>
                <a:close/>
              </a:path>
              <a:path w="6209665" h="574039">
                <a:moveTo>
                  <a:pt x="4631335" y="34290"/>
                </a:moveTo>
                <a:lnTo>
                  <a:pt x="4448674" y="34290"/>
                </a:lnTo>
                <a:lnTo>
                  <a:pt x="4440347" y="35560"/>
                </a:lnTo>
                <a:lnTo>
                  <a:pt x="4628137" y="35560"/>
                </a:lnTo>
                <a:lnTo>
                  <a:pt x="4631335" y="34290"/>
                </a:lnTo>
                <a:close/>
              </a:path>
              <a:path w="6209665" h="574039">
                <a:moveTo>
                  <a:pt x="483678" y="22860"/>
                </a:moveTo>
                <a:lnTo>
                  <a:pt x="433989" y="22860"/>
                </a:lnTo>
                <a:lnTo>
                  <a:pt x="415707" y="25400"/>
                </a:lnTo>
                <a:lnTo>
                  <a:pt x="417988" y="34290"/>
                </a:lnTo>
                <a:lnTo>
                  <a:pt x="464168" y="34290"/>
                </a:lnTo>
                <a:lnTo>
                  <a:pt x="461091" y="33020"/>
                </a:lnTo>
                <a:lnTo>
                  <a:pt x="459107" y="33020"/>
                </a:lnTo>
                <a:lnTo>
                  <a:pt x="458895" y="31750"/>
                </a:lnTo>
                <a:lnTo>
                  <a:pt x="494116" y="31750"/>
                </a:lnTo>
                <a:lnTo>
                  <a:pt x="502703" y="30480"/>
                </a:lnTo>
                <a:lnTo>
                  <a:pt x="2290258" y="30480"/>
                </a:lnTo>
                <a:lnTo>
                  <a:pt x="2279214" y="29210"/>
                </a:lnTo>
                <a:lnTo>
                  <a:pt x="2275792" y="27940"/>
                </a:lnTo>
                <a:lnTo>
                  <a:pt x="546351" y="27940"/>
                </a:lnTo>
                <a:lnTo>
                  <a:pt x="546049" y="25400"/>
                </a:lnTo>
                <a:lnTo>
                  <a:pt x="526708" y="25400"/>
                </a:lnTo>
                <a:lnTo>
                  <a:pt x="511517" y="24130"/>
                </a:lnTo>
                <a:lnTo>
                  <a:pt x="476288" y="24130"/>
                </a:lnTo>
                <a:lnTo>
                  <a:pt x="483678" y="22860"/>
                </a:lnTo>
                <a:close/>
              </a:path>
              <a:path w="6209665" h="574039">
                <a:moveTo>
                  <a:pt x="3395671" y="30480"/>
                </a:moveTo>
                <a:lnTo>
                  <a:pt x="3251354" y="30480"/>
                </a:lnTo>
                <a:lnTo>
                  <a:pt x="3251315" y="31750"/>
                </a:lnTo>
                <a:lnTo>
                  <a:pt x="3251125" y="33020"/>
                </a:lnTo>
                <a:lnTo>
                  <a:pt x="3246196" y="34290"/>
                </a:lnTo>
                <a:lnTo>
                  <a:pt x="3708656" y="34290"/>
                </a:lnTo>
                <a:lnTo>
                  <a:pt x="3703599" y="33020"/>
                </a:lnTo>
                <a:lnTo>
                  <a:pt x="3421424" y="33020"/>
                </a:lnTo>
                <a:lnTo>
                  <a:pt x="3395671" y="30480"/>
                </a:lnTo>
                <a:close/>
              </a:path>
              <a:path w="6209665" h="574039">
                <a:moveTo>
                  <a:pt x="3734258" y="33020"/>
                </a:moveTo>
                <a:lnTo>
                  <a:pt x="3724747" y="33020"/>
                </a:lnTo>
                <a:lnTo>
                  <a:pt x="3718864" y="34290"/>
                </a:lnTo>
                <a:lnTo>
                  <a:pt x="3747524" y="34290"/>
                </a:lnTo>
                <a:lnTo>
                  <a:pt x="3734258" y="33020"/>
                </a:lnTo>
                <a:close/>
              </a:path>
              <a:path w="6209665" h="574039">
                <a:moveTo>
                  <a:pt x="3799722" y="33020"/>
                </a:moveTo>
                <a:lnTo>
                  <a:pt x="3785841" y="33020"/>
                </a:lnTo>
                <a:lnTo>
                  <a:pt x="3764676" y="34290"/>
                </a:lnTo>
                <a:lnTo>
                  <a:pt x="3807516" y="34290"/>
                </a:lnTo>
                <a:lnTo>
                  <a:pt x="3799722" y="33020"/>
                </a:lnTo>
                <a:close/>
              </a:path>
              <a:path w="6209665" h="574039">
                <a:moveTo>
                  <a:pt x="3880416" y="29210"/>
                </a:moveTo>
                <a:lnTo>
                  <a:pt x="3855016" y="29210"/>
                </a:lnTo>
                <a:lnTo>
                  <a:pt x="3843235" y="31750"/>
                </a:lnTo>
                <a:lnTo>
                  <a:pt x="3839470" y="33020"/>
                </a:lnTo>
                <a:lnTo>
                  <a:pt x="3820162" y="34290"/>
                </a:lnTo>
                <a:lnTo>
                  <a:pt x="3950610" y="34290"/>
                </a:lnTo>
                <a:lnTo>
                  <a:pt x="3946636" y="33020"/>
                </a:lnTo>
                <a:lnTo>
                  <a:pt x="3888584" y="33020"/>
                </a:lnTo>
                <a:lnTo>
                  <a:pt x="3880416" y="31750"/>
                </a:lnTo>
                <a:lnTo>
                  <a:pt x="3880416" y="29210"/>
                </a:lnTo>
                <a:close/>
              </a:path>
              <a:path w="6209665" h="574039">
                <a:moveTo>
                  <a:pt x="4075450" y="33020"/>
                </a:moveTo>
                <a:lnTo>
                  <a:pt x="4053766" y="33020"/>
                </a:lnTo>
                <a:lnTo>
                  <a:pt x="4056046" y="34290"/>
                </a:lnTo>
                <a:lnTo>
                  <a:pt x="4075450" y="33020"/>
                </a:lnTo>
                <a:close/>
              </a:path>
              <a:path w="6209665" h="574039">
                <a:moveTo>
                  <a:pt x="4167014" y="31750"/>
                </a:moveTo>
                <a:lnTo>
                  <a:pt x="4160238" y="31750"/>
                </a:lnTo>
                <a:lnTo>
                  <a:pt x="4151553" y="33020"/>
                </a:lnTo>
                <a:lnTo>
                  <a:pt x="4155607" y="34290"/>
                </a:lnTo>
                <a:lnTo>
                  <a:pt x="4163274" y="34290"/>
                </a:lnTo>
                <a:lnTo>
                  <a:pt x="4167280" y="33020"/>
                </a:lnTo>
                <a:lnTo>
                  <a:pt x="4168302" y="33020"/>
                </a:lnTo>
                <a:lnTo>
                  <a:pt x="4167014" y="31750"/>
                </a:lnTo>
                <a:close/>
              </a:path>
              <a:path w="6209665" h="574039">
                <a:moveTo>
                  <a:pt x="494116" y="31750"/>
                </a:moveTo>
                <a:lnTo>
                  <a:pt x="461134" y="31750"/>
                </a:lnTo>
                <a:lnTo>
                  <a:pt x="471768" y="33020"/>
                </a:lnTo>
                <a:lnTo>
                  <a:pt x="488338" y="33020"/>
                </a:lnTo>
                <a:lnTo>
                  <a:pt x="494116" y="31750"/>
                </a:lnTo>
                <a:close/>
              </a:path>
              <a:path w="6209665" h="574039">
                <a:moveTo>
                  <a:pt x="2403065" y="30480"/>
                </a:moveTo>
                <a:lnTo>
                  <a:pt x="515711" y="30480"/>
                </a:lnTo>
                <a:lnTo>
                  <a:pt x="534272" y="31750"/>
                </a:lnTo>
                <a:lnTo>
                  <a:pt x="624645" y="31750"/>
                </a:lnTo>
                <a:lnTo>
                  <a:pt x="628973" y="33020"/>
                </a:lnTo>
                <a:lnTo>
                  <a:pt x="2416848" y="33020"/>
                </a:lnTo>
                <a:lnTo>
                  <a:pt x="2403065" y="30480"/>
                </a:lnTo>
                <a:close/>
              </a:path>
              <a:path w="6209665" h="574039">
                <a:moveTo>
                  <a:pt x="2432334" y="26670"/>
                </a:moveTo>
                <a:lnTo>
                  <a:pt x="2434316" y="29210"/>
                </a:lnTo>
                <a:lnTo>
                  <a:pt x="2444580" y="30480"/>
                </a:lnTo>
                <a:lnTo>
                  <a:pt x="2453704" y="33020"/>
                </a:lnTo>
                <a:lnTo>
                  <a:pt x="2628943" y="33020"/>
                </a:lnTo>
                <a:lnTo>
                  <a:pt x="2615366" y="30480"/>
                </a:lnTo>
                <a:lnTo>
                  <a:pt x="2469718" y="30480"/>
                </a:lnTo>
                <a:lnTo>
                  <a:pt x="2462715" y="27940"/>
                </a:lnTo>
                <a:lnTo>
                  <a:pt x="2448880" y="27940"/>
                </a:lnTo>
                <a:lnTo>
                  <a:pt x="2432334" y="26670"/>
                </a:lnTo>
                <a:close/>
              </a:path>
              <a:path w="6209665" h="574039">
                <a:moveTo>
                  <a:pt x="2937308" y="31750"/>
                </a:moveTo>
                <a:lnTo>
                  <a:pt x="2655940" y="31750"/>
                </a:lnTo>
                <a:lnTo>
                  <a:pt x="2642443" y="33020"/>
                </a:lnTo>
                <a:lnTo>
                  <a:pt x="2929925" y="33020"/>
                </a:lnTo>
                <a:lnTo>
                  <a:pt x="2937308" y="31750"/>
                </a:lnTo>
                <a:close/>
              </a:path>
              <a:path w="6209665" h="574039">
                <a:moveTo>
                  <a:pt x="2992970" y="29210"/>
                </a:moveTo>
                <a:lnTo>
                  <a:pt x="2984906" y="30480"/>
                </a:lnTo>
                <a:lnTo>
                  <a:pt x="2974990" y="31750"/>
                </a:lnTo>
                <a:lnTo>
                  <a:pt x="2963112" y="33020"/>
                </a:lnTo>
                <a:lnTo>
                  <a:pt x="3091903" y="33020"/>
                </a:lnTo>
                <a:lnTo>
                  <a:pt x="3084467" y="31750"/>
                </a:lnTo>
                <a:lnTo>
                  <a:pt x="3028598" y="31750"/>
                </a:lnTo>
                <a:lnTo>
                  <a:pt x="2992970" y="29210"/>
                </a:lnTo>
                <a:close/>
              </a:path>
              <a:path w="6209665" h="574039">
                <a:moveTo>
                  <a:pt x="3451020" y="29210"/>
                </a:moveTo>
                <a:lnTo>
                  <a:pt x="3443626" y="30480"/>
                </a:lnTo>
                <a:lnTo>
                  <a:pt x="3439191" y="31750"/>
                </a:lnTo>
                <a:lnTo>
                  <a:pt x="3433272" y="33020"/>
                </a:lnTo>
                <a:lnTo>
                  <a:pt x="3570734" y="33020"/>
                </a:lnTo>
                <a:lnTo>
                  <a:pt x="3564509" y="31750"/>
                </a:lnTo>
                <a:lnTo>
                  <a:pt x="3482380" y="31750"/>
                </a:lnTo>
                <a:lnTo>
                  <a:pt x="3451020" y="29210"/>
                </a:lnTo>
                <a:close/>
              </a:path>
              <a:path w="6209665" h="574039">
                <a:moveTo>
                  <a:pt x="3589684" y="30480"/>
                </a:moveTo>
                <a:lnTo>
                  <a:pt x="3570734" y="33020"/>
                </a:lnTo>
                <a:lnTo>
                  <a:pt x="3644720" y="33020"/>
                </a:lnTo>
                <a:lnTo>
                  <a:pt x="3637185" y="31750"/>
                </a:lnTo>
                <a:lnTo>
                  <a:pt x="3604758" y="31750"/>
                </a:lnTo>
                <a:lnTo>
                  <a:pt x="3589684" y="30480"/>
                </a:lnTo>
                <a:close/>
              </a:path>
              <a:path w="6209665" h="574039">
                <a:moveTo>
                  <a:pt x="3695451" y="31750"/>
                </a:moveTo>
                <a:lnTo>
                  <a:pt x="3671743" y="31750"/>
                </a:lnTo>
                <a:lnTo>
                  <a:pt x="3660983" y="33020"/>
                </a:lnTo>
                <a:lnTo>
                  <a:pt x="3700322" y="33020"/>
                </a:lnTo>
                <a:lnTo>
                  <a:pt x="3695451" y="31750"/>
                </a:lnTo>
                <a:close/>
              </a:path>
              <a:path w="6209665" h="574039">
                <a:moveTo>
                  <a:pt x="3818356" y="31750"/>
                </a:moveTo>
                <a:lnTo>
                  <a:pt x="3778917" y="31750"/>
                </a:lnTo>
                <a:lnTo>
                  <a:pt x="3779478" y="33020"/>
                </a:lnTo>
                <a:lnTo>
                  <a:pt x="3809295" y="33020"/>
                </a:lnTo>
                <a:lnTo>
                  <a:pt x="3818356" y="31750"/>
                </a:lnTo>
                <a:close/>
              </a:path>
              <a:path w="6209665" h="574039">
                <a:moveTo>
                  <a:pt x="3916873" y="24130"/>
                </a:moveTo>
                <a:lnTo>
                  <a:pt x="3884710" y="24130"/>
                </a:lnTo>
                <a:lnTo>
                  <a:pt x="3884515" y="26670"/>
                </a:lnTo>
                <a:lnTo>
                  <a:pt x="3887842" y="27940"/>
                </a:lnTo>
                <a:lnTo>
                  <a:pt x="3892729" y="29210"/>
                </a:lnTo>
                <a:lnTo>
                  <a:pt x="3897210" y="30480"/>
                </a:lnTo>
                <a:lnTo>
                  <a:pt x="3899322" y="31750"/>
                </a:lnTo>
                <a:lnTo>
                  <a:pt x="3897101" y="33020"/>
                </a:lnTo>
                <a:lnTo>
                  <a:pt x="3946636" y="33020"/>
                </a:lnTo>
                <a:lnTo>
                  <a:pt x="3941315" y="31750"/>
                </a:lnTo>
                <a:lnTo>
                  <a:pt x="3935126" y="31750"/>
                </a:lnTo>
                <a:lnTo>
                  <a:pt x="3928552" y="30480"/>
                </a:lnTo>
                <a:lnTo>
                  <a:pt x="3916167" y="30480"/>
                </a:lnTo>
                <a:lnTo>
                  <a:pt x="3911316" y="29210"/>
                </a:lnTo>
                <a:lnTo>
                  <a:pt x="3908001" y="29210"/>
                </a:lnTo>
                <a:lnTo>
                  <a:pt x="3906702" y="27940"/>
                </a:lnTo>
                <a:lnTo>
                  <a:pt x="3907899" y="27940"/>
                </a:lnTo>
                <a:lnTo>
                  <a:pt x="3912072" y="26670"/>
                </a:lnTo>
                <a:lnTo>
                  <a:pt x="3919702" y="26670"/>
                </a:lnTo>
                <a:lnTo>
                  <a:pt x="3931270" y="25400"/>
                </a:lnTo>
                <a:lnTo>
                  <a:pt x="3916873" y="24130"/>
                </a:lnTo>
                <a:close/>
              </a:path>
              <a:path w="6209665" h="574039">
                <a:moveTo>
                  <a:pt x="4068592" y="26670"/>
                </a:moveTo>
                <a:lnTo>
                  <a:pt x="4050212" y="27940"/>
                </a:lnTo>
                <a:lnTo>
                  <a:pt x="4037584" y="29210"/>
                </a:lnTo>
                <a:lnTo>
                  <a:pt x="4031515" y="31750"/>
                </a:lnTo>
                <a:lnTo>
                  <a:pt x="4032815" y="33020"/>
                </a:lnTo>
                <a:lnTo>
                  <a:pt x="4042449" y="31750"/>
                </a:lnTo>
                <a:lnTo>
                  <a:pt x="4093350" y="31750"/>
                </a:lnTo>
                <a:lnTo>
                  <a:pt x="4096146" y="30480"/>
                </a:lnTo>
                <a:lnTo>
                  <a:pt x="4097705" y="30480"/>
                </a:lnTo>
                <a:lnTo>
                  <a:pt x="4100177" y="29210"/>
                </a:lnTo>
                <a:lnTo>
                  <a:pt x="4081899" y="27940"/>
                </a:lnTo>
                <a:lnTo>
                  <a:pt x="4069732" y="27940"/>
                </a:lnTo>
                <a:lnTo>
                  <a:pt x="4068592" y="26670"/>
                </a:lnTo>
                <a:close/>
              </a:path>
              <a:path w="6209665" h="574039">
                <a:moveTo>
                  <a:pt x="4093350" y="31750"/>
                </a:moveTo>
                <a:lnTo>
                  <a:pt x="4059798" y="31750"/>
                </a:lnTo>
                <a:lnTo>
                  <a:pt x="4060608" y="33020"/>
                </a:lnTo>
                <a:lnTo>
                  <a:pt x="4087168" y="33020"/>
                </a:lnTo>
                <a:lnTo>
                  <a:pt x="4093350" y="31750"/>
                </a:lnTo>
                <a:close/>
              </a:path>
              <a:path w="6209665" h="574039">
                <a:moveTo>
                  <a:pt x="2704495" y="29210"/>
                </a:moveTo>
                <a:lnTo>
                  <a:pt x="2680707" y="29210"/>
                </a:lnTo>
                <a:lnTo>
                  <a:pt x="2676643" y="30480"/>
                </a:lnTo>
                <a:lnTo>
                  <a:pt x="2667864" y="31750"/>
                </a:lnTo>
                <a:lnTo>
                  <a:pt x="2736808" y="31750"/>
                </a:lnTo>
                <a:lnTo>
                  <a:pt x="2704495" y="29210"/>
                </a:lnTo>
                <a:close/>
              </a:path>
              <a:path w="6209665" h="574039">
                <a:moveTo>
                  <a:pt x="2956019" y="30480"/>
                </a:moveTo>
                <a:lnTo>
                  <a:pt x="2798796" y="30480"/>
                </a:lnTo>
                <a:lnTo>
                  <a:pt x="2786377" y="31750"/>
                </a:lnTo>
                <a:lnTo>
                  <a:pt x="2948303" y="31750"/>
                </a:lnTo>
                <a:lnTo>
                  <a:pt x="2956019" y="30480"/>
                </a:lnTo>
                <a:close/>
              </a:path>
              <a:path w="6209665" h="574039">
                <a:moveTo>
                  <a:pt x="3076111" y="30480"/>
                </a:moveTo>
                <a:lnTo>
                  <a:pt x="3043078" y="30480"/>
                </a:lnTo>
                <a:lnTo>
                  <a:pt x="3028598" y="31750"/>
                </a:lnTo>
                <a:lnTo>
                  <a:pt x="3084467" y="31750"/>
                </a:lnTo>
                <a:lnTo>
                  <a:pt x="3076111" y="30480"/>
                </a:lnTo>
                <a:close/>
              </a:path>
              <a:path w="6209665" h="574039">
                <a:moveTo>
                  <a:pt x="3103212" y="30480"/>
                </a:moveTo>
                <a:lnTo>
                  <a:pt x="3094084" y="31750"/>
                </a:lnTo>
                <a:lnTo>
                  <a:pt x="3114456" y="31750"/>
                </a:lnTo>
                <a:lnTo>
                  <a:pt x="3103212" y="30480"/>
                </a:lnTo>
                <a:close/>
              </a:path>
              <a:path w="6209665" h="574039">
                <a:moveTo>
                  <a:pt x="3564509" y="29210"/>
                </a:moveTo>
                <a:lnTo>
                  <a:pt x="3556895" y="29210"/>
                </a:lnTo>
                <a:lnTo>
                  <a:pt x="3547599" y="30480"/>
                </a:lnTo>
                <a:lnTo>
                  <a:pt x="3536805" y="30480"/>
                </a:lnTo>
                <a:lnTo>
                  <a:pt x="3524700" y="31750"/>
                </a:lnTo>
                <a:lnTo>
                  <a:pt x="3564509" y="31750"/>
                </a:lnTo>
                <a:lnTo>
                  <a:pt x="3564509" y="29210"/>
                </a:lnTo>
                <a:close/>
              </a:path>
              <a:path w="6209665" h="574039">
                <a:moveTo>
                  <a:pt x="3830349" y="29210"/>
                </a:moveTo>
                <a:lnTo>
                  <a:pt x="3813576" y="29210"/>
                </a:lnTo>
                <a:lnTo>
                  <a:pt x="3814811" y="30480"/>
                </a:lnTo>
                <a:lnTo>
                  <a:pt x="3811527" y="31750"/>
                </a:lnTo>
                <a:lnTo>
                  <a:pt x="3825693" y="31750"/>
                </a:lnTo>
                <a:lnTo>
                  <a:pt x="3830094" y="30480"/>
                </a:lnTo>
                <a:lnTo>
                  <a:pt x="3830349" y="29210"/>
                </a:lnTo>
                <a:close/>
              </a:path>
              <a:path w="6209665" h="574039">
                <a:moveTo>
                  <a:pt x="4239562" y="25400"/>
                </a:moveTo>
                <a:lnTo>
                  <a:pt x="4218551" y="25400"/>
                </a:lnTo>
                <a:lnTo>
                  <a:pt x="4215400" y="26670"/>
                </a:lnTo>
                <a:lnTo>
                  <a:pt x="4148533" y="26670"/>
                </a:lnTo>
                <a:lnTo>
                  <a:pt x="4141138" y="29210"/>
                </a:lnTo>
                <a:lnTo>
                  <a:pt x="4108953" y="31750"/>
                </a:lnTo>
                <a:lnTo>
                  <a:pt x="4164093" y="31750"/>
                </a:lnTo>
                <a:lnTo>
                  <a:pt x="4160213" y="30480"/>
                </a:lnTo>
                <a:lnTo>
                  <a:pt x="4152282" y="30480"/>
                </a:lnTo>
                <a:lnTo>
                  <a:pt x="4149581" y="29210"/>
                </a:lnTo>
                <a:lnTo>
                  <a:pt x="4148625" y="29210"/>
                </a:lnTo>
                <a:lnTo>
                  <a:pt x="4150089" y="27940"/>
                </a:lnTo>
                <a:lnTo>
                  <a:pt x="4210164" y="27940"/>
                </a:lnTo>
                <a:lnTo>
                  <a:pt x="4239562" y="25400"/>
                </a:lnTo>
                <a:close/>
              </a:path>
              <a:path w="6209665" h="574039">
                <a:moveTo>
                  <a:pt x="2341898" y="29210"/>
                </a:moveTo>
                <a:lnTo>
                  <a:pt x="2306782" y="29210"/>
                </a:lnTo>
                <a:lnTo>
                  <a:pt x="2299377" y="30480"/>
                </a:lnTo>
                <a:lnTo>
                  <a:pt x="2351640" y="30480"/>
                </a:lnTo>
                <a:lnTo>
                  <a:pt x="2341898" y="29210"/>
                </a:lnTo>
                <a:close/>
              </a:path>
              <a:path w="6209665" h="574039">
                <a:moveTo>
                  <a:pt x="2502506" y="27940"/>
                </a:moveTo>
                <a:lnTo>
                  <a:pt x="2491305" y="27940"/>
                </a:lnTo>
                <a:lnTo>
                  <a:pt x="2469718" y="30480"/>
                </a:lnTo>
                <a:lnTo>
                  <a:pt x="2615366" y="30480"/>
                </a:lnTo>
                <a:lnTo>
                  <a:pt x="2607401" y="29210"/>
                </a:lnTo>
                <a:lnTo>
                  <a:pt x="2527566" y="29210"/>
                </a:lnTo>
                <a:lnTo>
                  <a:pt x="2502506" y="27940"/>
                </a:lnTo>
                <a:close/>
              </a:path>
              <a:path w="6209665" h="574039">
                <a:moveTo>
                  <a:pt x="2941023" y="29210"/>
                </a:moveTo>
                <a:lnTo>
                  <a:pt x="2908065" y="29210"/>
                </a:lnTo>
                <a:lnTo>
                  <a:pt x="2822860" y="30480"/>
                </a:lnTo>
                <a:lnTo>
                  <a:pt x="2936223" y="30480"/>
                </a:lnTo>
                <a:lnTo>
                  <a:pt x="2941023" y="29210"/>
                </a:lnTo>
                <a:close/>
              </a:path>
              <a:path w="6209665" h="574039">
                <a:moveTo>
                  <a:pt x="3219320" y="29210"/>
                </a:moveTo>
                <a:lnTo>
                  <a:pt x="3210096" y="30480"/>
                </a:lnTo>
                <a:lnTo>
                  <a:pt x="3228531" y="30480"/>
                </a:lnTo>
                <a:lnTo>
                  <a:pt x="3219320" y="29210"/>
                </a:lnTo>
                <a:close/>
              </a:path>
              <a:path w="6209665" h="574039">
                <a:moveTo>
                  <a:pt x="3307666" y="29210"/>
                </a:moveTo>
                <a:lnTo>
                  <a:pt x="3296368" y="30480"/>
                </a:lnTo>
                <a:lnTo>
                  <a:pt x="3320122" y="30480"/>
                </a:lnTo>
                <a:lnTo>
                  <a:pt x="3307666" y="29210"/>
                </a:lnTo>
                <a:close/>
              </a:path>
              <a:path w="6209665" h="574039">
                <a:moveTo>
                  <a:pt x="3762260" y="22860"/>
                </a:moveTo>
                <a:lnTo>
                  <a:pt x="3742944" y="22860"/>
                </a:lnTo>
                <a:lnTo>
                  <a:pt x="3773021" y="25400"/>
                </a:lnTo>
                <a:lnTo>
                  <a:pt x="3784618" y="25400"/>
                </a:lnTo>
                <a:lnTo>
                  <a:pt x="3786899" y="26670"/>
                </a:lnTo>
                <a:lnTo>
                  <a:pt x="3766551" y="26670"/>
                </a:lnTo>
                <a:lnTo>
                  <a:pt x="3754363" y="29210"/>
                </a:lnTo>
                <a:lnTo>
                  <a:pt x="3746027" y="30480"/>
                </a:lnTo>
                <a:lnTo>
                  <a:pt x="3762406" y="30480"/>
                </a:lnTo>
                <a:lnTo>
                  <a:pt x="3775251" y="29210"/>
                </a:lnTo>
                <a:lnTo>
                  <a:pt x="3807886" y="25400"/>
                </a:lnTo>
                <a:lnTo>
                  <a:pt x="3821897" y="24130"/>
                </a:lnTo>
                <a:lnTo>
                  <a:pt x="3775354" y="24130"/>
                </a:lnTo>
                <a:lnTo>
                  <a:pt x="3762260" y="22860"/>
                </a:lnTo>
                <a:close/>
              </a:path>
              <a:path w="6209665" h="574039">
                <a:moveTo>
                  <a:pt x="296812" y="20320"/>
                </a:moveTo>
                <a:lnTo>
                  <a:pt x="294579" y="20320"/>
                </a:lnTo>
                <a:lnTo>
                  <a:pt x="295134" y="21590"/>
                </a:lnTo>
                <a:lnTo>
                  <a:pt x="300642" y="22860"/>
                </a:lnTo>
                <a:lnTo>
                  <a:pt x="303612" y="24130"/>
                </a:lnTo>
                <a:lnTo>
                  <a:pt x="305405" y="24130"/>
                </a:lnTo>
                <a:lnTo>
                  <a:pt x="305030" y="25400"/>
                </a:lnTo>
                <a:lnTo>
                  <a:pt x="301494" y="26670"/>
                </a:lnTo>
                <a:lnTo>
                  <a:pt x="310431" y="26670"/>
                </a:lnTo>
                <a:lnTo>
                  <a:pt x="336233" y="29210"/>
                </a:lnTo>
                <a:lnTo>
                  <a:pt x="334670" y="27940"/>
                </a:lnTo>
                <a:lnTo>
                  <a:pt x="328930" y="26670"/>
                </a:lnTo>
                <a:lnTo>
                  <a:pt x="321484" y="25400"/>
                </a:lnTo>
                <a:lnTo>
                  <a:pt x="314801" y="24130"/>
                </a:lnTo>
                <a:lnTo>
                  <a:pt x="311352" y="22860"/>
                </a:lnTo>
                <a:lnTo>
                  <a:pt x="313606" y="21590"/>
                </a:lnTo>
                <a:lnTo>
                  <a:pt x="302823" y="21590"/>
                </a:lnTo>
                <a:lnTo>
                  <a:pt x="296812" y="20320"/>
                </a:lnTo>
                <a:close/>
              </a:path>
              <a:path w="6209665" h="574039">
                <a:moveTo>
                  <a:pt x="2573505" y="22860"/>
                </a:moveTo>
                <a:lnTo>
                  <a:pt x="2560907" y="24130"/>
                </a:lnTo>
                <a:lnTo>
                  <a:pt x="2563188" y="24130"/>
                </a:lnTo>
                <a:lnTo>
                  <a:pt x="2558626" y="29210"/>
                </a:lnTo>
                <a:lnTo>
                  <a:pt x="2607401" y="29210"/>
                </a:lnTo>
                <a:lnTo>
                  <a:pt x="2584399" y="25400"/>
                </a:lnTo>
                <a:lnTo>
                  <a:pt x="2573505" y="22860"/>
                </a:lnTo>
                <a:close/>
              </a:path>
              <a:path w="6209665" h="574039">
                <a:moveTo>
                  <a:pt x="3626543" y="26670"/>
                </a:moveTo>
                <a:lnTo>
                  <a:pt x="3599615" y="26670"/>
                </a:lnTo>
                <a:lnTo>
                  <a:pt x="3592849" y="27940"/>
                </a:lnTo>
                <a:lnTo>
                  <a:pt x="3591860" y="29210"/>
                </a:lnTo>
                <a:lnTo>
                  <a:pt x="3623378" y="29210"/>
                </a:lnTo>
                <a:lnTo>
                  <a:pt x="3615288" y="27940"/>
                </a:lnTo>
                <a:lnTo>
                  <a:pt x="3620261" y="27940"/>
                </a:lnTo>
                <a:lnTo>
                  <a:pt x="3626543" y="26670"/>
                </a:lnTo>
                <a:close/>
              </a:path>
              <a:path w="6209665" h="574039">
                <a:moveTo>
                  <a:pt x="4196182" y="27940"/>
                </a:moveTo>
                <a:lnTo>
                  <a:pt x="4154647" y="27940"/>
                </a:lnTo>
                <a:lnTo>
                  <a:pt x="4162048" y="29210"/>
                </a:lnTo>
                <a:lnTo>
                  <a:pt x="4183227" y="29210"/>
                </a:lnTo>
                <a:lnTo>
                  <a:pt x="4196182" y="27940"/>
                </a:lnTo>
                <a:close/>
              </a:path>
              <a:path w="6209665" h="574039">
                <a:moveTo>
                  <a:pt x="5670934" y="27940"/>
                </a:moveTo>
                <a:lnTo>
                  <a:pt x="5660670" y="27940"/>
                </a:lnTo>
                <a:lnTo>
                  <a:pt x="5658389" y="29210"/>
                </a:lnTo>
                <a:lnTo>
                  <a:pt x="5680058" y="29210"/>
                </a:lnTo>
                <a:lnTo>
                  <a:pt x="5670934" y="27940"/>
                </a:lnTo>
                <a:close/>
              </a:path>
              <a:path w="6209665" h="574039">
                <a:moveTo>
                  <a:pt x="5721876" y="24130"/>
                </a:moveTo>
                <a:lnTo>
                  <a:pt x="5684258" y="24130"/>
                </a:lnTo>
                <a:lnTo>
                  <a:pt x="5673214" y="25400"/>
                </a:lnTo>
                <a:lnTo>
                  <a:pt x="5669428" y="26670"/>
                </a:lnTo>
                <a:lnTo>
                  <a:pt x="5675404" y="27940"/>
                </a:lnTo>
                <a:lnTo>
                  <a:pt x="5680058" y="29210"/>
                </a:lnTo>
                <a:lnTo>
                  <a:pt x="5828832" y="29210"/>
                </a:lnTo>
                <a:lnTo>
                  <a:pt x="5821134" y="27940"/>
                </a:lnTo>
                <a:lnTo>
                  <a:pt x="5735293" y="27940"/>
                </a:lnTo>
                <a:lnTo>
                  <a:pt x="5732463" y="26670"/>
                </a:lnTo>
                <a:lnTo>
                  <a:pt x="5746063" y="26670"/>
                </a:lnTo>
                <a:lnTo>
                  <a:pt x="5736076" y="25400"/>
                </a:lnTo>
                <a:lnTo>
                  <a:pt x="5721876" y="24130"/>
                </a:lnTo>
                <a:close/>
              </a:path>
              <a:path w="6209665" h="574039">
                <a:moveTo>
                  <a:pt x="2266669" y="26670"/>
                </a:moveTo>
                <a:lnTo>
                  <a:pt x="565869" y="26670"/>
                </a:lnTo>
                <a:lnTo>
                  <a:pt x="546351" y="27940"/>
                </a:lnTo>
                <a:lnTo>
                  <a:pt x="2275792" y="27940"/>
                </a:lnTo>
                <a:lnTo>
                  <a:pt x="2266669" y="26670"/>
                </a:lnTo>
                <a:close/>
              </a:path>
              <a:path w="6209665" h="574039">
                <a:moveTo>
                  <a:pt x="2299445" y="26670"/>
                </a:moveTo>
                <a:lnTo>
                  <a:pt x="2266669" y="26670"/>
                </a:lnTo>
                <a:lnTo>
                  <a:pt x="2282029" y="27940"/>
                </a:lnTo>
                <a:lnTo>
                  <a:pt x="2301703" y="27940"/>
                </a:lnTo>
                <a:lnTo>
                  <a:pt x="2299445" y="26670"/>
                </a:lnTo>
                <a:close/>
              </a:path>
              <a:path w="6209665" h="574039">
                <a:moveTo>
                  <a:pt x="5647663" y="26670"/>
                </a:moveTo>
                <a:lnTo>
                  <a:pt x="4275904" y="26670"/>
                </a:lnTo>
                <a:lnTo>
                  <a:pt x="4260759" y="27940"/>
                </a:lnTo>
                <a:lnTo>
                  <a:pt x="5646190" y="27940"/>
                </a:lnTo>
                <a:lnTo>
                  <a:pt x="5647663" y="26670"/>
                </a:lnTo>
                <a:close/>
              </a:path>
              <a:path w="6209665" h="574039">
                <a:moveTo>
                  <a:pt x="5787261" y="25400"/>
                </a:moveTo>
                <a:lnTo>
                  <a:pt x="5776795" y="25400"/>
                </a:lnTo>
                <a:lnTo>
                  <a:pt x="5747454" y="27940"/>
                </a:lnTo>
                <a:lnTo>
                  <a:pt x="5765831" y="27940"/>
                </a:lnTo>
                <a:lnTo>
                  <a:pt x="5767873" y="26670"/>
                </a:lnTo>
                <a:lnTo>
                  <a:pt x="5784980" y="26670"/>
                </a:lnTo>
                <a:lnTo>
                  <a:pt x="5787261" y="25400"/>
                </a:lnTo>
                <a:close/>
              </a:path>
              <a:path w="6209665" h="574039">
                <a:moveTo>
                  <a:pt x="644926" y="19050"/>
                </a:moveTo>
                <a:lnTo>
                  <a:pt x="612374" y="19050"/>
                </a:lnTo>
                <a:lnTo>
                  <a:pt x="617782" y="20320"/>
                </a:lnTo>
                <a:lnTo>
                  <a:pt x="614219" y="22860"/>
                </a:lnTo>
                <a:lnTo>
                  <a:pt x="607028" y="24130"/>
                </a:lnTo>
                <a:lnTo>
                  <a:pt x="596426" y="25400"/>
                </a:lnTo>
                <a:lnTo>
                  <a:pt x="582634" y="26670"/>
                </a:lnTo>
                <a:lnTo>
                  <a:pt x="648658" y="26670"/>
                </a:lnTo>
                <a:lnTo>
                  <a:pt x="637775" y="25400"/>
                </a:lnTo>
                <a:lnTo>
                  <a:pt x="633101" y="24130"/>
                </a:lnTo>
                <a:lnTo>
                  <a:pt x="633496" y="22860"/>
                </a:lnTo>
                <a:lnTo>
                  <a:pt x="637818" y="21590"/>
                </a:lnTo>
                <a:lnTo>
                  <a:pt x="644926" y="19050"/>
                </a:lnTo>
                <a:close/>
              </a:path>
              <a:path w="6209665" h="574039">
                <a:moveTo>
                  <a:pt x="2300974" y="25400"/>
                </a:moveTo>
                <a:lnTo>
                  <a:pt x="662047" y="25400"/>
                </a:lnTo>
                <a:lnTo>
                  <a:pt x="664581" y="26670"/>
                </a:lnTo>
                <a:lnTo>
                  <a:pt x="2299307" y="26670"/>
                </a:lnTo>
                <a:lnTo>
                  <a:pt x="2300974" y="25400"/>
                </a:lnTo>
                <a:close/>
              </a:path>
              <a:path w="6209665" h="574039">
                <a:moveTo>
                  <a:pt x="3636825" y="25400"/>
                </a:moveTo>
                <a:lnTo>
                  <a:pt x="3617972" y="25400"/>
                </a:lnTo>
                <a:lnTo>
                  <a:pt x="3623813" y="26670"/>
                </a:lnTo>
                <a:lnTo>
                  <a:pt x="3632577" y="26670"/>
                </a:lnTo>
                <a:lnTo>
                  <a:pt x="3636825" y="25400"/>
                </a:lnTo>
                <a:close/>
              </a:path>
              <a:path w="6209665" h="574039">
                <a:moveTo>
                  <a:pt x="3905181" y="17780"/>
                </a:moveTo>
                <a:lnTo>
                  <a:pt x="3850495" y="17780"/>
                </a:lnTo>
                <a:lnTo>
                  <a:pt x="3858577" y="19050"/>
                </a:lnTo>
                <a:lnTo>
                  <a:pt x="3871715" y="19050"/>
                </a:lnTo>
                <a:lnTo>
                  <a:pt x="3880416" y="20320"/>
                </a:lnTo>
                <a:lnTo>
                  <a:pt x="3886118" y="20320"/>
                </a:lnTo>
                <a:lnTo>
                  <a:pt x="3892961" y="21590"/>
                </a:lnTo>
                <a:lnTo>
                  <a:pt x="3855376" y="21590"/>
                </a:lnTo>
                <a:lnTo>
                  <a:pt x="3846294" y="22860"/>
                </a:lnTo>
                <a:lnTo>
                  <a:pt x="3840622" y="24130"/>
                </a:lnTo>
                <a:lnTo>
                  <a:pt x="3839372" y="25400"/>
                </a:lnTo>
                <a:lnTo>
                  <a:pt x="3843556" y="26670"/>
                </a:lnTo>
                <a:lnTo>
                  <a:pt x="3851942" y="26670"/>
                </a:lnTo>
                <a:lnTo>
                  <a:pt x="3854821" y="25400"/>
                </a:lnTo>
                <a:lnTo>
                  <a:pt x="3857297" y="24130"/>
                </a:lnTo>
                <a:lnTo>
                  <a:pt x="3905763" y="24130"/>
                </a:lnTo>
                <a:lnTo>
                  <a:pt x="3898490" y="21590"/>
                </a:lnTo>
                <a:lnTo>
                  <a:pt x="3895603" y="20320"/>
                </a:lnTo>
                <a:lnTo>
                  <a:pt x="3897650" y="19050"/>
                </a:lnTo>
                <a:lnTo>
                  <a:pt x="3905181" y="17780"/>
                </a:lnTo>
                <a:close/>
              </a:path>
              <a:path w="6209665" h="574039">
                <a:moveTo>
                  <a:pt x="4203652" y="25400"/>
                </a:moveTo>
                <a:lnTo>
                  <a:pt x="4195226" y="25400"/>
                </a:lnTo>
                <a:lnTo>
                  <a:pt x="4188945" y="26670"/>
                </a:lnTo>
                <a:lnTo>
                  <a:pt x="4215400" y="26670"/>
                </a:lnTo>
                <a:lnTo>
                  <a:pt x="4203652" y="25400"/>
                </a:lnTo>
                <a:close/>
              </a:path>
              <a:path w="6209665" h="574039">
                <a:moveTo>
                  <a:pt x="4315788" y="25400"/>
                </a:moveTo>
                <a:lnTo>
                  <a:pt x="4299467" y="25400"/>
                </a:lnTo>
                <a:lnTo>
                  <a:pt x="4288720" y="26670"/>
                </a:lnTo>
                <a:lnTo>
                  <a:pt x="4321880" y="26670"/>
                </a:lnTo>
                <a:lnTo>
                  <a:pt x="4315788" y="25400"/>
                </a:lnTo>
                <a:close/>
              </a:path>
              <a:path w="6209665" h="574039">
                <a:moveTo>
                  <a:pt x="5656642" y="25400"/>
                </a:moveTo>
                <a:lnTo>
                  <a:pt x="4333940" y="25400"/>
                </a:lnTo>
                <a:lnTo>
                  <a:pt x="4321880" y="26670"/>
                </a:lnTo>
                <a:lnTo>
                  <a:pt x="5651755" y="26670"/>
                </a:lnTo>
                <a:lnTo>
                  <a:pt x="5656642" y="25400"/>
                </a:lnTo>
                <a:close/>
              </a:path>
              <a:path w="6209665" h="574039">
                <a:moveTo>
                  <a:pt x="265065" y="24130"/>
                </a:moveTo>
                <a:lnTo>
                  <a:pt x="253855" y="25400"/>
                </a:lnTo>
                <a:lnTo>
                  <a:pt x="274125" y="25400"/>
                </a:lnTo>
                <a:lnTo>
                  <a:pt x="265065" y="24130"/>
                </a:lnTo>
                <a:close/>
              </a:path>
              <a:path w="6209665" h="574039">
                <a:moveTo>
                  <a:pt x="2308457" y="24130"/>
                </a:moveTo>
                <a:lnTo>
                  <a:pt x="660863" y="24130"/>
                </a:lnTo>
                <a:lnTo>
                  <a:pt x="660365" y="25400"/>
                </a:lnTo>
                <a:lnTo>
                  <a:pt x="2304130" y="25400"/>
                </a:lnTo>
                <a:lnTo>
                  <a:pt x="2308457" y="24130"/>
                </a:lnTo>
                <a:close/>
              </a:path>
              <a:path w="6209665" h="574039">
                <a:moveTo>
                  <a:pt x="3595466" y="21590"/>
                </a:moveTo>
                <a:lnTo>
                  <a:pt x="3581409" y="21590"/>
                </a:lnTo>
                <a:lnTo>
                  <a:pt x="3586178" y="22860"/>
                </a:lnTo>
                <a:lnTo>
                  <a:pt x="3599864" y="22860"/>
                </a:lnTo>
                <a:lnTo>
                  <a:pt x="3599864" y="24130"/>
                </a:lnTo>
                <a:lnTo>
                  <a:pt x="3588459" y="24130"/>
                </a:lnTo>
                <a:lnTo>
                  <a:pt x="3606510" y="25400"/>
                </a:lnTo>
                <a:lnTo>
                  <a:pt x="3637750" y="25400"/>
                </a:lnTo>
                <a:lnTo>
                  <a:pt x="3618695" y="24130"/>
                </a:lnTo>
                <a:lnTo>
                  <a:pt x="3611286" y="22860"/>
                </a:lnTo>
                <a:lnTo>
                  <a:pt x="3595466" y="21590"/>
                </a:lnTo>
                <a:close/>
              </a:path>
              <a:path w="6209665" h="574039">
                <a:moveTo>
                  <a:pt x="3884710" y="24130"/>
                </a:moveTo>
                <a:lnTo>
                  <a:pt x="3864474" y="24130"/>
                </a:lnTo>
                <a:lnTo>
                  <a:pt x="3870257" y="25400"/>
                </a:lnTo>
                <a:lnTo>
                  <a:pt x="3884710" y="24130"/>
                </a:lnTo>
                <a:close/>
              </a:path>
              <a:path w="6209665" h="574039">
                <a:moveTo>
                  <a:pt x="4064792" y="22860"/>
                </a:moveTo>
                <a:lnTo>
                  <a:pt x="4052731" y="22860"/>
                </a:lnTo>
                <a:lnTo>
                  <a:pt x="4046205" y="24130"/>
                </a:lnTo>
                <a:lnTo>
                  <a:pt x="4039094" y="25400"/>
                </a:lnTo>
                <a:lnTo>
                  <a:pt x="4077295" y="25400"/>
                </a:lnTo>
                <a:lnTo>
                  <a:pt x="4083489" y="24130"/>
                </a:lnTo>
                <a:lnTo>
                  <a:pt x="4079996" y="24130"/>
                </a:lnTo>
                <a:lnTo>
                  <a:pt x="4064792" y="22860"/>
                </a:lnTo>
                <a:close/>
              </a:path>
              <a:path w="6209665" h="574039">
                <a:moveTo>
                  <a:pt x="4268127" y="24130"/>
                </a:moveTo>
                <a:lnTo>
                  <a:pt x="4216383" y="24130"/>
                </a:lnTo>
                <a:lnTo>
                  <a:pt x="4218109" y="25400"/>
                </a:lnTo>
                <a:lnTo>
                  <a:pt x="4254155" y="25400"/>
                </a:lnTo>
                <a:lnTo>
                  <a:pt x="4268127" y="24130"/>
                </a:lnTo>
                <a:close/>
              </a:path>
              <a:path w="6209665" h="574039">
                <a:moveTo>
                  <a:pt x="4378140" y="15240"/>
                </a:moveTo>
                <a:lnTo>
                  <a:pt x="4342399" y="15240"/>
                </a:lnTo>
                <a:lnTo>
                  <a:pt x="4333744" y="16510"/>
                </a:lnTo>
                <a:lnTo>
                  <a:pt x="4328156" y="16510"/>
                </a:lnTo>
                <a:lnTo>
                  <a:pt x="4325195" y="17780"/>
                </a:lnTo>
                <a:lnTo>
                  <a:pt x="4303988" y="17780"/>
                </a:lnTo>
                <a:lnTo>
                  <a:pt x="4310427" y="19050"/>
                </a:lnTo>
                <a:lnTo>
                  <a:pt x="4319104" y="20320"/>
                </a:lnTo>
                <a:lnTo>
                  <a:pt x="4329506" y="20320"/>
                </a:lnTo>
                <a:lnTo>
                  <a:pt x="4341122" y="21590"/>
                </a:lnTo>
                <a:lnTo>
                  <a:pt x="4349143" y="22860"/>
                </a:lnTo>
                <a:lnTo>
                  <a:pt x="4349143" y="25400"/>
                </a:lnTo>
                <a:lnTo>
                  <a:pt x="5660499" y="25400"/>
                </a:lnTo>
                <a:lnTo>
                  <a:pt x="5661505" y="24130"/>
                </a:lnTo>
                <a:lnTo>
                  <a:pt x="5741410" y="24130"/>
                </a:lnTo>
                <a:lnTo>
                  <a:pt x="5765147" y="22860"/>
                </a:lnTo>
                <a:lnTo>
                  <a:pt x="4502662" y="22860"/>
                </a:lnTo>
                <a:lnTo>
                  <a:pt x="4489755" y="20320"/>
                </a:lnTo>
                <a:lnTo>
                  <a:pt x="4478608" y="19050"/>
                </a:lnTo>
                <a:lnTo>
                  <a:pt x="4378893" y="19050"/>
                </a:lnTo>
                <a:lnTo>
                  <a:pt x="4365255" y="17780"/>
                </a:lnTo>
                <a:lnTo>
                  <a:pt x="4359251" y="16510"/>
                </a:lnTo>
                <a:lnTo>
                  <a:pt x="4378140" y="15240"/>
                </a:lnTo>
                <a:close/>
              </a:path>
              <a:path w="6209665" h="574039">
                <a:moveTo>
                  <a:pt x="711407" y="22860"/>
                </a:moveTo>
                <a:lnTo>
                  <a:pt x="673710" y="22860"/>
                </a:lnTo>
                <a:lnTo>
                  <a:pt x="664869" y="24130"/>
                </a:lnTo>
                <a:lnTo>
                  <a:pt x="716642" y="24130"/>
                </a:lnTo>
                <a:lnTo>
                  <a:pt x="711407" y="22860"/>
                </a:lnTo>
                <a:close/>
              </a:path>
              <a:path w="6209665" h="574039">
                <a:moveTo>
                  <a:pt x="891374" y="16510"/>
                </a:moveTo>
                <a:lnTo>
                  <a:pt x="849247" y="16510"/>
                </a:lnTo>
                <a:lnTo>
                  <a:pt x="847490" y="17780"/>
                </a:lnTo>
                <a:lnTo>
                  <a:pt x="841848" y="19050"/>
                </a:lnTo>
                <a:lnTo>
                  <a:pt x="834612" y="20320"/>
                </a:lnTo>
                <a:lnTo>
                  <a:pt x="717255" y="20320"/>
                </a:lnTo>
                <a:lnTo>
                  <a:pt x="709864" y="21590"/>
                </a:lnTo>
                <a:lnTo>
                  <a:pt x="768302" y="21590"/>
                </a:lnTo>
                <a:lnTo>
                  <a:pt x="777385" y="22860"/>
                </a:lnTo>
                <a:lnTo>
                  <a:pt x="791848" y="24130"/>
                </a:lnTo>
                <a:lnTo>
                  <a:pt x="2313640" y="24130"/>
                </a:lnTo>
                <a:lnTo>
                  <a:pt x="2319473" y="22860"/>
                </a:lnTo>
                <a:lnTo>
                  <a:pt x="910156" y="22860"/>
                </a:lnTo>
                <a:lnTo>
                  <a:pt x="898316" y="21590"/>
                </a:lnTo>
                <a:lnTo>
                  <a:pt x="865345" y="19050"/>
                </a:lnTo>
                <a:lnTo>
                  <a:pt x="863907" y="19050"/>
                </a:lnTo>
                <a:lnTo>
                  <a:pt x="865047" y="17780"/>
                </a:lnTo>
                <a:lnTo>
                  <a:pt x="892929" y="17780"/>
                </a:lnTo>
                <a:lnTo>
                  <a:pt x="891374" y="16510"/>
                </a:lnTo>
                <a:close/>
              </a:path>
              <a:path w="6209665" h="574039">
                <a:moveTo>
                  <a:pt x="4109796" y="20320"/>
                </a:moveTo>
                <a:lnTo>
                  <a:pt x="4072013" y="20320"/>
                </a:lnTo>
                <a:lnTo>
                  <a:pt x="4079996" y="24130"/>
                </a:lnTo>
                <a:lnTo>
                  <a:pt x="4088468" y="24130"/>
                </a:lnTo>
                <a:lnTo>
                  <a:pt x="4097493" y="21590"/>
                </a:lnTo>
                <a:lnTo>
                  <a:pt x="4102896" y="21590"/>
                </a:lnTo>
                <a:lnTo>
                  <a:pt x="4109796" y="20320"/>
                </a:lnTo>
                <a:close/>
              </a:path>
              <a:path w="6209665" h="574039">
                <a:moveTo>
                  <a:pt x="4226578" y="22860"/>
                </a:moveTo>
                <a:lnTo>
                  <a:pt x="4218309" y="22860"/>
                </a:lnTo>
                <a:lnTo>
                  <a:pt x="4215680" y="24130"/>
                </a:lnTo>
                <a:lnTo>
                  <a:pt x="4238335" y="24130"/>
                </a:lnTo>
                <a:lnTo>
                  <a:pt x="4226578" y="22860"/>
                </a:lnTo>
                <a:close/>
              </a:path>
              <a:path w="6209665" h="574039">
                <a:moveTo>
                  <a:pt x="4288995" y="20320"/>
                </a:moveTo>
                <a:lnTo>
                  <a:pt x="4278436" y="20320"/>
                </a:lnTo>
                <a:lnTo>
                  <a:pt x="4238335" y="24130"/>
                </a:lnTo>
                <a:lnTo>
                  <a:pt x="4268734" y="24130"/>
                </a:lnTo>
                <a:lnTo>
                  <a:pt x="4273886" y="22860"/>
                </a:lnTo>
                <a:lnTo>
                  <a:pt x="4280822" y="21590"/>
                </a:lnTo>
                <a:lnTo>
                  <a:pt x="4286779" y="21590"/>
                </a:lnTo>
                <a:lnTo>
                  <a:pt x="4288995" y="20320"/>
                </a:lnTo>
                <a:close/>
              </a:path>
              <a:path w="6209665" h="574039">
                <a:moveTo>
                  <a:pt x="498765" y="19050"/>
                </a:moveTo>
                <a:lnTo>
                  <a:pt x="450518" y="19050"/>
                </a:lnTo>
                <a:lnTo>
                  <a:pt x="448609" y="21590"/>
                </a:lnTo>
                <a:lnTo>
                  <a:pt x="457572" y="22860"/>
                </a:lnTo>
                <a:lnTo>
                  <a:pt x="498202" y="22860"/>
                </a:lnTo>
                <a:lnTo>
                  <a:pt x="504750" y="20320"/>
                </a:lnTo>
                <a:lnTo>
                  <a:pt x="498765" y="19050"/>
                </a:lnTo>
                <a:close/>
              </a:path>
              <a:path w="6209665" h="574039">
                <a:moveTo>
                  <a:pt x="2325307" y="21590"/>
                </a:moveTo>
                <a:lnTo>
                  <a:pt x="915295" y="21590"/>
                </a:lnTo>
                <a:lnTo>
                  <a:pt x="910156" y="22860"/>
                </a:lnTo>
                <a:lnTo>
                  <a:pt x="2319473" y="22860"/>
                </a:lnTo>
                <a:lnTo>
                  <a:pt x="2325307" y="21590"/>
                </a:lnTo>
                <a:close/>
              </a:path>
              <a:path w="6209665" h="574039">
                <a:moveTo>
                  <a:pt x="3779625" y="16510"/>
                </a:moveTo>
                <a:lnTo>
                  <a:pt x="3753490" y="19050"/>
                </a:lnTo>
                <a:lnTo>
                  <a:pt x="3770010" y="19050"/>
                </a:lnTo>
                <a:lnTo>
                  <a:pt x="3773736" y="20320"/>
                </a:lnTo>
                <a:lnTo>
                  <a:pt x="3776006" y="20320"/>
                </a:lnTo>
                <a:lnTo>
                  <a:pt x="3776425" y="21590"/>
                </a:lnTo>
                <a:lnTo>
                  <a:pt x="3777617" y="21590"/>
                </a:lnTo>
                <a:lnTo>
                  <a:pt x="3780519" y="22860"/>
                </a:lnTo>
                <a:lnTo>
                  <a:pt x="3795206" y="22860"/>
                </a:lnTo>
                <a:lnTo>
                  <a:pt x="3797999" y="20320"/>
                </a:lnTo>
                <a:lnTo>
                  <a:pt x="3795365" y="17780"/>
                </a:lnTo>
                <a:lnTo>
                  <a:pt x="3779625" y="16510"/>
                </a:lnTo>
                <a:close/>
              </a:path>
              <a:path w="6209665" h="574039">
                <a:moveTo>
                  <a:pt x="2336600" y="20320"/>
                </a:moveTo>
                <a:lnTo>
                  <a:pt x="905319" y="20320"/>
                </a:lnTo>
                <a:lnTo>
                  <a:pt x="908429" y="21590"/>
                </a:lnTo>
                <a:lnTo>
                  <a:pt x="2331158" y="21590"/>
                </a:lnTo>
                <a:lnTo>
                  <a:pt x="2336600" y="20320"/>
                </a:lnTo>
                <a:close/>
              </a:path>
              <a:path w="6209665" h="574039">
                <a:moveTo>
                  <a:pt x="4130802" y="19050"/>
                </a:moveTo>
                <a:lnTo>
                  <a:pt x="4069577" y="19050"/>
                </a:lnTo>
                <a:lnTo>
                  <a:pt x="4072013" y="21590"/>
                </a:lnTo>
                <a:lnTo>
                  <a:pt x="4072013" y="20320"/>
                </a:lnTo>
                <a:lnTo>
                  <a:pt x="4118872" y="20320"/>
                </a:lnTo>
                <a:lnTo>
                  <a:pt x="4130802" y="19050"/>
                </a:lnTo>
                <a:close/>
              </a:path>
              <a:path w="6209665" h="574039">
                <a:moveTo>
                  <a:pt x="611136" y="17780"/>
                </a:moveTo>
                <a:lnTo>
                  <a:pt x="573104" y="17780"/>
                </a:lnTo>
                <a:lnTo>
                  <a:pt x="566260" y="19050"/>
                </a:lnTo>
                <a:lnTo>
                  <a:pt x="571878" y="20320"/>
                </a:lnTo>
                <a:lnTo>
                  <a:pt x="599163" y="20320"/>
                </a:lnTo>
                <a:lnTo>
                  <a:pt x="612374" y="19050"/>
                </a:lnTo>
                <a:lnTo>
                  <a:pt x="632488" y="19050"/>
                </a:lnTo>
                <a:lnTo>
                  <a:pt x="611136" y="17780"/>
                </a:lnTo>
                <a:close/>
              </a:path>
              <a:path w="6209665" h="574039">
                <a:moveTo>
                  <a:pt x="786794" y="15240"/>
                </a:moveTo>
                <a:lnTo>
                  <a:pt x="793198" y="16510"/>
                </a:lnTo>
                <a:lnTo>
                  <a:pt x="795479" y="17780"/>
                </a:lnTo>
                <a:lnTo>
                  <a:pt x="780653" y="19050"/>
                </a:lnTo>
                <a:lnTo>
                  <a:pt x="748531" y="19050"/>
                </a:lnTo>
                <a:lnTo>
                  <a:pt x="743000" y="20320"/>
                </a:lnTo>
                <a:lnTo>
                  <a:pt x="804603" y="20320"/>
                </a:lnTo>
                <a:lnTo>
                  <a:pt x="804603" y="17780"/>
                </a:lnTo>
                <a:lnTo>
                  <a:pt x="808595" y="17780"/>
                </a:lnTo>
                <a:lnTo>
                  <a:pt x="795913" y="16510"/>
                </a:lnTo>
                <a:lnTo>
                  <a:pt x="786794" y="15240"/>
                </a:lnTo>
                <a:close/>
              </a:path>
              <a:path w="6209665" h="574039">
                <a:moveTo>
                  <a:pt x="1154715" y="13970"/>
                </a:moveTo>
                <a:lnTo>
                  <a:pt x="1139764" y="15240"/>
                </a:lnTo>
                <a:lnTo>
                  <a:pt x="1066014" y="15240"/>
                </a:lnTo>
                <a:lnTo>
                  <a:pt x="1083722" y="16510"/>
                </a:lnTo>
                <a:lnTo>
                  <a:pt x="1097487" y="17780"/>
                </a:lnTo>
                <a:lnTo>
                  <a:pt x="1106331" y="19050"/>
                </a:lnTo>
                <a:lnTo>
                  <a:pt x="905834" y="19050"/>
                </a:lnTo>
                <a:lnTo>
                  <a:pt x="904832" y="20320"/>
                </a:lnTo>
                <a:lnTo>
                  <a:pt x="2341316" y="20320"/>
                </a:lnTo>
                <a:lnTo>
                  <a:pt x="2344990" y="19050"/>
                </a:lnTo>
                <a:lnTo>
                  <a:pt x="2347304" y="17780"/>
                </a:lnTo>
                <a:lnTo>
                  <a:pt x="1178309" y="17780"/>
                </a:lnTo>
                <a:lnTo>
                  <a:pt x="1165046" y="16510"/>
                </a:lnTo>
                <a:lnTo>
                  <a:pt x="1155271" y="16510"/>
                </a:lnTo>
                <a:lnTo>
                  <a:pt x="1154715" y="13970"/>
                </a:lnTo>
                <a:close/>
              </a:path>
              <a:path w="6209665" h="574039">
                <a:moveTo>
                  <a:pt x="768886" y="16510"/>
                </a:moveTo>
                <a:lnTo>
                  <a:pt x="724749" y="16510"/>
                </a:lnTo>
                <a:lnTo>
                  <a:pt x="718289" y="17780"/>
                </a:lnTo>
                <a:lnTo>
                  <a:pt x="716697" y="19050"/>
                </a:lnTo>
                <a:lnTo>
                  <a:pt x="780653" y="19050"/>
                </a:lnTo>
                <a:lnTo>
                  <a:pt x="776895" y="17780"/>
                </a:lnTo>
                <a:lnTo>
                  <a:pt x="768886" y="16510"/>
                </a:lnTo>
                <a:close/>
              </a:path>
              <a:path w="6209665" h="574039">
                <a:moveTo>
                  <a:pt x="827412" y="17780"/>
                </a:moveTo>
                <a:lnTo>
                  <a:pt x="804603" y="17780"/>
                </a:lnTo>
                <a:lnTo>
                  <a:pt x="825131" y="19050"/>
                </a:lnTo>
                <a:lnTo>
                  <a:pt x="827412" y="17780"/>
                </a:lnTo>
                <a:close/>
              </a:path>
              <a:path w="6209665" h="574039">
                <a:moveTo>
                  <a:pt x="893864" y="17780"/>
                </a:moveTo>
                <a:lnTo>
                  <a:pt x="865047" y="17780"/>
                </a:lnTo>
                <a:lnTo>
                  <a:pt x="875311" y="19050"/>
                </a:lnTo>
                <a:lnTo>
                  <a:pt x="892414" y="19050"/>
                </a:lnTo>
                <a:lnTo>
                  <a:pt x="893864" y="17780"/>
                </a:lnTo>
                <a:close/>
              </a:path>
              <a:path w="6209665" h="574039">
                <a:moveTo>
                  <a:pt x="933470" y="16510"/>
                </a:moveTo>
                <a:lnTo>
                  <a:pt x="902031" y="16510"/>
                </a:lnTo>
                <a:lnTo>
                  <a:pt x="906421" y="17780"/>
                </a:lnTo>
                <a:lnTo>
                  <a:pt x="907762" y="17780"/>
                </a:lnTo>
                <a:lnTo>
                  <a:pt x="907188" y="19050"/>
                </a:lnTo>
                <a:lnTo>
                  <a:pt x="935686" y="19050"/>
                </a:lnTo>
                <a:lnTo>
                  <a:pt x="932338" y="17780"/>
                </a:lnTo>
                <a:lnTo>
                  <a:pt x="933470" y="16510"/>
                </a:lnTo>
                <a:close/>
              </a:path>
              <a:path w="6209665" h="574039">
                <a:moveTo>
                  <a:pt x="1043743" y="16510"/>
                </a:moveTo>
                <a:lnTo>
                  <a:pt x="983941" y="16510"/>
                </a:lnTo>
                <a:lnTo>
                  <a:pt x="961529" y="17780"/>
                </a:lnTo>
                <a:lnTo>
                  <a:pt x="949933" y="17780"/>
                </a:lnTo>
                <a:lnTo>
                  <a:pt x="935686" y="19050"/>
                </a:lnTo>
                <a:lnTo>
                  <a:pt x="1055510" y="19050"/>
                </a:lnTo>
                <a:lnTo>
                  <a:pt x="1052119" y="17780"/>
                </a:lnTo>
                <a:lnTo>
                  <a:pt x="1043743" y="16510"/>
                </a:lnTo>
                <a:close/>
              </a:path>
              <a:path w="6209665" h="574039">
                <a:moveTo>
                  <a:pt x="1092668" y="17780"/>
                </a:moveTo>
                <a:lnTo>
                  <a:pt x="1067607" y="17780"/>
                </a:lnTo>
                <a:lnTo>
                  <a:pt x="1055510" y="19050"/>
                </a:lnTo>
                <a:lnTo>
                  <a:pt x="1106331" y="19050"/>
                </a:lnTo>
                <a:lnTo>
                  <a:pt x="1092668" y="17780"/>
                </a:lnTo>
                <a:close/>
              </a:path>
              <a:path w="6209665" h="574039">
                <a:moveTo>
                  <a:pt x="3617187" y="15240"/>
                </a:moveTo>
                <a:lnTo>
                  <a:pt x="3580297" y="15240"/>
                </a:lnTo>
                <a:lnTo>
                  <a:pt x="3569470" y="16510"/>
                </a:lnTo>
                <a:lnTo>
                  <a:pt x="3583529" y="16510"/>
                </a:lnTo>
                <a:lnTo>
                  <a:pt x="3596407" y="19050"/>
                </a:lnTo>
                <a:lnTo>
                  <a:pt x="3612409" y="19050"/>
                </a:lnTo>
                <a:lnTo>
                  <a:pt x="3603137" y="17780"/>
                </a:lnTo>
                <a:lnTo>
                  <a:pt x="3603421" y="17780"/>
                </a:lnTo>
                <a:lnTo>
                  <a:pt x="3609393" y="16510"/>
                </a:lnTo>
                <a:lnTo>
                  <a:pt x="3617187" y="15240"/>
                </a:lnTo>
                <a:close/>
              </a:path>
              <a:path w="6209665" h="574039">
                <a:moveTo>
                  <a:pt x="4108447" y="17780"/>
                </a:moveTo>
                <a:lnTo>
                  <a:pt x="4032097" y="17780"/>
                </a:lnTo>
                <a:lnTo>
                  <a:pt x="4033237" y="19050"/>
                </a:lnTo>
                <a:lnTo>
                  <a:pt x="4121314" y="19050"/>
                </a:lnTo>
                <a:lnTo>
                  <a:pt x="4108447" y="17780"/>
                </a:lnTo>
                <a:close/>
              </a:path>
              <a:path w="6209665" h="574039">
                <a:moveTo>
                  <a:pt x="4476060" y="16510"/>
                </a:moveTo>
                <a:lnTo>
                  <a:pt x="4461102" y="16510"/>
                </a:lnTo>
                <a:lnTo>
                  <a:pt x="4446168" y="17780"/>
                </a:lnTo>
                <a:lnTo>
                  <a:pt x="4387959" y="17780"/>
                </a:lnTo>
                <a:lnTo>
                  <a:pt x="4395601" y="19050"/>
                </a:lnTo>
                <a:lnTo>
                  <a:pt x="4478608" y="19050"/>
                </a:lnTo>
                <a:lnTo>
                  <a:pt x="4476060" y="16510"/>
                </a:lnTo>
                <a:close/>
              </a:path>
              <a:path w="6209665" h="574039">
                <a:moveTo>
                  <a:pt x="4641225" y="15240"/>
                </a:moveTo>
                <a:lnTo>
                  <a:pt x="4504097" y="15240"/>
                </a:lnTo>
                <a:lnTo>
                  <a:pt x="4508813" y="17780"/>
                </a:lnTo>
                <a:lnTo>
                  <a:pt x="4520426" y="19050"/>
                </a:lnTo>
                <a:lnTo>
                  <a:pt x="4538794" y="19050"/>
                </a:lnTo>
                <a:lnTo>
                  <a:pt x="4546670" y="17780"/>
                </a:lnTo>
                <a:lnTo>
                  <a:pt x="4674457" y="17780"/>
                </a:lnTo>
                <a:lnTo>
                  <a:pt x="4671930" y="16510"/>
                </a:lnTo>
                <a:lnTo>
                  <a:pt x="4659148" y="16510"/>
                </a:lnTo>
                <a:lnTo>
                  <a:pt x="4641225" y="15240"/>
                </a:lnTo>
                <a:close/>
              </a:path>
              <a:path w="6209665" h="574039">
                <a:moveTo>
                  <a:pt x="4898332" y="10160"/>
                </a:moveTo>
                <a:lnTo>
                  <a:pt x="4871246" y="10160"/>
                </a:lnTo>
                <a:lnTo>
                  <a:pt x="4869650" y="12700"/>
                </a:lnTo>
                <a:lnTo>
                  <a:pt x="4866823" y="15240"/>
                </a:lnTo>
                <a:lnTo>
                  <a:pt x="4853082" y="17780"/>
                </a:lnTo>
                <a:lnTo>
                  <a:pt x="4685224" y="17780"/>
                </a:lnTo>
                <a:lnTo>
                  <a:pt x="4678594" y="19050"/>
                </a:lnTo>
                <a:lnTo>
                  <a:pt x="5933132" y="19050"/>
                </a:lnTo>
                <a:lnTo>
                  <a:pt x="5928351" y="16510"/>
                </a:lnTo>
                <a:lnTo>
                  <a:pt x="5003766" y="16510"/>
                </a:lnTo>
                <a:lnTo>
                  <a:pt x="4993605" y="15240"/>
                </a:lnTo>
                <a:lnTo>
                  <a:pt x="4959452" y="15240"/>
                </a:lnTo>
                <a:lnTo>
                  <a:pt x="4959282" y="13970"/>
                </a:lnTo>
                <a:lnTo>
                  <a:pt x="4965157" y="12700"/>
                </a:lnTo>
                <a:lnTo>
                  <a:pt x="4915266" y="12700"/>
                </a:lnTo>
                <a:lnTo>
                  <a:pt x="4906754" y="11430"/>
                </a:lnTo>
                <a:lnTo>
                  <a:pt x="4900926" y="11430"/>
                </a:lnTo>
                <a:lnTo>
                  <a:pt x="4898332" y="10160"/>
                </a:lnTo>
                <a:close/>
              </a:path>
              <a:path w="6209665" h="574039">
                <a:moveTo>
                  <a:pt x="1215120" y="13970"/>
                </a:moveTo>
                <a:lnTo>
                  <a:pt x="1180230" y="13970"/>
                </a:lnTo>
                <a:lnTo>
                  <a:pt x="1188105" y="15240"/>
                </a:lnTo>
                <a:lnTo>
                  <a:pt x="1192049" y="16510"/>
                </a:lnTo>
                <a:lnTo>
                  <a:pt x="1189330" y="17780"/>
                </a:lnTo>
                <a:lnTo>
                  <a:pt x="2301592" y="17780"/>
                </a:lnTo>
                <a:lnTo>
                  <a:pt x="2293320" y="16510"/>
                </a:lnTo>
                <a:lnTo>
                  <a:pt x="1249142" y="16510"/>
                </a:lnTo>
                <a:lnTo>
                  <a:pt x="1242584" y="15240"/>
                </a:lnTo>
                <a:lnTo>
                  <a:pt x="1230508" y="15240"/>
                </a:lnTo>
                <a:lnTo>
                  <a:pt x="1215120" y="13970"/>
                </a:lnTo>
                <a:close/>
              </a:path>
              <a:path w="6209665" h="574039">
                <a:moveTo>
                  <a:pt x="2327428" y="13970"/>
                </a:moveTo>
                <a:lnTo>
                  <a:pt x="2324801" y="16510"/>
                </a:lnTo>
                <a:lnTo>
                  <a:pt x="2317270" y="17780"/>
                </a:lnTo>
                <a:lnTo>
                  <a:pt x="2347944" y="17780"/>
                </a:lnTo>
                <a:lnTo>
                  <a:pt x="2346593" y="16510"/>
                </a:lnTo>
                <a:lnTo>
                  <a:pt x="2342934" y="15240"/>
                </a:lnTo>
                <a:lnTo>
                  <a:pt x="2336651" y="15240"/>
                </a:lnTo>
                <a:lnTo>
                  <a:pt x="2327428" y="13970"/>
                </a:lnTo>
                <a:close/>
              </a:path>
              <a:path w="6209665" h="574039">
                <a:moveTo>
                  <a:pt x="2460377" y="12700"/>
                </a:moveTo>
                <a:lnTo>
                  <a:pt x="2422288" y="12700"/>
                </a:lnTo>
                <a:lnTo>
                  <a:pt x="2421895" y="13970"/>
                </a:lnTo>
                <a:lnTo>
                  <a:pt x="2430895" y="13970"/>
                </a:lnTo>
                <a:lnTo>
                  <a:pt x="2414703" y="15240"/>
                </a:lnTo>
                <a:lnTo>
                  <a:pt x="2433939" y="15240"/>
                </a:lnTo>
                <a:lnTo>
                  <a:pt x="2441981" y="17780"/>
                </a:lnTo>
                <a:lnTo>
                  <a:pt x="2449383" y="17780"/>
                </a:lnTo>
                <a:lnTo>
                  <a:pt x="2461410" y="15240"/>
                </a:lnTo>
                <a:lnTo>
                  <a:pt x="2460377" y="12700"/>
                </a:lnTo>
                <a:close/>
              </a:path>
              <a:path w="6209665" h="574039">
                <a:moveTo>
                  <a:pt x="3848605" y="15240"/>
                </a:moveTo>
                <a:lnTo>
                  <a:pt x="3830010" y="15240"/>
                </a:lnTo>
                <a:lnTo>
                  <a:pt x="3834154" y="16510"/>
                </a:lnTo>
                <a:lnTo>
                  <a:pt x="3836901" y="16510"/>
                </a:lnTo>
                <a:lnTo>
                  <a:pt x="3836296" y="17780"/>
                </a:lnTo>
                <a:lnTo>
                  <a:pt x="3858791" y="17780"/>
                </a:lnTo>
                <a:lnTo>
                  <a:pt x="3854715" y="16510"/>
                </a:lnTo>
                <a:lnTo>
                  <a:pt x="3848605" y="15240"/>
                </a:lnTo>
                <a:close/>
              </a:path>
              <a:path w="6209665" h="574039">
                <a:moveTo>
                  <a:pt x="4063824" y="16510"/>
                </a:moveTo>
                <a:lnTo>
                  <a:pt x="4051696" y="16510"/>
                </a:lnTo>
                <a:lnTo>
                  <a:pt x="4046923" y="17780"/>
                </a:lnTo>
                <a:lnTo>
                  <a:pt x="4078276" y="17780"/>
                </a:lnTo>
                <a:lnTo>
                  <a:pt x="4063824" y="16510"/>
                </a:lnTo>
                <a:close/>
              </a:path>
              <a:path w="6209665" h="574039">
                <a:moveTo>
                  <a:pt x="4332210" y="13970"/>
                </a:moveTo>
                <a:lnTo>
                  <a:pt x="4323251" y="13970"/>
                </a:lnTo>
                <a:lnTo>
                  <a:pt x="4310831" y="15240"/>
                </a:lnTo>
                <a:lnTo>
                  <a:pt x="4303207" y="15240"/>
                </a:lnTo>
                <a:lnTo>
                  <a:pt x="4299866" y="16510"/>
                </a:lnTo>
                <a:lnTo>
                  <a:pt x="4300296" y="17780"/>
                </a:lnTo>
                <a:lnTo>
                  <a:pt x="4325195" y="17780"/>
                </a:lnTo>
                <a:lnTo>
                  <a:pt x="4327556" y="16510"/>
                </a:lnTo>
                <a:lnTo>
                  <a:pt x="4328156" y="16510"/>
                </a:lnTo>
                <a:lnTo>
                  <a:pt x="4332170" y="15240"/>
                </a:lnTo>
                <a:lnTo>
                  <a:pt x="4332210" y="13970"/>
                </a:lnTo>
                <a:close/>
              </a:path>
              <a:path w="6209665" h="574039">
                <a:moveTo>
                  <a:pt x="4328156" y="16510"/>
                </a:moveTo>
                <a:lnTo>
                  <a:pt x="4327556" y="16510"/>
                </a:lnTo>
                <a:lnTo>
                  <a:pt x="4325195" y="17780"/>
                </a:lnTo>
                <a:lnTo>
                  <a:pt x="4328156" y="16510"/>
                </a:lnTo>
                <a:close/>
              </a:path>
              <a:path w="6209665" h="574039">
                <a:moveTo>
                  <a:pt x="4417536" y="16510"/>
                </a:moveTo>
                <a:lnTo>
                  <a:pt x="4382039" y="16510"/>
                </a:lnTo>
                <a:lnTo>
                  <a:pt x="4373357" y="17780"/>
                </a:lnTo>
                <a:lnTo>
                  <a:pt x="4431549" y="17780"/>
                </a:lnTo>
                <a:lnTo>
                  <a:pt x="4417536" y="16510"/>
                </a:lnTo>
                <a:close/>
              </a:path>
              <a:path w="6209665" h="574039">
                <a:moveTo>
                  <a:pt x="4708513" y="15240"/>
                </a:moveTo>
                <a:lnTo>
                  <a:pt x="4699445" y="15240"/>
                </a:lnTo>
                <a:lnTo>
                  <a:pt x="4693785" y="16510"/>
                </a:lnTo>
                <a:lnTo>
                  <a:pt x="4689666" y="17780"/>
                </a:lnTo>
                <a:lnTo>
                  <a:pt x="4738013" y="17780"/>
                </a:lnTo>
                <a:lnTo>
                  <a:pt x="4742672" y="16510"/>
                </a:lnTo>
                <a:lnTo>
                  <a:pt x="4722071" y="16510"/>
                </a:lnTo>
                <a:lnTo>
                  <a:pt x="4708513" y="15240"/>
                </a:lnTo>
                <a:close/>
              </a:path>
              <a:path w="6209665" h="574039">
                <a:moveTo>
                  <a:pt x="4828531" y="13970"/>
                </a:moveTo>
                <a:lnTo>
                  <a:pt x="4777361" y="13970"/>
                </a:lnTo>
                <a:lnTo>
                  <a:pt x="4765768" y="15240"/>
                </a:lnTo>
                <a:lnTo>
                  <a:pt x="4755791" y="16510"/>
                </a:lnTo>
                <a:lnTo>
                  <a:pt x="4746763" y="16510"/>
                </a:lnTo>
                <a:lnTo>
                  <a:pt x="4738013" y="17780"/>
                </a:lnTo>
                <a:lnTo>
                  <a:pt x="4853082" y="17780"/>
                </a:lnTo>
                <a:lnTo>
                  <a:pt x="4839868" y="15240"/>
                </a:lnTo>
                <a:lnTo>
                  <a:pt x="4828531" y="13970"/>
                </a:lnTo>
                <a:close/>
              </a:path>
              <a:path w="6209665" h="574039">
                <a:moveTo>
                  <a:pt x="905388" y="15240"/>
                </a:moveTo>
                <a:lnTo>
                  <a:pt x="844169" y="15240"/>
                </a:lnTo>
                <a:lnTo>
                  <a:pt x="831938" y="16510"/>
                </a:lnTo>
                <a:lnTo>
                  <a:pt x="920626" y="16510"/>
                </a:lnTo>
                <a:lnTo>
                  <a:pt x="905388" y="15240"/>
                </a:lnTo>
                <a:close/>
              </a:path>
              <a:path w="6209665" h="574039">
                <a:moveTo>
                  <a:pt x="949200" y="15240"/>
                </a:moveTo>
                <a:lnTo>
                  <a:pt x="942782" y="15240"/>
                </a:lnTo>
                <a:lnTo>
                  <a:pt x="929715" y="16510"/>
                </a:lnTo>
                <a:lnTo>
                  <a:pt x="943356" y="16510"/>
                </a:lnTo>
                <a:lnTo>
                  <a:pt x="949200" y="15240"/>
                </a:lnTo>
                <a:close/>
              </a:path>
              <a:path w="6209665" h="574039">
                <a:moveTo>
                  <a:pt x="2293361" y="15240"/>
                </a:moveTo>
                <a:lnTo>
                  <a:pt x="1254013" y="15240"/>
                </a:lnTo>
                <a:lnTo>
                  <a:pt x="1255471" y="16510"/>
                </a:lnTo>
                <a:lnTo>
                  <a:pt x="2291046" y="16510"/>
                </a:lnTo>
                <a:lnTo>
                  <a:pt x="2293361" y="15240"/>
                </a:lnTo>
                <a:close/>
              </a:path>
              <a:path w="6209665" h="574039">
                <a:moveTo>
                  <a:pt x="2433939" y="15240"/>
                </a:moveTo>
                <a:lnTo>
                  <a:pt x="2406553" y="15240"/>
                </a:lnTo>
                <a:lnTo>
                  <a:pt x="2421884" y="16510"/>
                </a:lnTo>
                <a:lnTo>
                  <a:pt x="2433939" y="15240"/>
                </a:lnTo>
                <a:close/>
              </a:path>
              <a:path w="6209665" h="574039">
                <a:moveTo>
                  <a:pt x="4414428" y="13970"/>
                </a:moveTo>
                <a:lnTo>
                  <a:pt x="4370665" y="13970"/>
                </a:lnTo>
                <a:lnTo>
                  <a:pt x="4362110" y="15240"/>
                </a:lnTo>
                <a:lnTo>
                  <a:pt x="4401834" y="15240"/>
                </a:lnTo>
                <a:lnTo>
                  <a:pt x="4411288" y="16510"/>
                </a:lnTo>
                <a:lnTo>
                  <a:pt x="4410673" y="15240"/>
                </a:lnTo>
                <a:lnTo>
                  <a:pt x="4414428" y="13970"/>
                </a:lnTo>
                <a:close/>
              </a:path>
              <a:path w="6209665" h="574039">
                <a:moveTo>
                  <a:pt x="5040785" y="10160"/>
                </a:moveTo>
                <a:lnTo>
                  <a:pt x="4998544" y="10160"/>
                </a:lnTo>
                <a:lnTo>
                  <a:pt x="4984663" y="11430"/>
                </a:lnTo>
                <a:lnTo>
                  <a:pt x="4996923" y="12700"/>
                </a:lnTo>
                <a:lnTo>
                  <a:pt x="4996923" y="15240"/>
                </a:lnTo>
                <a:lnTo>
                  <a:pt x="5003766" y="16510"/>
                </a:lnTo>
                <a:lnTo>
                  <a:pt x="5928351" y="16510"/>
                </a:lnTo>
                <a:lnTo>
                  <a:pt x="5923021" y="15240"/>
                </a:lnTo>
                <a:lnTo>
                  <a:pt x="5256297" y="15240"/>
                </a:lnTo>
                <a:lnTo>
                  <a:pt x="5241845" y="13970"/>
                </a:lnTo>
                <a:lnTo>
                  <a:pt x="5067321" y="13970"/>
                </a:lnTo>
                <a:lnTo>
                  <a:pt x="5053355" y="12700"/>
                </a:lnTo>
                <a:lnTo>
                  <a:pt x="5081146" y="12700"/>
                </a:lnTo>
                <a:lnTo>
                  <a:pt x="5086440" y="11430"/>
                </a:lnTo>
                <a:lnTo>
                  <a:pt x="5058090" y="11430"/>
                </a:lnTo>
                <a:lnTo>
                  <a:pt x="5040785" y="10160"/>
                </a:lnTo>
                <a:close/>
              </a:path>
              <a:path w="6209665" h="574039">
                <a:moveTo>
                  <a:pt x="1266851" y="13970"/>
                </a:moveTo>
                <a:lnTo>
                  <a:pt x="1254238" y="13970"/>
                </a:lnTo>
                <a:lnTo>
                  <a:pt x="1251394" y="15240"/>
                </a:lnTo>
                <a:lnTo>
                  <a:pt x="1280247" y="15240"/>
                </a:lnTo>
                <a:lnTo>
                  <a:pt x="1266851" y="13970"/>
                </a:lnTo>
                <a:close/>
              </a:path>
              <a:path w="6209665" h="574039">
                <a:moveTo>
                  <a:pt x="1351272" y="12700"/>
                </a:moveTo>
                <a:lnTo>
                  <a:pt x="1343368" y="12700"/>
                </a:lnTo>
                <a:lnTo>
                  <a:pt x="1332743" y="13970"/>
                </a:lnTo>
                <a:lnTo>
                  <a:pt x="1320673" y="15240"/>
                </a:lnTo>
                <a:lnTo>
                  <a:pt x="1545708" y="15240"/>
                </a:lnTo>
                <a:lnTo>
                  <a:pt x="1551198" y="13970"/>
                </a:lnTo>
                <a:lnTo>
                  <a:pt x="1360381" y="13970"/>
                </a:lnTo>
                <a:lnTo>
                  <a:pt x="1351272" y="12700"/>
                </a:lnTo>
                <a:close/>
              </a:path>
              <a:path w="6209665" h="574039">
                <a:moveTo>
                  <a:pt x="1580644" y="13970"/>
                </a:moveTo>
                <a:lnTo>
                  <a:pt x="1565548" y="13970"/>
                </a:lnTo>
                <a:lnTo>
                  <a:pt x="1549331" y="15240"/>
                </a:lnTo>
                <a:lnTo>
                  <a:pt x="1590820" y="15240"/>
                </a:lnTo>
                <a:lnTo>
                  <a:pt x="1580644" y="13970"/>
                </a:lnTo>
                <a:close/>
              </a:path>
              <a:path w="6209665" h="574039">
                <a:moveTo>
                  <a:pt x="1647326" y="12700"/>
                </a:moveTo>
                <a:lnTo>
                  <a:pt x="1607887" y="12700"/>
                </a:lnTo>
                <a:lnTo>
                  <a:pt x="1598218" y="13970"/>
                </a:lnTo>
                <a:lnTo>
                  <a:pt x="1590820" y="15240"/>
                </a:lnTo>
                <a:lnTo>
                  <a:pt x="1695695" y="15240"/>
                </a:lnTo>
                <a:lnTo>
                  <a:pt x="1679112" y="13970"/>
                </a:lnTo>
                <a:lnTo>
                  <a:pt x="1662883" y="13970"/>
                </a:lnTo>
                <a:lnTo>
                  <a:pt x="1647326" y="12700"/>
                </a:lnTo>
                <a:close/>
              </a:path>
              <a:path w="6209665" h="574039">
                <a:moveTo>
                  <a:pt x="2306116" y="13970"/>
                </a:moveTo>
                <a:lnTo>
                  <a:pt x="1707297" y="13970"/>
                </a:lnTo>
                <a:lnTo>
                  <a:pt x="1695695" y="15240"/>
                </a:lnTo>
                <a:lnTo>
                  <a:pt x="2298854" y="15240"/>
                </a:lnTo>
                <a:lnTo>
                  <a:pt x="2306116" y="13970"/>
                </a:lnTo>
                <a:close/>
              </a:path>
              <a:path w="6209665" h="574039">
                <a:moveTo>
                  <a:pt x="3838571" y="13970"/>
                </a:moveTo>
                <a:lnTo>
                  <a:pt x="3828750" y="15240"/>
                </a:lnTo>
                <a:lnTo>
                  <a:pt x="3844577" y="15240"/>
                </a:lnTo>
                <a:lnTo>
                  <a:pt x="3838571" y="13970"/>
                </a:lnTo>
                <a:close/>
              </a:path>
              <a:path w="6209665" h="574039">
                <a:moveTo>
                  <a:pt x="4614751" y="13970"/>
                </a:moveTo>
                <a:lnTo>
                  <a:pt x="4574300" y="13970"/>
                </a:lnTo>
                <a:lnTo>
                  <a:pt x="4564645" y="15240"/>
                </a:lnTo>
                <a:lnTo>
                  <a:pt x="4618261" y="15240"/>
                </a:lnTo>
                <a:lnTo>
                  <a:pt x="4614751" y="13970"/>
                </a:lnTo>
                <a:close/>
              </a:path>
              <a:path w="6209665" h="574039">
                <a:moveTo>
                  <a:pt x="5862531" y="10160"/>
                </a:moveTo>
                <a:lnTo>
                  <a:pt x="5834604" y="10160"/>
                </a:lnTo>
                <a:lnTo>
                  <a:pt x="5824451" y="11430"/>
                </a:lnTo>
                <a:lnTo>
                  <a:pt x="5816693" y="12700"/>
                </a:lnTo>
                <a:lnTo>
                  <a:pt x="5406368" y="12700"/>
                </a:lnTo>
                <a:lnTo>
                  <a:pt x="5394695" y="13970"/>
                </a:lnTo>
                <a:lnTo>
                  <a:pt x="5273199" y="13970"/>
                </a:lnTo>
                <a:lnTo>
                  <a:pt x="5256297" y="15240"/>
                </a:lnTo>
                <a:lnTo>
                  <a:pt x="5901354" y="15240"/>
                </a:lnTo>
                <a:lnTo>
                  <a:pt x="5880525" y="12700"/>
                </a:lnTo>
                <a:lnTo>
                  <a:pt x="5862531" y="10160"/>
                </a:lnTo>
                <a:close/>
              </a:path>
              <a:path w="6209665" h="574039">
                <a:moveTo>
                  <a:pt x="5862143" y="0"/>
                </a:moveTo>
                <a:lnTo>
                  <a:pt x="5839548" y="0"/>
                </a:lnTo>
                <a:lnTo>
                  <a:pt x="5858587" y="1270"/>
                </a:lnTo>
                <a:lnTo>
                  <a:pt x="5874430" y="5080"/>
                </a:lnTo>
                <a:lnTo>
                  <a:pt x="5886933" y="7620"/>
                </a:lnTo>
                <a:lnTo>
                  <a:pt x="5895956" y="11430"/>
                </a:lnTo>
                <a:lnTo>
                  <a:pt x="5901354" y="15240"/>
                </a:lnTo>
                <a:lnTo>
                  <a:pt x="5923021" y="15240"/>
                </a:lnTo>
                <a:lnTo>
                  <a:pt x="5912362" y="12700"/>
                </a:lnTo>
                <a:lnTo>
                  <a:pt x="5902205" y="10160"/>
                </a:lnTo>
                <a:lnTo>
                  <a:pt x="5932928" y="10160"/>
                </a:lnTo>
                <a:lnTo>
                  <a:pt x="5925440" y="8890"/>
                </a:lnTo>
                <a:lnTo>
                  <a:pt x="5898235" y="5080"/>
                </a:lnTo>
                <a:lnTo>
                  <a:pt x="5885719" y="2540"/>
                </a:lnTo>
                <a:lnTo>
                  <a:pt x="5862143" y="0"/>
                </a:lnTo>
                <a:close/>
              </a:path>
              <a:path w="6209665" h="574039">
                <a:moveTo>
                  <a:pt x="1547769" y="12700"/>
                </a:moveTo>
                <a:lnTo>
                  <a:pt x="1520351" y="12700"/>
                </a:lnTo>
                <a:lnTo>
                  <a:pt x="1506068" y="13970"/>
                </a:lnTo>
                <a:lnTo>
                  <a:pt x="1551198" y="13970"/>
                </a:lnTo>
                <a:lnTo>
                  <a:pt x="1547769" y="12700"/>
                </a:lnTo>
                <a:close/>
              </a:path>
              <a:path w="6209665" h="574039">
                <a:moveTo>
                  <a:pt x="1797203" y="11430"/>
                </a:moveTo>
                <a:lnTo>
                  <a:pt x="1770152" y="11430"/>
                </a:lnTo>
                <a:lnTo>
                  <a:pt x="1754006" y="12700"/>
                </a:lnTo>
                <a:lnTo>
                  <a:pt x="1737470" y="12700"/>
                </a:lnTo>
                <a:lnTo>
                  <a:pt x="1721561" y="13970"/>
                </a:lnTo>
                <a:lnTo>
                  <a:pt x="1810486" y="13970"/>
                </a:lnTo>
                <a:lnTo>
                  <a:pt x="1806074" y="12700"/>
                </a:lnTo>
                <a:lnTo>
                  <a:pt x="1797203" y="11430"/>
                </a:lnTo>
                <a:close/>
              </a:path>
              <a:path w="6209665" h="574039">
                <a:moveTo>
                  <a:pt x="2274946" y="12700"/>
                </a:moveTo>
                <a:lnTo>
                  <a:pt x="1834169" y="12700"/>
                </a:lnTo>
                <a:lnTo>
                  <a:pt x="1810486" y="13970"/>
                </a:lnTo>
                <a:lnTo>
                  <a:pt x="2283746" y="13970"/>
                </a:lnTo>
                <a:lnTo>
                  <a:pt x="2274946" y="12700"/>
                </a:lnTo>
                <a:close/>
              </a:path>
              <a:path w="6209665" h="574039">
                <a:moveTo>
                  <a:pt x="4373810" y="11430"/>
                </a:moveTo>
                <a:lnTo>
                  <a:pt x="4367039" y="11430"/>
                </a:lnTo>
                <a:lnTo>
                  <a:pt x="4376124" y="12700"/>
                </a:lnTo>
                <a:lnTo>
                  <a:pt x="4378922" y="13970"/>
                </a:lnTo>
                <a:lnTo>
                  <a:pt x="4407826" y="13970"/>
                </a:lnTo>
                <a:lnTo>
                  <a:pt x="4396249" y="12700"/>
                </a:lnTo>
                <a:lnTo>
                  <a:pt x="4384175" y="12700"/>
                </a:lnTo>
                <a:lnTo>
                  <a:pt x="4373810" y="11430"/>
                </a:lnTo>
                <a:close/>
              </a:path>
              <a:path w="6209665" h="574039">
                <a:moveTo>
                  <a:pt x="4420657" y="11430"/>
                </a:moveTo>
                <a:lnTo>
                  <a:pt x="4416698" y="12700"/>
                </a:lnTo>
                <a:lnTo>
                  <a:pt x="4407826" y="13970"/>
                </a:lnTo>
                <a:lnTo>
                  <a:pt x="4420319" y="13970"/>
                </a:lnTo>
                <a:lnTo>
                  <a:pt x="4426119" y="12700"/>
                </a:lnTo>
                <a:lnTo>
                  <a:pt x="4428518" y="12700"/>
                </a:lnTo>
                <a:lnTo>
                  <a:pt x="4420657" y="11430"/>
                </a:lnTo>
                <a:close/>
              </a:path>
              <a:path w="6209665" h="574039">
                <a:moveTo>
                  <a:pt x="5171077" y="8890"/>
                </a:moveTo>
                <a:lnTo>
                  <a:pt x="5123184" y="8890"/>
                </a:lnTo>
                <a:lnTo>
                  <a:pt x="5113135" y="10160"/>
                </a:lnTo>
                <a:lnTo>
                  <a:pt x="5104726" y="11430"/>
                </a:lnTo>
                <a:lnTo>
                  <a:pt x="5097166" y="11430"/>
                </a:lnTo>
                <a:lnTo>
                  <a:pt x="5089666" y="12700"/>
                </a:lnTo>
                <a:lnTo>
                  <a:pt x="5081435" y="13970"/>
                </a:lnTo>
                <a:lnTo>
                  <a:pt x="5241845" y="13970"/>
                </a:lnTo>
                <a:lnTo>
                  <a:pt x="5247611" y="12700"/>
                </a:lnTo>
                <a:lnTo>
                  <a:pt x="5222809" y="12700"/>
                </a:lnTo>
                <a:lnTo>
                  <a:pt x="5210115" y="11430"/>
                </a:lnTo>
                <a:lnTo>
                  <a:pt x="5195592" y="10160"/>
                </a:lnTo>
                <a:lnTo>
                  <a:pt x="5171077" y="8890"/>
                </a:lnTo>
                <a:close/>
              </a:path>
              <a:path w="6209665" h="574039">
                <a:moveTo>
                  <a:pt x="5295746" y="7620"/>
                </a:moveTo>
                <a:lnTo>
                  <a:pt x="5286138" y="7620"/>
                </a:lnTo>
                <a:lnTo>
                  <a:pt x="5276177" y="8890"/>
                </a:lnTo>
                <a:lnTo>
                  <a:pt x="5275501" y="10160"/>
                </a:lnTo>
                <a:lnTo>
                  <a:pt x="5279628" y="10160"/>
                </a:lnTo>
                <a:lnTo>
                  <a:pt x="5284078" y="11430"/>
                </a:lnTo>
                <a:lnTo>
                  <a:pt x="5284369" y="13970"/>
                </a:lnTo>
                <a:lnTo>
                  <a:pt x="5321810" y="13970"/>
                </a:lnTo>
                <a:lnTo>
                  <a:pt x="5314458" y="12700"/>
                </a:lnTo>
                <a:lnTo>
                  <a:pt x="5310212" y="12700"/>
                </a:lnTo>
                <a:lnTo>
                  <a:pt x="5308103" y="11430"/>
                </a:lnTo>
                <a:lnTo>
                  <a:pt x="5307163" y="11430"/>
                </a:lnTo>
                <a:lnTo>
                  <a:pt x="5306426" y="10160"/>
                </a:lnTo>
                <a:lnTo>
                  <a:pt x="5304922" y="8890"/>
                </a:lnTo>
                <a:lnTo>
                  <a:pt x="5301685" y="8890"/>
                </a:lnTo>
                <a:lnTo>
                  <a:pt x="5295746" y="7620"/>
                </a:lnTo>
                <a:close/>
              </a:path>
              <a:path w="6209665" h="574039">
                <a:moveTo>
                  <a:pt x="5366559" y="12700"/>
                </a:moveTo>
                <a:lnTo>
                  <a:pt x="5350456" y="13970"/>
                </a:lnTo>
                <a:lnTo>
                  <a:pt x="5394695" y="13970"/>
                </a:lnTo>
                <a:lnTo>
                  <a:pt x="5366559" y="12700"/>
                </a:lnTo>
                <a:close/>
              </a:path>
              <a:path w="6209665" h="574039">
                <a:moveTo>
                  <a:pt x="2160000" y="11430"/>
                </a:moveTo>
                <a:lnTo>
                  <a:pt x="1903988" y="11430"/>
                </a:lnTo>
                <a:lnTo>
                  <a:pt x="1880930" y="12700"/>
                </a:lnTo>
                <a:lnTo>
                  <a:pt x="2179306" y="12700"/>
                </a:lnTo>
                <a:lnTo>
                  <a:pt x="2160000" y="11430"/>
                </a:lnTo>
                <a:close/>
              </a:path>
              <a:path w="6209665" h="574039">
                <a:moveTo>
                  <a:pt x="2271377" y="11430"/>
                </a:moveTo>
                <a:lnTo>
                  <a:pt x="2238626" y="11430"/>
                </a:lnTo>
                <a:lnTo>
                  <a:pt x="2239037" y="12700"/>
                </a:lnTo>
                <a:lnTo>
                  <a:pt x="2270206" y="12700"/>
                </a:lnTo>
                <a:lnTo>
                  <a:pt x="2271377" y="11430"/>
                </a:lnTo>
                <a:close/>
              </a:path>
              <a:path w="6209665" h="574039">
                <a:moveTo>
                  <a:pt x="5241655" y="10160"/>
                </a:moveTo>
                <a:lnTo>
                  <a:pt x="5231118" y="11430"/>
                </a:lnTo>
                <a:lnTo>
                  <a:pt x="5222809" y="12700"/>
                </a:lnTo>
                <a:lnTo>
                  <a:pt x="5247611" y="12700"/>
                </a:lnTo>
                <a:lnTo>
                  <a:pt x="5259614" y="11430"/>
                </a:lnTo>
                <a:lnTo>
                  <a:pt x="5241655" y="10160"/>
                </a:lnTo>
                <a:close/>
              </a:path>
              <a:path w="6209665" h="574039">
                <a:moveTo>
                  <a:pt x="5482206" y="10160"/>
                </a:moveTo>
                <a:lnTo>
                  <a:pt x="5429658" y="10160"/>
                </a:lnTo>
                <a:lnTo>
                  <a:pt x="5424029" y="11430"/>
                </a:lnTo>
                <a:lnTo>
                  <a:pt x="5416206" y="12700"/>
                </a:lnTo>
                <a:lnTo>
                  <a:pt x="5463844" y="12700"/>
                </a:lnTo>
                <a:lnTo>
                  <a:pt x="5470159" y="11430"/>
                </a:lnTo>
                <a:lnTo>
                  <a:pt x="5482206" y="10160"/>
                </a:lnTo>
                <a:close/>
              </a:path>
              <a:path w="6209665" h="574039">
                <a:moveTo>
                  <a:pt x="5542062" y="8890"/>
                </a:moveTo>
                <a:lnTo>
                  <a:pt x="5532458" y="10160"/>
                </a:lnTo>
                <a:lnTo>
                  <a:pt x="5517052" y="10160"/>
                </a:lnTo>
                <a:lnTo>
                  <a:pt x="5505767" y="11430"/>
                </a:lnTo>
                <a:lnTo>
                  <a:pt x="5490884" y="12700"/>
                </a:lnTo>
                <a:lnTo>
                  <a:pt x="5564871" y="12700"/>
                </a:lnTo>
                <a:lnTo>
                  <a:pt x="5566012" y="11430"/>
                </a:lnTo>
                <a:lnTo>
                  <a:pt x="5555748" y="10160"/>
                </a:lnTo>
                <a:lnTo>
                  <a:pt x="5542062" y="8890"/>
                </a:lnTo>
                <a:close/>
              </a:path>
              <a:path w="6209665" h="574039">
                <a:moveTo>
                  <a:pt x="5585400" y="11430"/>
                </a:moveTo>
                <a:lnTo>
                  <a:pt x="5575135" y="11430"/>
                </a:lnTo>
                <a:lnTo>
                  <a:pt x="5564871" y="12700"/>
                </a:lnTo>
                <a:lnTo>
                  <a:pt x="5589711" y="12700"/>
                </a:lnTo>
                <a:lnTo>
                  <a:pt x="5585400" y="11430"/>
                </a:lnTo>
                <a:close/>
              </a:path>
              <a:path w="6209665" h="574039">
                <a:moveTo>
                  <a:pt x="5622511" y="7620"/>
                </a:moveTo>
                <a:lnTo>
                  <a:pt x="5610877" y="7620"/>
                </a:lnTo>
                <a:lnTo>
                  <a:pt x="5605229" y="8890"/>
                </a:lnTo>
                <a:lnTo>
                  <a:pt x="5602926" y="10160"/>
                </a:lnTo>
                <a:lnTo>
                  <a:pt x="5601332" y="11430"/>
                </a:lnTo>
                <a:lnTo>
                  <a:pt x="5597806" y="12700"/>
                </a:lnTo>
                <a:lnTo>
                  <a:pt x="5669635" y="12700"/>
                </a:lnTo>
                <a:lnTo>
                  <a:pt x="5657055" y="11430"/>
                </a:lnTo>
                <a:lnTo>
                  <a:pt x="5636472" y="8890"/>
                </a:lnTo>
                <a:lnTo>
                  <a:pt x="5622511" y="7620"/>
                </a:lnTo>
                <a:close/>
              </a:path>
              <a:path w="6209665" h="574039">
                <a:moveTo>
                  <a:pt x="5698559" y="6350"/>
                </a:moveTo>
                <a:lnTo>
                  <a:pt x="5689595" y="8890"/>
                </a:lnTo>
                <a:lnTo>
                  <a:pt x="5682051" y="10160"/>
                </a:lnTo>
                <a:lnTo>
                  <a:pt x="5669635" y="12700"/>
                </a:lnTo>
                <a:lnTo>
                  <a:pt x="5732182" y="12700"/>
                </a:lnTo>
                <a:lnTo>
                  <a:pt x="5724705" y="11430"/>
                </a:lnTo>
                <a:lnTo>
                  <a:pt x="5719846" y="11430"/>
                </a:lnTo>
                <a:lnTo>
                  <a:pt x="5716569" y="10160"/>
                </a:lnTo>
                <a:lnTo>
                  <a:pt x="5713837" y="8890"/>
                </a:lnTo>
                <a:lnTo>
                  <a:pt x="5710616" y="7620"/>
                </a:lnTo>
                <a:lnTo>
                  <a:pt x="5705869" y="7620"/>
                </a:lnTo>
                <a:lnTo>
                  <a:pt x="5698559" y="6350"/>
                </a:lnTo>
                <a:close/>
              </a:path>
              <a:path w="6209665" h="574039">
                <a:moveTo>
                  <a:pt x="5822615" y="8890"/>
                </a:moveTo>
                <a:lnTo>
                  <a:pt x="5784203" y="8890"/>
                </a:lnTo>
                <a:lnTo>
                  <a:pt x="5779863" y="10160"/>
                </a:lnTo>
                <a:lnTo>
                  <a:pt x="5781509" y="10160"/>
                </a:lnTo>
                <a:lnTo>
                  <a:pt x="5782648" y="11430"/>
                </a:lnTo>
                <a:lnTo>
                  <a:pt x="5759134" y="11430"/>
                </a:lnTo>
                <a:lnTo>
                  <a:pt x="5743314" y="12700"/>
                </a:lnTo>
                <a:lnTo>
                  <a:pt x="5811219" y="12700"/>
                </a:lnTo>
                <a:lnTo>
                  <a:pt x="5806649" y="11430"/>
                </a:lnTo>
                <a:lnTo>
                  <a:pt x="5812351" y="10160"/>
                </a:lnTo>
                <a:lnTo>
                  <a:pt x="5822615" y="8890"/>
                </a:lnTo>
                <a:close/>
              </a:path>
              <a:path w="6209665" h="574039">
                <a:moveTo>
                  <a:pt x="2240881" y="10160"/>
                </a:moveTo>
                <a:lnTo>
                  <a:pt x="2238452" y="11430"/>
                </a:lnTo>
                <a:lnTo>
                  <a:pt x="2246448" y="11430"/>
                </a:lnTo>
                <a:lnTo>
                  <a:pt x="2240881" y="10160"/>
                </a:lnTo>
                <a:close/>
              </a:path>
              <a:path w="6209665" h="574039">
                <a:moveTo>
                  <a:pt x="5751123" y="8890"/>
                </a:moveTo>
                <a:lnTo>
                  <a:pt x="5742498" y="10160"/>
                </a:lnTo>
                <a:lnTo>
                  <a:pt x="5743982" y="11430"/>
                </a:lnTo>
                <a:lnTo>
                  <a:pt x="5776783" y="11430"/>
                </a:lnTo>
                <a:lnTo>
                  <a:pt x="5751123" y="8890"/>
                </a:lnTo>
                <a:close/>
              </a:path>
              <a:path w="6209665" h="574039">
                <a:moveTo>
                  <a:pt x="5932928" y="10160"/>
                </a:moveTo>
                <a:lnTo>
                  <a:pt x="5902205" y="10160"/>
                </a:lnTo>
                <a:lnTo>
                  <a:pt x="5917615" y="11430"/>
                </a:lnTo>
                <a:lnTo>
                  <a:pt x="5940417" y="11430"/>
                </a:lnTo>
                <a:lnTo>
                  <a:pt x="5932928" y="10160"/>
                </a:lnTo>
                <a:close/>
              </a:path>
              <a:path w="6209665" h="574039">
                <a:moveTo>
                  <a:pt x="4905044" y="8890"/>
                </a:moveTo>
                <a:lnTo>
                  <a:pt x="4887023" y="8890"/>
                </a:lnTo>
                <a:lnTo>
                  <a:pt x="4883623" y="10160"/>
                </a:lnTo>
                <a:lnTo>
                  <a:pt x="4899521" y="10160"/>
                </a:lnTo>
                <a:lnTo>
                  <a:pt x="4905044" y="8890"/>
                </a:lnTo>
                <a:close/>
              </a:path>
              <a:path w="6209665" h="574039">
                <a:moveTo>
                  <a:pt x="5053438" y="6350"/>
                </a:moveTo>
                <a:lnTo>
                  <a:pt x="5021284" y="6350"/>
                </a:lnTo>
                <a:lnTo>
                  <a:pt x="5016594" y="7620"/>
                </a:lnTo>
                <a:lnTo>
                  <a:pt x="5012478" y="7620"/>
                </a:lnTo>
                <a:lnTo>
                  <a:pt x="5007471" y="8890"/>
                </a:lnTo>
                <a:lnTo>
                  <a:pt x="4996611" y="8890"/>
                </a:lnTo>
                <a:lnTo>
                  <a:pt x="5004094" y="10160"/>
                </a:lnTo>
                <a:lnTo>
                  <a:pt x="5028590" y="10160"/>
                </a:lnTo>
                <a:lnTo>
                  <a:pt x="5036042" y="8890"/>
                </a:lnTo>
                <a:lnTo>
                  <a:pt x="5007471" y="8890"/>
                </a:lnTo>
                <a:lnTo>
                  <a:pt x="5000108" y="7620"/>
                </a:lnTo>
                <a:lnTo>
                  <a:pt x="5047039" y="7620"/>
                </a:lnTo>
                <a:lnTo>
                  <a:pt x="5053438" y="6350"/>
                </a:lnTo>
                <a:close/>
              </a:path>
              <a:path w="6209665" h="574039">
                <a:moveTo>
                  <a:pt x="5510129" y="6350"/>
                </a:moveTo>
                <a:lnTo>
                  <a:pt x="5485515" y="6350"/>
                </a:lnTo>
                <a:lnTo>
                  <a:pt x="5506708" y="8890"/>
                </a:lnTo>
                <a:lnTo>
                  <a:pt x="5510129" y="6350"/>
                </a:lnTo>
                <a:close/>
              </a:path>
              <a:path w="6209665" h="574039">
                <a:moveTo>
                  <a:pt x="5355028" y="6350"/>
                </a:moveTo>
                <a:lnTo>
                  <a:pt x="5343623" y="6350"/>
                </a:lnTo>
                <a:lnTo>
                  <a:pt x="5352747" y="7620"/>
                </a:lnTo>
                <a:lnTo>
                  <a:pt x="5355028" y="6350"/>
                </a:lnTo>
                <a:close/>
              </a:path>
              <a:path w="6209665" h="574039">
                <a:moveTo>
                  <a:pt x="5342483" y="3810"/>
                </a:moveTo>
                <a:lnTo>
                  <a:pt x="5293801" y="3810"/>
                </a:lnTo>
                <a:lnTo>
                  <a:pt x="5291842" y="5080"/>
                </a:lnTo>
                <a:lnTo>
                  <a:pt x="5296457" y="6350"/>
                </a:lnTo>
                <a:lnTo>
                  <a:pt x="5345904" y="6350"/>
                </a:lnTo>
                <a:lnTo>
                  <a:pt x="5341342" y="5080"/>
                </a:lnTo>
                <a:lnTo>
                  <a:pt x="5342483" y="3810"/>
                </a:lnTo>
                <a:close/>
              </a:path>
              <a:path w="6209665" h="574039">
                <a:moveTo>
                  <a:pt x="5518112" y="3810"/>
                </a:moveTo>
                <a:lnTo>
                  <a:pt x="5505120" y="5080"/>
                </a:lnTo>
                <a:lnTo>
                  <a:pt x="5464303" y="5080"/>
                </a:lnTo>
                <a:lnTo>
                  <a:pt x="5475707" y="6350"/>
                </a:lnTo>
                <a:lnTo>
                  <a:pt x="5523815" y="6350"/>
                </a:lnTo>
                <a:lnTo>
                  <a:pt x="5518112" y="3810"/>
                </a:lnTo>
                <a:close/>
              </a:path>
              <a:path w="6209665" h="574039">
                <a:moveTo>
                  <a:pt x="5616893" y="1270"/>
                </a:moveTo>
                <a:lnTo>
                  <a:pt x="5605281" y="2540"/>
                </a:lnTo>
                <a:lnTo>
                  <a:pt x="5577416" y="2540"/>
                </a:lnTo>
                <a:lnTo>
                  <a:pt x="5578063" y="3810"/>
                </a:lnTo>
                <a:lnTo>
                  <a:pt x="5575829" y="5080"/>
                </a:lnTo>
                <a:lnTo>
                  <a:pt x="5577362" y="6350"/>
                </a:lnTo>
                <a:lnTo>
                  <a:pt x="5584993" y="6350"/>
                </a:lnTo>
                <a:lnTo>
                  <a:pt x="5606323" y="3810"/>
                </a:lnTo>
                <a:lnTo>
                  <a:pt x="5614367" y="2540"/>
                </a:lnTo>
                <a:lnTo>
                  <a:pt x="5616893" y="1270"/>
                </a:lnTo>
                <a:close/>
              </a:path>
              <a:path w="6209665" h="574039">
                <a:moveTo>
                  <a:pt x="5416167" y="1270"/>
                </a:moveTo>
                <a:lnTo>
                  <a:pt x="5413190" y="2540"/>
                </a:lnTo>
                <a:lnTo>
                  <a:pt x="5413190" y="5080"/>
                </a:lnTo>
                <a:lnTo>
                  <a:pt x="5491884" y="5080"/>
                </a:lnTo>
                <a:lnTo>
                  <a:pt x="5478563" y="3810"/>
                </a:lnTo>
                <a:lnTo>
                  <a:pt x="5452291" y="3810"/>
                </a:lnTo>
                <a:lnTo>
                  <a:pt x="5439655" y="2540"/>
                </a:lnTo>
                <a:lnTo>
                  <a:pt x="5427561" y="2540"/>
                </a:lnTo>
                <a:lnTo>
                  <a:pt x="5416167" y="1270"/>
                </a:lnTo>
                <a:close/>
              </a:path>
              <a:path w="6209665" h="574039">
                <a:moveTo>
                  <a:pt x="9431" y="334848"/>
                </a:moveTo>
                <a:lnTo>
                  <a:pt x="2676" y="334848"/>
                </a:lnTo>
                <a:lnTo>
                  <a:pt x="3321" y="335578"/>
                </a:lnTo>
                <a:lnTo>
                  <a:pt x="4835" y="339220"/>
                </a:lnTo>
                <a:lnTo>
                  <a:pt x="6945" y="344866"/>
                </a:lnTo>
                <a:lnTo>
                  <a:pt x="14099" y="364777"/>
                </a:lnTo>
                <a:lnTo>
                  <a:pt x="15845" y="369387"/>
                </a:lnTo>
                <a:lnTo>
                  <a:pt x="13570" y="360598"/>
                </a:lnTo>
                <a:lnTo>
                  <a:pt x="12966" y="356119"/>
                </a:lnTo>
                <a:lnTo>
                  <a:pt x="13362" y="353718"/>
                </a:lnTo>
                <a:lnTo>
                  <a:pt x="14085" y="351162"/>
                </a:lnTo>
                <a:lnTo>
                  <a:pt x="14465" y="346221"/>
                </a:lnTo>
                <a:lnTo>
                  <a:pt x="13984" y="338980"/>
                </a:lnTo>
                <a:lnTo>
                  <a:pt x="10194" y="338980"/>
                </a:lnTo>
                <a:lnTo>
                  <a:pt x="9431" y="334848"/>
                </a:lnTo>
                <a:close/>
              </a:path>
              <a:path w="6209665" h="574039">
                <a:moveTo>
                  <a:pt x="279" y="296604"/>
                </a:moveTo>
                <a:lnTo>
                  <a:pt x="2438" y="342720"/>
                </a:lnTo>
                <a:lnTo>
                  <a:pt x="8695" y="359173"/>
                </a:lnTo>
                <a:lnTo>
                  <a:pt x="5088" y="345740"/>
                </a:lnTo>
                <a:lnTo>
                  <a:pt x="3173" y="337933"/>
                </a:lnTo>
                <a:lnTo>
                  <a:pt x="2676" y="334848"/>
                </a:lnTo>
                <a:lnTo>
                  <a:pt x="9431" y="334848"/>
                </a:lnTo>
                <a:lnTo>
                  <a:pt x="7649" y="325205"/>
                </a:lnTo>
                <a:lnTo>
                  <a:pt x="6771" y="315561"/>
                </a:lnTo>
                <a:lnTo>
                  <a:pt x="3341" y="315561"/>
                </a:lnTo>
                <a:lnTo>
                  <a:pt x="2510" y="314834"/>
                </a:lnTo>
                <a:lnTo>
                  <a:pt x="1774" y="310275"/>
                </a:lnTo>
                <a:lnTo>
                  <a:pt x="279" y="296604"/>
                </a:lnTo>
                <a:close/>
              </a:path>
              <a:path w="6209665" h="574039">
                <a:moveTo>
                  <a:pt x="7857" y="310145"/>
                </a:moveTo>
                <a:lnTo>
                  <a:pt x="8471" y="324479"/>
                </a:lnTo>
                <a:lnTo>
                  <a:pt x="10194" y="338980"/>
                </a:lnTo>
                <a:lnTo>
                  <a:pt x="13984" y="338980"/>
                </a:lnTo>
                <a:lnTo>
                  <a:pt x="13829" y="336661"/>
                </a:lnTo>
                <a:lnTo>
                  <a:pt x="10475" y="322372"/>
                </a:lnTo>
                <a:lnTo>
                  <a:pt x="7857" y="310145"/>
                </a:lnTo>
                <a:close/>
              </a:path>
              <a:path w="6209665" h="574039">
                <a:moveTo>
                  <a:pt x="5342" y="296974"/>
                </a:moveTo>
                <a:lnTo>
                  <a:pt x="4273" y="310275"/>
                </a:lnTo>
                <a:lnTo>
                  <a:pt x="3341" y="315561"/>
                </a:lnTo>
                <a:lnTo>
                  <a:pt x="6771" y="315561"/>
                </a:lnTo>
                <a:lnTo>
                  <a:pt x="6233" y="309638"/>
                </a:lnTo>
                <a:lnTo>
                  <a:pt x="5342" y="29697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060" y="2851470"/>
            <a:ext cx="6256655" cy="1125220"/>
          </a:xfrm>
          <a:custGeom>
            <a:avLst/>
            <a:gdLst/>
            <a:ahLst/>
            <a:cxnLst/>
            <a:rect l="l" t="t" r="r" b="b"/>
            <a:pathLst>
              <a:path w="6256655" h="1125220">
                <a:moveTo>
                  <a:pt x="2540636" y="1112519"/>
                </a:moveTo>
                <a:lnTo>
                  <a:pt x="2499855" y="1112519"/>
                </a:lnTo>
                <a:lnTo>
                  <a:pt x="2492420" y="1122679"/>
                </a:lnTo>
                <a:lnTo>
                  <a:pt x="2497376" y="1125219"/>
                </a:lnTo>
                <a:lnTo>
                  <a:pt x="2506387" y="1123949"/>
                </a:lnTo>
                <a:lnTo>
                  <a:pt x="2518895" y="1123949"/>
                </a:lnTo>
                <a:lnTo>
                  <a:pt x="2535165" y="1122679"/>
                </a:lnTo>
                <a:lnTo>
                  <a:pt x="2528414" y="1121409"/>
                </a:lnTo>
                <a:lnTo>
                  <a:pt x="2525392" y="1118869"/>
                </a:lnTo>
                <a:lnTo>
                  <a:pt x="2526292" y="1116329"/>
                </a:lnTo>
                <a:lnTo>
                  <a:pt x="2531308" y="1113789"/>
                </a:lnTo>
                <a:lnTo>
                  <a:pt x="2540636" y="1112519"/>
                </a:lnTo>
                <a:close/>
              </a:path>
              <a:path w="6256655" h="1125220">
                <a:moveTo>
                  <a:pt x="2787387" y="1120139"/>
                </a:moveTo>
                <a:lnTo>
                  <a:pt x="2777472" y="1121409"/>
                </a:lnTo>
                <a:lnTo>
                  <a:pt x="2781131" y="1122679"/>
                </a:lnTo>
                <a:lnTo>
                  <a:pt x="2793355" y="1123949"/>
                </a:lnTo>
                <a:lnTo>
                  <a:pt x="2809328" y="1125219"/>
                </a:lnTo>
                <a:lnTo>
                  <a:pt x="2825146" y="1123949"/>
                </a:lnTo>
                <a:lnTo>
                  <a:pt x="2836527" y="1123949"/>
                </a:lnTo>
                <a:lnTo>
                  <a:pt x="2843924" y="1122679"/>
                </a:lnTo>
                <a:lnTo>
                  <a:pt x="2847793" y="1122679"/>
                </a:lnTo>
                <a:lnTo>
                  <a:pt x="2848589" y="1121409"/>
                </a:lnTo>
                <a:lnTo>
                  <a:pt x="2788627" y="1121409"/>
                </a:lnTo>
                <a:lnTo>
                  <a:pt x="2787387" y="1120139"/>
                </a:lnTo>
                <a:close/>
              </a:path>
              <a:path w="6256655" h="1125220">
                <a:moveTo>
                  <a:pt x="4438311" y="1111249"/>
                </a:moveTo>
                <a:lnTo>
                  <a:pt x="3421520" y="1111249"/>
                </a:lnTo>
                <a:lnTo>
                  <a:pt x="3425493" y="1115059"/>
                </a:lnTo>
                <a:lnTo>
                  <a:pt x="3421982" y="1117599"/>
                </a:lnTo>
                <a:lnTo>
                  <a:pt x="3413075" y="1120139"/>
                </a:lnTo>
                <a:lnTo>
                  <a:pt x="3400856" y="1121409"/>
                </a:lnTo>
                <a:lnTo>
                  <a:pt x="3387413" y="1123949"/>
                </a:lnTo>
                <a:lnTo>
                  <a:pt x="3402080" y="1123949"/>
                </a:lnTo>
                <a:lnTo>
                  <a:pt x="3424107" y="1125219"/>
                </a:lnTo>
                <a:lnTo>
                  <a:pt x="3431650" y="1123949"/>
                </a:lnTo>
                <a:lnTo>
                  <a:pt x="3434171" y="1122679"/>
                </a:lnTo>
                <a:lnTo>
                  <a:pt x="3434641" y="1120139"/>
                </a:lnTo>
                <a:lnTo>
                  <a:pt x="3436030" y="1118869"/>
                </a:lnTo>
                <a:lnTo>
                  <a:pt x="3441305" y="1117599"/>
                </a:lnTo>
                <a:lnTo>
                  <a:pt x="3495278" y="1117599"/>
                </a:lnTo>
                <a:lnTo>
                  <a:pt x="3484107" y="1116329"/>
                </a:lnTo>
                <a:lnTo>
                  <a:pt x="3486444" y="1116329"/>
                </a:lnTo>
                <a:lnTo>
                  <a:pt x="3483609" y="1115059"/>
                </a:lnTo>
                <a:lnTo>
                  <a:pt x="3481420" y="1115059"/>
                </a:lnTo>
                <a:lnTo>
                  <a:pt x="3481349" y="1113789"/>
                </a:lnTo>
                <a:lnTo>
                  <a:pt x="4472717" y="1113789"/>
                </a:lnTo>
                <a:lnTo>
                  <a:pt x="4463209" y="1112519"/>
                </a:lnTo>
                <a:lnTo>
                  <a:pt x="4438311" y="1111249"/>
                </a:lnTo>
                <a:close/>
              </a:path>
              <a:path w="6256655" h="1125220">
                <a:moveTo>
                  <a:pt x="3145561" y="1120139"/>
                </a:moveTo>
                <a:lnTo>
                  <a:pt x="3112870" y="1120139"/>
                </a:lnTo>
                <a:lnTo>
                  <a:pt x="3107675" y="1121409"/>
                </a:lnTo>
                <a:lnTo>
                  <a:pt x="3105041" y="1122679"/>
                </a:lnTo>
                <a:lnTo>
                  <a:pt x="3109963" y="1123949"/>
                </a:lnTo>
                <a:lnTo>
                  <a:pt x="3122550" y="1122679"/>
                </a:lnTo>
                <a:lnTo>
                  <a:pt x="3134286" y="1122679"/>
                </a:lnTo>
                <a:lnTo>
                  <a:pt x="3145561" y="1121409"/>
                </a:lnTo>
                <a:lnTo>
                  <a:pt x="3145561" y="1120139"/>
                </a:lnTo>
                <a:close/>
              </a:path>
              <a:path w="6256655" h="1125220">
                <a:moveTo>
                  <a:pt x="3731840" y="1122679"/>
                </a:moveTo>
                <a:lnTo>
                  <a:pt x="3731643" y="1122679"/>
                </a:lnTo>
                <a:lnTo>
                  <a:pt x="3732011" y="1123949"/>
                </a:lnTo>
                <a:lnTo>
                  <a:pt x="3731840" y="1122679"/>
                </a:lnTo>
                <a:close/>
              </a:path>
              <a:path w="6256655" h="1125220">
                <a:moveTo>
                  <a:pt x="4105068" y="1122679"/>
                </a:moveTo>
                <a:lnTo>
                  <a:pt x="4066368" y="1122679"/>
                </a:lnTo>
                <a:lnTo>
                  <a:pt x="4061455" y="1123949"/>
                </a:lnTo>
                <a:lnTo>
                  <a:pt x="4088272" y="1123949"/>
                </a:lnTo>
                <a:lnTo>
                  <a:pt x="4105068" y="1122679"/>
                </a:lnTo>
                <a:close/>
              </a:path>
              <a:path w="6256655" h="1125220">
                <a:moveTo>
                  <a:pt x="4126942" y="1121409"/>
                </a:moveTo>
                <a:lnTo>
                  <a:pt x="4104289" y="1121409"/>
                </a:lnTo>
                <a:lnTo>
                  <a:pt x="4075145" y="1122679"/>
                </a:lnTo>
                <a:lnTo>
                  <a:pt x="4116165" y="1122679"/>
                </a:lnTo>
                <a:lnTo>
                  <a:pt x="4130697" y="1123949"/>
                </a:lnTo>
                <a:lnTo>
                  <a:pt x="4144449" y="1123949"/>
                </a:lnTo>
                <a:lnTo>
                  <a:pt x="4134561" y="1122679"/>
                </a:lnTo>
                <a:lnTo>
                  <a:pt x="4126942" y="1121409"/>
                </a:lnTo>
                <a:close/>
              </a:path>
              <a:path w="6256655" h="1125220">
                <a:moveTo>
                  <a:pt x="4259030" y="1120139"/>
                </a:moveTo>
                <a:lnTo>
                  <a:pt x="4235985" y="1120139"/>
                </a:lnTo>
                <a:lnTo>
                  <a:pt x="4234913" y="1121409"/>
                </a:lnTo>
                <a:lnTo>
                  <a:pt x="4232770" y="1122679"/>
                </a:lnTo>
                <a:lnTo>
                  <a:pt x="4230992" y="1122679"/>
                </a:lnTo>
                <a:lnTo>
                  <a:pt x="4231019" y="1123949"/>
                </a:lnTo>
                <a:lnTo>
                  <a:pt x="4234286" y="1123949"/>
                </a:lnTo>
                <a:lnTo>
                  <a:pt x="4248288" y="1122679"/>
                </a:lnTo>
                <a:lnTo>
                  <a:pt x="4254469" y="1121409"/>
                </a:lnTo>
                <a:lnTo>
                  <a:pt x="4256745" y="1121409"/>
                </a:lnTo>
                <a:lnTo>
                  <a:pt x="4259030" y="1120139"/>
                </a:lnTo>
                <a:close/>
              </a:path>
              <a:path w="6256655" h="1125220">
                <a:moveTo>
                  <a:pt x="4326800" y="1120139"/>
                </a:moveTo>
                <a:lnTo>
                  <a:pt x="4291978" y="1120139"/>
                </a:lnTo>
                <a:lnTo>
                  <a:pt x="4293603" y="1121409"/>
                </a:lnTo>
                <a:lnTo>
                  <a:pt x="4300887" y="1122679"/>
                </a:lnTo>
                <a:lnTo>
                  <a:pt x="4311850" y="1122679"/>
                </a:lnTo>
                <a:lnTo>
                  <a:pt x="4324513" y="1123949"/>
                </a:lnTo>
                <a:lnTo>
                  <a:pt x="4319820" y="1121409"/>
                </a:lnTo>
                <a:lnTo>
                  <a:pt x="4320421" y="1121409"/>
                </a:lnTo>
                <a:lnTo>
                  <a:pt x="4326800" y="1120139"/>
                </a:lnTo>
                <a:close/>
              </a:path>
              <a:path w="6256655" h="1125220">
                <a:moveTo>
                  <a:pt x="3287202" y="1112519"/>
                </a:moveTo>
                <a:lnTo>
                  <a:pt x="2969893" y="1112519"/>
                </a:lnTo>
                <a:lnTo>
                  <a:pt x="2982271" y="1113789"/>
                </a:lnTo>
                <a:lnTo>
                  <a:pt x="3129334" y="1113789"/>
                </a:lnTo>
                <a:lnTo>
                  <a:pt x="3144639" y="1115059"/>
                </a:lnTo>
                <a:lnTo>
                  <a:pt x="3183844" y="1115059"/>
                </a:lnTo>
                <a:lnTo>
                  <a:pt x="3171244" y="1116329"/>
                </a:lnTo>
                <a:lnTo>
                  <a:pt x="3160212" y="1116329"/>
                </a:lnTo>
                <a:lnTo>
                  <a:pt x="3165595" y="1117599"/>
                </a:lnTo>
                <a:lnTo>
                  <a:pt x="3202784" y="1117599"/>
                </a:lnTo>
                <a:lnTo>
                  <a:pt x="3194026" y="1118869"/>
                </a:lnTo>
                <a:lnTo>
                  <a:pt x="3189175" y="1118869"/>
                </a:lnTo>
                <a:lnTo>
                  <a:pt x="3185962" y="1120139"/>
                </a:lnTo>
                <a:lnTo>
                  <a:pt x="3182119" y="1121409"/>
                </a:lnTo>
                <a:lnTo>
                  <a:pt x="3175376" y="1122679"/>
                </a:lnTo>
                <a:lnTo>
                  <a:pt x="3208994" y="1122679"/>
                </a:lnTo>
                <a:lnTo>
                  <a:pt x="3216719" y="1121409"/>
                </a:lnTo>
                <a:lnTo>
                  <a:pt x="3233102" y="1121409"/>
                </a:lnTo>
                <a:lnTo>
                  <a:pt x="3243813" y="1120139"/>
                </a:lnTo>
                <a:lnTo>
                  <a:pt x="3257571" y="1120139"/>
                </a:lnTo>
                <a:lnTo>
                  <a:pt x="3269779" y="1117599"/>
                </a:lnTo>
                <a:lnTo>
                  <a:pt x="3267055" y="1115059"/>
                </a:lnTo>
                <a:lnTo>
                  <a:pt x="3276056" y="1113789"/>
                </a:lnTo>
                <a:lnTo>
                  <a:pt x="3287202" y="1112519"/>
                </a:lnTo>
                <a:close/>
              </a:path>
              <a:path w="6256655" h="1125220">
                <a:moveTo>
                  <a:pt x="3495278" y="1117599"/>
                </a:moveTo>
                <a:lnTo>
                  <a:pt x="3441305" y="1117599"/>
                </a:lnTo>
                <a:lnTo>
                  <a:pt x="3451760" y="1120139"/>
                </a:lnTo>
                <a:lnTo>
                  <a:pt x="3507775" y="1120139"/>
                </a:lnTo>
                <a:lnTo>
                  <a:pt x="3497544" y="1121409"/>
                </a:lnTo>
                <a:lnTo>
                  <a:pt x="3491089" y="1122679"/>
                </a:lnTo>
                <a:lnTo>
                  <a:pt x="3519487" y="1122679"/>
                </a:lnTo>
                <a:lnTo>
                  <a:pt x="3534606" y="1121409"/>
                </a:lnTo>
                <a:lnTo>
                  <a:pt x="3518542" y="1120139"/>
                </a:lnTo>
                <a:lnTo>
                  <a:pt x="3506095" y="1118869"/>
                </a:lnTo>
                <a:lnTo>
                  <a:pt x="3495278" y="1117599"/>
                </a:lnTo>
                <a:close/>
              </a:path>
              <a:path w="6256655" h="1125220">
                <a:moveTo>
                  <a:pt x="3742933" y="1115059"/>
                </a:moveTo>
                <a:lnTo>
                  <a:pt x="3645863" y="1115059"/>
                </a:lnTo>
                <a:lnTo>
                  <a:pt x="3648369" y="1116329"/>
                </a:lnTo>
                <a:lnTo>
                  <a:pt x="3654538" y="1117599"/>
                </a:lnTo>
                <a:lnTo>
                  <a:pt x="3663504" y="1117599"/>
                </a:lnTo>
                <a:lnTo>
                  <a:pt x="3674400" y="1118869"/>
                </a:lnTo>
                <a:lnTo>
                  <a:pt x="3710015" y="1121409"/>
                </a:lnTo>
                <a:lnTo>
                  <a:pt x="3719977" y="1121409"/>
                </a:lnTo>
                <a:lnTo>
                  <a:pt x="3727541" y="1122679"/>
                </a:lnTo>
                <a:lnTo>
                  <a:pt x="3731643" y="1122679"/>
                </a:lnTo>
                <a:lnTo>
                  <a:pt x="3730540" y="1118869"/>
                </a:lnTo>
                <a:lnTo>
                  <a:pt x="3736736" y="1116329"/>
                </a:lnTo>
                <a:lnTo>
                  <a:pt x="3742933" y="1115059"/>
                </a:lnTo>
                <a:close/>
              </a:path>
              <a:path w="6256655" h="1125220">
                <a:moveTo>
                  <a:pt x="5007535" y="1115059"/>
                </a:moveTo>
                <a:lnTo>
                  <a:pt x="4581298" y="1115059"/>
                </a:lnTo>
                <a:lnTo>
                  <a:pt x="4579952" y="1116329"/>
                </a:lnTo>
                <a:lnTo>
                  <a:pt x="4591271" y="1117599"/>
                </a:lnTo>
                <a:lnTo>
                  <a:pt x="4632279" y="1117599"/>
                </a:lnTo>
                <a:lnTo>
                  <a:pt x="4643321" y="1118869"/>
                </a:lnTo>
                <a:lnTo>
                  <a:pt x="4642709" y="1120139"/>
                </a:lnTo>
                <a:lnTo>
                  <a:pt x="4641429" y="1120139"/>
                </a:lnTo>
                <a:lnTo>
                  <a:pt x="4654106" y="1121409"/>
                </a:lnTo>
                <a:lnTo>
                  <a:pt x="4665500" y="1122679"/>
                </a:lnTo>
                <a:lnTo>
                  <a:pt x="4678472" y="1121409"/>
                </a:lnTo>
                <a:lnTo>
                  <a:pt x="4706803" y="1120139"/>
                </a:lnTo>
                <a:lnTo>
                  <a:pt x="4719841" y="1118869"/>
                </a:lnTo>
                <a:lnTo>
                  <a:pt x="5012403" y="1118869"/>
                </a:lnTo>
                <a:lnTo>
                  <a:pt x="5009318" y="1117599"/>
                </a:lnTo>
                <a:lnTo>
                  <a:pt x="5006689" y="1116329"/>
                </a:lnTo>
                <a:lnTo>
                  <a:pt x="5007535" y="1115059"/>
                </a:lnTo>
                <a:close/>
              </a:path>
              <a:path w="6256655" h="1125220">
                <a:moveTo>
                  <a:pt x="4972254" y="1120139"/>
                </a:moveTo>
                <a:lnTo>
                  <a:pt x="4899307" y="1120139"/>
                </a:lnTo>
                <a:lnTo>
                  <a:pt x="4906255" y="1121409"/>
                </a:lnTo>
                <a:lnTo>
                  <a:pt x="4923855" y="1122679"/>
                </a:lnTo>
                <a:lnTo>
                  <a:pt x="4959895" y="1121409"/>
                </a:lnTo>
                <a:lnTo>
                  <a:pt x="4972254" y="1120139"/>
                </a:lnTo>
                <a:close/>
              </a:path>
              <a:path w="6256655" h="1125220">
                <a:moveTo>
                  <a:pt x="5018045" y="1111249"/>
                </a:moveTo>
                <a:lnTo>
                  <a:pt x="4605860" y="1111249"/>
                </a:lnTo>
                <a:lnTo>
                  <a:pt x="4605622" y="1112519"/>
                </a:lnTo>
                <a:lnTo>
                  <a:pt x="4598523" y="1113789"/>
                </a:lnTo>
                <a:lnTo>
                  <a:pt x="4588952" y="1115059"/>
                </a:lnTo>
                <a:lnTo>
                  <a:pt x="5050457" y="1115059"/>
                </a:lnTo>
                <a:lnTo>
                  <a:pt x="5052936" y="1116329"/>
                </a:lnTo>
                <a:lnTo>
                  <a:pt x="5052936" y="1118869"/>
                </a:lnTo>
                <a:lnTo>
                  <a:pt x="5014826" y="1118869"/>
                </a:lnTo>
                <a:lnTo>
                  <a:pt x="5015756" y="1120139"/>
                </a:lnTo>
                <a:lnTo>
                  <a:pt x="5012037" y="1121409"/>
                </a:lnTo>
                <a:lnTo>
                  <a:pt x="5002122" y="1122679"/>
                </a:lnTo>
                <a:lnTo>
                  <a:pt x="5035740" y="1122679"/>
                </a:lnTo>
                <a:lnTo>
                  <a:pt x="5046620" y="1121409"/>
                </a:lnTo>
                <a:lnTo>
                  <a:pt x="5055384" y="1121409"/>
                </a:lnTo>
                <a:lnTo>
                  <a:pt x="5063413" y="1120139"/>
                </a:lnTo>
                <a:lnTo>
                  <a:pt x="5082773" y="1120139"/>
                </a:lnTo>
                <a:lnTo>
                  <a:pt x="5091114" y="1117599"/>
                </a:lnTo>
                <a:lnTo>
                  <a:pt x="5096399" y="1116329"/>
                </a:lnTo>
                <a:lnTo>
                  <a:pt x="5095909" y="1113789"/>
                </a:lnTo>
                <a:lnTo>
                  <a:pt x="5086921" y="1112519"/>
                </a:lnTo>
                <a:lnTo>
                  <a:pt x="5032358" y="1112519"/>
                </a:lnTo>
                <a:lnTo>
                  <a:pt x="5018045" y="1111249"/>
                </a:lnTo>
                <a:close/>
              </a:path>
              <a:path w="6256655" h="1125220">
                <a:moveTo>
                  <a:pt x="5259506" y="1109979"/>
                </a:moveTo>
                <a:lnTo>
                  <a:pt x="5166857" y="1109979"/>
                </a:lnTo>
                <a:lnTo>
                  <a:pt x="5174198" y="1111249"/>
                </a:lnTo>
                <a:lnTo>
                  <a:pt x="5174827" y="1112519"/>
                </a:lnTo>
                <a:lnTo>
                  <a:pt x="5173126" y="1113789"/>
                </a:lnTo>
                <a:lnTo>
                  <a:pt x="5173475" y="1115059"/>
                </a:lnTo>
                <a:lnTo>
                  <a:pt x="5179351" y="1116329"/>
                </a:lnTo>
                <a:lnTo>
                  <a:pt x="5121866" y="1116329"/>
                </a:lnTo>
                <a:lnTo>
                  <a:pt x="5113545" y="1117599"/>
                </a:lnTo>
                <a:lnTo>
                  <a:pt x="5110131" y="1118869"/>
                </a:lnTo>
                <a:lnTo>
                  <a:pt x="5107582" y="1120139"/>
                </a:lnTo>
                <a:lnTo>
                  <a:pt x="5124203" y="1121409"/>
                </a:lnTo>
                <a:lnTo>
                  <a:pt x="5133653" y="1122679"/>
                </a:lnTo>
                <a:lnTo>
                  <a:pt x="5144756" y="1122679"/>
                </a:lnTo>
                <a:lnTo>
                  <a:pt x="5146130" y="1121409"/>
                </a:lnTo>
                <a:lnTo>
                  <a:pt x="5145732" y="1121409"/>
                </a:lnTo>
                <a:lnTo>
                  <a:pt x="5144321" y="1120139"/>
                </a:lnTo>
                <a:lnTo>
                  <a:pt x="5142656" y="1120139"/>
                </a:lnTo>
                <a:lnTo>
                  <a:pt x="5141496" y="1118869"/>
                </a:lnTo>
                <a:lnTo>
                  <a:pt x="5143728" y="1118869"/>
                </a:lnTo>
                <a:lnTo>
                  <a:pt x="5148637" y="1117599"/>
                </a:lnTo>
                <a:lnTo>
                  <a:pt x="5293373" y="1117599"/>
                </a:lnTo>
                <a:lnTo>
                  <a:pt x="5271842" y="1116329"/>
                </a:lnTo>
                <a:lnTo>
                  <a:pt x="5257505" y="1115059"/>
                </a:lnTo>
                <a:lnTo>
                  <a:pt x="5248394" y="1112508"/>
                </a:lnTo>
                <a:lnTo>
                  <a:pt x="5242746" y="1111249"/>
                </a:lnTo>
                <a:lnTo>
                  <a:pt x="5259506" y="1109979"/>
                </a:lnTo>
                <a:close/>
              </a:path>
              <a:path w="6256655" h="1125220">
                <a:moveTo>
                  <a:pt x="5305071" y="1118869"/>
                </a:moveTo>
                <a:lnTo>
                  <a:pt x="5149380" y="1118869"/>
                </a:lnTo>
                <a:lnTo>
                  <a:pt x="5152025" y="1120139"/>
                </a:lnTo>
                <a:lnTo>
                  <a:pt x="5222700" y="1120139"/>
                </a:lnTo>
                <a:lnTo>
                  <a:pt x="5221888" y="1121409"/>
                </a:lnTo>
                <a:lnTo>
                  <a:pt x="5227244" y="1122679"/>
                </a:lnTo>
                <a:lnTo>
                  <a:pt x="5264432" y="1122679"/>
                </a:lnTo>
                <a:lnTo>
                  <a:pt x="5277689" y="1121409"/>
                </a:lnTo>
                <a:lnTo>
                  <a:pt x="5288382" y="1121409"/>
                </a:lnTo>
                <a:lnTo>
                  <a:pt x="5297261" y="1120139"/>
                </a:lnTo>
                <a:lnTo>
                  <a:pt x="5305071" y="1118869"/>
                </a:lnTo>
                <a:close/>
              </a:path>
              <a:path w="6256655" h="1125220">
                <a:moveTo>
                  <a:pt x="5830754" y="1120139"/>
                </a:moveTo>
                <a:lnTo>
                  <a:pt x="5737005" y="1120139"/>
                </a:lnTo>
                <a:lnTo>
                  <a:pt x="5777354" y="1121409"/>
                </a:lnTo>
                <a:lnTo>
                  <a:pt x="5789600" y="1121409"/>
                </a:lnTo>
                <a:lnTo>
                  <a:pt x="5800656" y="1122679"/>
                </a:lnTo>
                <a:lnTo>
                  <a:pt x="5830754" y="1120139"/>
                </a:lnTo>
                <a:close/>
              </a:path>
              <a:path w="6256655" h="1125220">
                <a:moveTo>
                  <a:pt x="2688037" y="1120139"/>
                </a:moveTo>
                <a:lnTo>
                  <a:pt x="2652296" y="1120139"/>
                </a:lnTo>
                <a:lnTo>
                  <a:pt x="2649818" y="1121409"/>
                </a:lnTo>
                <a:lnTo>
                  <a:pt x="2677799" y="1121409"/>
                </a:lnTo>
                <a:lnTo>
                  <a:pt x="2688037" y="1120139"/>
                </a:lnTo>
                <a:close/>
              </a:path>
              <a:path w="6256655" h="1125220">
                <a:moveTo>
                  <a:pt x="2732730" y="1118869"/>
                </a:moveTo>
                <a:lnTo>
                  <a:pt x="2715743" y="1120139"/>
                </a:lnTo>
                <a:lnTo>
                  <a:pt x="2721413" y="1120139"/>
                </a:lnTo>
                <a:lnTo>
                  <a:pt x="2738333" y="1121409"/>
                </a:lnTo>
                <a:lnTo>
                  <a:pt x="2732730" y="1118869"/>
                </a:lnTo>
                <a:close/>
              </a:path>
              <a:path w="6256655" h="1125220">
                <a:moveTo>
                  <a:pt x="2842777" y="1120139"/>
                </a:moveTo>
                <a:lnTo>
                  <a:pt x="2806389" y="1120139"/>
                </a:lnTo>
                <a:lnTo>
                  <a:pt x="2798029" y="1121409"/>
                </a:lnTo>
                <a:lnTo>
                  <a:pt x="2846765" y="1121409"/>
                </a:lnTo>
                <a:lnTo>
                  <a:pt x="2842777" y="1120139"/>
                </a:lnTo>
                <a:close/>
              </a:path>
              <a:path w="6256655" h="1125220">
                <a:moveTo>
                  <a:pt x="3069569" y="1117599"/>
                </a:moveTo>
                <a:lnTo>
                  <a:pt x="3047167" y="1117599"/>
                </a:lnTo>
                <a:lnTo>
                  <a:pt x="3050635" y="1120139"/>
                </a:lnTo>
                <a:lnTo>
                  <a:pt x="3066849" y="1121409"/>
                </a:lnTo>
                <a:lnTo>
                  <a:pt x="3072930" y="1120139"/>
                </a:lnTo>
                <a:lnTo>
                  <a:pt x="3145561" y="1120139"/>
                </a:lnTo>
                <a:lnTo>
                  <a:pt x="3145561" y="1118869"/>
                </a:lnTo>
                <a:lnTo>
                  <a:pt x="3096165" y="1118869"/>
                </a:lnTo>
                <a:lnTo>
                  <a:pt x="3069569" y="1117599"/>
                </a:lnTo>
                <a:close/>
              </a:path>
              <a:path w="6256655" h="1125220">
                <a:moveTo>
                  <a:pt x="4641429" y="1120139"/>
                </a:moveTo>
                <a:lnTo>
                  <a:pt x="4629642" y="1120139"/>
                </a:lnTo>
                <a:lnTo>
                  <a:pt x="4625899" y="1121409"/>
                </a:lnTo>
                <a:lnTo>
                  <a:pt x="4627021" y="1121409"/>
                </a:lnTo>
                <a:lnTo>
                  <a:pt x="4641429" y="1120139"/>
                </a:lnTo>
                <a:close/>
              </a:path>
              <a:path w="6256655" h="1125220">
                <a:moveTo>
                  <a:pt x="4998362" y="1118869"/>
                </a:moveTo>
                <a:lnTo>
                  <a:pt x="4730580" y="1118869"/>
                </a:lnTo>
                <a:lnTo>
                  <a:pt x="4724357" y="1120139"/>
                </a:lnTo>
                <a:lnTo>
                  <a:pt x="4711275" y="1121409"/>
                </a:lnTo>
                <a:lnTo>
                  <a:pt x="4862647" y="1121409"/>
                </a:lnTo>
                <a:lnTo>
                  <a:pt x="4886695" y="1120139"/>
                </a:lnTo>
                <a:lnTo>
                  <a:pt x="4985027" y="1120139"/>
                </a:lnTo>
                <a:lnTo>
                  <a:pt x="4998362" y="1118869"/>
                </a:lnTo>
                <a:close/>
              </a:path>
              <a:path w="6256655" h="1125220">
                <a:moveTo>
                  <a:pt x="5493405" y="1115059"/>
                </a:moveTo>
                <a:lnTo>
                  <a:pt x="5446318" y="1115059"/>
                </a:lnTo>
                <a:lnTo>
                  <a:pt x="5448292" y="1116329"/>
                </a:lnTo>
                <a:lnTo>
                  <a:pt x="5442096" y="1118869"/>
                </a:lnTo>
                <a:lnTo>
                  <a:pt x="5447053" y="1120139"/>
                </a:lnTo>
                <a:lnTo>
                  <a:pt x="5459375" y="1121409"/>
                </a:lnTo>
                <a:lnTo>
                  <a:pt x="5494314" y="1121409"/>
                </a:lnTo>
                <a:lnTo>
                  <a:pt x="5503614" y="1118869"/>
                </a:lnTo>
                <a:lnTo>
                  <a:pt x="5505155" y="1117599"/>
                </a:lnTo>
                <a:lnTo>
                  <a:pt x="5501048" y="1116329"/>
                </a:lnTo>
                <a:lnTo>
                  <a:pt x="5493405" y="1115059"/>
                </a:lnTo>
                <a:close/>
              </a:path>
              <a:path w="6256655" h="1125220">
                <a:moveTo>
                  <a:pt x="5682643" y="1120139"/>
                </a:moveTo>
                <a:lnTo>
                  <a:pt x="5655198" y="1120139"/>
                </a:lnTo>
                <a:lnTo>
                  <a:pt x="5661801" y="1121409"/>
                </a:lnTo>
                <a:lnTo>
                  <a:pt x="5682621" y="1121409"/>
                </a:lnTo>
                <a:lnTo>
                  <a:pt x="5682643" y="1120139"/>
                </a:lnTo>
                <a:close/>
              </a:path>
              <a:path w="6256655" h="1125220">
                <a:moveTo>
                  <a:pt x="1104257" y="1112519"/>
                </a:moveTo>
                <a:lnTo>
                  <a:pt x="1060733" y="1112519"/>
                </a:lnTo>
                <a:lnTo>
                  <a:pt x="1062341" y="1113789"/>
                </a:lnTo>
                <a:lnTo>
                  <a:pt x="1061826" y="1115059"/>
                </a:lnTo>
                <a:lnTo>
                  <a:pt x="1060346" y="1116329"/>
                </a:lnTo>
                <a:lnTo>
                  <a:pt x="1059058" y="1117599"/>
                </a:lnTo>
                <a:lnTo>
                  <a:pt x="1059121" y="1118869"/>
                </a:lnTo>
                <a:lnTo>
                  <a:pt x="1061693" y="1118869"/>
                </a:lnTo>
                <a:lnTo>
                  <a:pt x="1067931" y="1120139"/>
                </a:lnTo>
                <a:lnTo>
                  <a:pt x="1073062" y="1117599"/>
                </a:lnTo>
                <a:lnTo>
                  <a:pt x="1084521" y="1117599"/>
                </a:lnTo>
                <a:lnTo>
                  <a:pt x="1116551" y="1115059"/>
                </a:lnTo>
                <a:lnTo>
                  <a:pt x="1099077" y="1115059"/>
                </a:lnTo>
                <a:lnTo>
                  <a:pt x="1084696" y="1113789"/>
                </a:lnTo>
                <a:lnTo>
                  <a:pt x="1095211" y="1113789"/>
                </a:lnTo>
                <a:lnTo>
                  <a:pt x="1104257" y="1112519"/>
                </a:lnTo>
                <a:close/>
              </a:path>
              <a:path w="6256655" h="1125220">
                <a:moveTo>
                  <a:pt x="2721325" y="1112519"/>
                </a:moveTo>
                <a:lnTo>
                  <a:pt x="2648737" y="1112519"/>
                </a:lnTo>
                <a:lnTo>
                  <a:pt x="2648173" y="1115059"/>
                </a:lnTo>
                <a:lnTo>
                  <a:pt x="2640638" y="1116329"/>
                </a:lnTo>
                <a:lnTo>
                  <a:pt x="2635355" y="1117599"/>
                </a:lnTo>
                <a:lnTo>
                  <a:pt x="2647339" y="1120139"/>
                </a:lnTo>
                <a:lnTo>
                  <a:pt x="2715743" y="1120139"/>
                </a:lnTo>
                <a:lnTo>
                  <a:pt x="2714823" y="1118869"/>
                </a:lnTo>
                <a:lnTo>
                  <a:pt x="2665299" y="1118869"/>
                </a:lnTo>
                <a:lnTo>
                  <a:pt x="2662211" y="1117599"/>
                </a:lnTo>
                <a:lnTo>
                  <a:pt x="2662211" y="1113789"/>
                </a:lnTo>
                <a:lnTo>
                  <a:pt x="2689212" y="1113789"/>
                </a:lnTo>
                <a:lnTo>
                  <a:pt x="2721325" y="1112519"/>
                </a:lnTo>
                <a:close/>
              </a:path>
              <a:path w="6256655" h="1125220">
                <a:moveTo>
                  <a:pt x="2822376" y="1118869"/>
                </a:moveTo>
                <a:lnTo>
                  <a:pt x="2811845" y="1118869"/>
                </a:lnTo>
                <a:lnTo>
                  <a:pt x="2812108" y="1120139"/>
                </a:lnTo>
                <a:lnTo>
                  <a:pt x="2830128" y="1120139"/>
                </a:lnTo>
                <a:lnTo>
                  <a:pt x="2822376" y="1118869"/>
                </a:lnTo>
                <a:close/>
              </a:path>
              <a:path w="6256655" h="1125220">
                <a:moveTo>
                  <a:pt x="3932742" y="1116329"/>
                </a:moveTo>
                <a:lnTo>
                  <a:pt x="3889738" y="1116329"/>
                </a:lnTo>
                <a:lnTo>
                  <a:pt x="3892519" y="1117599"/>
                </a:lnTo>
                <a:lnTo>
                  <a:pt x="3889819" y="1118869"/>
                </a:lnTo>
                <a:lnTo>
                  <a:pt x="3887999" y="1118869"/>
                </a:lnTo>
                <a:lnTo>
                  <a:pt x="3893418" y="1120139"/>
                </a:lnTo>
                <a:lnTo>
                  <a:pt x="3916189" y="1118869"/>
                </a:lnTo>
                <a:lnTo>
                  <a:pt x="3927035" y="1117599"/>
                </a:lnTo>
                <a:lnTo>
                  <a:pt x="3932742" y="1116329"/>
                </a:lnTo>
                <a:close/>
              </a:path>
              <a:path w="6256655" h="1125220">
                <a:moveTo>
                  <a:pt x="4429539" y="1116329"/>
                </a:moveTo>
                <a:lnTo>
                  <a:pt x="4184138" y="1116329"/>
                </a:lnTo>
                <a:lnTo>
                  <a:pt x="4194352" y="1117599"/>
                </a:lnTo>
                <a:lnTo>
                  <a:pt x="4189565" y="1118869"/>
                </a:lnTo>
                <a:lnTo>
                  <a:pt x="4229163" y="1118869"/>
                </a:lnTo>
                <a:lnTo>
                  <a:pt x="4234547" y="1120139"/>
                </a:lnTo>
                <a:lnTo>
                  <a:pt x="4362661" y="1120139"/>
                </a:lnTo>
                <a:lnTo>
                  <a:pt x="4360715" y="1118869"/>
                </a:lnTo>
                <a:lnTo>
                  <a:pt x="4358864" y="1117599"/>
                </a:lnTo>
                <a:lnTo>
                  <a:pt x="4427060" y="1117599"/>
                </a:lnTo>
                <a:lnTo>
                  <a:pt x="4429539" y="1116329"/>
                </a:lnTo>
                <a:close/>
              </a:path>
              <a:path w="6256655" h="1125220">
                <a:moveTo>
                  <a:pt x="4438243" y="1118869"/>
                </a:moveTo>
                <a:lnTo>
                  <a:pt x="4394139" y="1118869"/>
                </a:lnTo>
                <a:lnTo>
                  <a:pt x="4408227" y="1120139"/>
                </a:lnTo>
                <a:lnTo>
                  <a:pt x="4423135" y="1120139"/>
                </a:lnTo>
                <a:lnTo>
                  <a:pt x="4438243" y="1118869"/>
                </a:lnTo>
                <a:close/>
              </a:path>
              <a:path w="6256655" h="1125220">
                <a:moveTo>
                  <a:pt x="4584522" y="1112519"/>
                </a:moveTo>
                <a:lnTo>
                  <a:pt x="4480352" y="1112519"/>
                </a:lnTo>
                <a:lnTo>
                  <a:pt x="4472717" y="1113789"/>
                </a:lnTo>
                <a:lnTo>
                  <a:pt x="4518113" y="1113789"/>
                </a:lnTo>
                <a:lnTo>
                  <a:pt x="4504738" y="1115059"/>
                </a:lnTo>
                <a:lnTo>
                  <a:pt x="4499717" y="1116329"/>
                </a:lnTo>
                <a:lnTo>
                  <a:pt x="4498414" y="1118869"/>
                </a:lnTo>
                <a:lnTo>
                  <a:pt x="4496191" y="1120139"/>
                </a:lnTo>
                <a:lnTo>
                  <a:pt x="4508359" y="1118869"/>
                </a:lnTo>
                <a:lnTo>
                  <a:pt x="4563840" y="1118869"/>
                </a:lnTo>
                <a:lnTo>
                  <a:pt x="4560272" y="1117599"/>
                </a:lnTo>
                <a:lnTo>
                  <a:pt x="4561549" y="1116329"/>
                </a:lnTo>
                <a:lnTo>
                  <a:pt x="4566679" y="1115059"/>
                </a:lnTo>
                <a:lnTo>
                  <a:pt x="4574667" y="1113789"/>
                </a:lnTo>
                <a:lnTo>
                  <a:pt x="4584522" y="1112519"/>
                </a:lnTo>
                <a:close/>
              </a:path>
              <a:path w="6256655" h="1125220">
                <a:moveTo>
                  <a:pt x="4625358" y="1117599"/>
                </a:moveTo>
                <a:lnTo>
                  <a:pt x="4620400" y="1120139"/>
                </a:lnTo>
                <a:lnTo>
                  <a:pt x="4642709" y="1120139"/>
                </a:lnTo>
                <a:lnTo>
                  <a:pt x="4625358" y="1117599"/>
                </a:lnTo>
                <a:close/>
              </a:path>
              <a:path w="6256655" h="1125220">
                <a:moveTo>
                  <a:pt x="5475961" y="1113789"/>
                </a:moveTo>
                <a:lnTo>
                  <a:pt x="5354884" y="1113789"/>
                </a:lnTo>
                <a:lnTo>
                  <a:pt x="5363224" y="1115059"/>
                </a:lnTo>
                <a:lnTo>
                  <a:pt x="5369766" y="1117599"/>
                </a:lnTo>
                <a:lnTo>
                  <a:pt x="5380069" y="1120139"/>
                </a:lnTo>
                <a:lnTo>
                  <a:pt x="5409201" y="1120139"/>
                </a:lnTo>
                <a:lnTo>
                  <a:pt x="5411543" y="1118869"/>
                </a:lnTo>
                <a:lnTo>
                  <a:pt x="5413780" y="1118869"/>
                </a:lnTo>
                <a:lnTo>
                  <a:pt x="5417144" y="1117599"/>
                </a:lnTo>
                <a:lnTo>
                  <a:pt x="5422868" y="1116329"/>
                </a:lnTo>
                <a:lnTo>
                  <a:pt x="5432182" y="1116329"/>
                </a:lnTo>
                <a:lnTo>
                  <a:pt x="5446318" y="1115059"/>
                </a:lnTo>
                <a:lnTo>
                  <a:pt x="5484339" y="1115059"/>
                </a:lnTo>
                <a:lnTo>
                  <a:pt x="5475961" y="1113789"/>
                </a:lnTo>
                <a:close/>
              </a:path>
              <a:path w="6256655" h="1125220">
                <a:moveTo>
                  <a:pt x="6020485" y="1099819"/>
                </a:moveTo>
                <a:lnTo>
                  <a:pt x="5469667" y="1099819"/>
                </a:lnTo>
                <a:lnTo>
                  <a:pt x="5474043" y="1101089"/>
                </a:lnTo>
                <a:lnTo>
                  <a:pt x="5531604" y="1101089"/>
                </a:lnTo>
                <a:lnTo>
                  <a:pt x="5524110" y="1102359"/>
                </a:lnTo>
                <a:lnTo>
                  <a:pt x="5445055" y="1102359"/>
                </a:lnTo>
                <a:lnTo>
                  <a:pt x="5434837" y="1103629"/>
                </a:lnTo>
                <a:lnTo>
                  <a:pt x="5423570" y="1104899"/>
                </a:lnTo>
                <a:lnTo>
                  <a:pt x="5370669" y="1104899"/>
                </a:lnTo>
                <a:lnTo>
                  <a:pt x="5373406" y="1106169"/>
                </a:lnTo>
                <a:lnTo>
                  <a:pt x="5378564" y="1107439"/>
                </a:lnTo>
                <a:lnTo>
                  <a:pt x="5377292" y="1107439"/>
                </a:lnTo>
                <a:lnTo>
                  <a:pt x="5358355" y="1108709"/>
                </a:lnTo>
                <a:lnTo>
                  <a:pt x="5433359" y="1108709"/>
                </a:lnTo>
                <a:lnTo>
                  <a:pt x="5433419" y="1111249"/>
                </a:lnTo>
                <a:lnTo>
                  <a:pt x="5394999" y="1111249"/>
                </a:lnTo>
                <a:lnTo>
                  <a:pt x="5394999" y="1113789"/>
                </a:lnTo>
                <a:lnTo>
                  <a:pt x="5500084" y="1113789"/>
                </a:lnTo>
                <a:lnTo>
                  <a:pt x="5512377" y="1115059"/>
                </a:lnTo>
                <a:lnTo>
                  <a:pt x="5609955" y="1115059"/>
                </a:lnTo>
                <a:lnTo>
                  <a:pt x="5619258" y="1116329"/>
                </a:lnTo>
                <a:lnTo>
                  <a:pt x="5621985" y="1117599"/>
                </a:lnTo>
                <a:lnTo>
                  <a:pt x="5616996" y="1118869"/>
                </a:lnTo>
                <a:lnTo>
                  <a:pt x="5641639" y="1118869"/>
                </a:lnTo>
                <a:lnTo>
                  <a:pt x="5649008" y="1120139"/>
                </a:lnTo>
                <a:lnTo>
                  <a:pt x="5671595" y="1120139"/>
                </a:lnTo>
                <a:lnTo>
                  <a:pt x="5665393" y="1118869"/>
                </a:lnTo>
                <a:lnTo>
                  <a:pt x="5673543" y="1117599"/>
                </a:lnTo>
                <a:lnTo>
                  <a:pt x="5937272" y="1117599"/>
                </a:lnTo>
                <a:lnTo>
                  <a:pt x="5970593" y="1113789"/>
                </a:lnTo>
                <a:lnTo>
                  <a:pt x="5980840" y="1112508"/>
                </a:lnTo>
                <a:lnTo>
                  <a:pt x="5990528" y="1109979"/>
                </a:lnTo>
                <a:lnTo>
                  <a:pt x="5989239" y="1108709"/>
                </a:lnTo>
                <a:lnTo>
                  <a:pt x="5996789" y="1107439"/>
                </a:lnTo>
                <a:lnTo>
                  <a:pt x="6010324" y="1103629"/>
                </a:lnTo>
                <a:lnTo>
                  <a:pt x="6020485" y="1099819"/>
                </a:lnTo>
                <a:close/>
              </a:path>
              <a:path w="6256655" h="1125220">
                <a:moveTo>
                  <a:pt x="5859566" y="1118869"/>
                </a:moveTo>
                <a:lnTo>
                  <a:pt x="5696315" y="1118869"/>
                </a:lnTo>
                <a:lnTo>
                  <a:pt x="5709555" y="1120139"/>
                </a:lnTo>
                <a:lnTo>
                  <a:pt x="5845327" y="1120139"/>
                </a:lnTo>
                <a:lnTo>
                  <a:pt x="5859566" y="1118869"/>
                </a:lnTo>
                <a:close/>
              </a:path>
              <a:path w="6256655" h="1125220">
                <a:moveTo>
                  <a:pt x="2695024" y="1115059"/>
                </a:moveTo>
                <a:lnTo>
                  <a:pt x="2691319" y="1116329"/>
                </a:lnTo>
                <a:lnTo>
                  <a:pt x="2690073" y="1117599"/>
                </a:lnTo>
                <a:lnTo>
                  <a:pt x="2687706" y="1118869"/>
                </a:lnTo>
                <a:lnTo>
                  <a:pt x="2714823" y="1118869"/>
                </a:lnTo>
                <a:lnTo>
                  <a:pt x="2712983" y="1116329"/>
                </a:lnTo>
                <a:lnTo>
                  <a:pt x="2695024" y="1115059"/>
                </a:lnTo>
                <a:close/>
              </a:path>
              <a:path w="6256655" h="1125220">
                <a:moveTo>
                  <a:pt x="3145561" y="1117599"/>
                </a:moveTo>
                <a:lnTo>
                  <a:pt x="3116890" y="1117599"/>
                </a:lnTo>
                <a:lnTo>
                  <a:pt x="3120835" y="1118869"/>
                </a:lnTo>
                <a:lnTo>
                  <a:pt x="3145561" y="1118869"/>
                </a:lnTo>
                <a:lnTo>
                  <a:pt x="3145561" y="1117599"/>
                </a:lnTo>
                <a:close/>
              </a:path>
              <a:path w="6256655" h="1125220">
                <a:moveTo>
                  <a:pt x="4505671" y="1113789"/>
                </a:moveTo>
                <a:lnTo>
                  <a:pt x="3493451" y="1113789"/>
                </a:lnTo>
                <a:lnTo>
                  <a:pt x="3504860" y="1115059"/>
                </a:lnTo>
                <a:lnTo>
                  <a:pt x="3524950" y="1116329"/>
                </a:lnTo>
                <a:lnTo>
                  <a:pt x="3535843" y="1117599"/>
                </a:lnTo>
                <a:lnTo>
                  <a:pt x="3548778" y="1118869"/>
                </a:lnTo>
                <a:lnTo>
                  <a:pt x="3564860" y="1118869"/>
                </a:lnTo>
                <a:lnTo>
                  <a:pt x="3577367" y="1117599"/>
                </a:lnTo>
                <a:lnTo>
                  <a:pt x="3583793" y="1117599"/>
                </a:lnTo>
                <a:lnTo>
                  <a:pt x="3590586" y="1115059"/>
                </a:lnTo>
                <a:lnTo>
                  <a:pt x="4493504" y="1115059"/>
                </a:lnTo>
                <a:lnTo>
                  <a:pt x="4505671" y="1113789"/>
                </a:lnTo>
                <a:close/>
              </a:path>
              <a:path w="6256655" h="1125220">
                <a:moveTo>
                  <a:pt x="3987770" y="1117599"/>
                </a:moveTo>
                <a:lnTo>
                  <a:pt x="3978411" y="1117599"/>
                </a:lnTo>
                <a:lnTo>
                  <a:pt x="3972215" y="1118869"/>
                </a:lnTo>
                <a:lnTo>
                  <a:pt x="3987770" y="1117599"/>
                </a:lnTo>
                <a:close/>
              </a:path>
              <a:path w="6256655" h="1125220">
                <a:moveTo>
                  <a:pt x="4147848" y="1116329"/>
                </a:moveTo>
                <a:lnTo>
                  <a:pt x="3983903" y="1116329"/>
                </a:lnTo>
                <a:lnTo>
                  <a:pt x="3985848" y="1117599"/>
                </a:lnTo>
                <a:lnTo>
                  <a:pt x="4078388" y="1117599"/>
                </a:lnTo>
                <a:lnTo>
                  <a:pt x="4113011" y="1118869"/>
                </a:lnTo>
                <a:lnTo>
                  <a:pt x="4159506" y="1118869"/>
                </a:lnTo>
                <a:lnTo>
                  <a:pt x="4150269" y="1117599"/>
                </a:lnTo>
                <a:lnTo>
                  <a:pt x="4147848" y="1116329"/>
                </a:lnTo>
                <a:close/>
              </a:path>
              <a:path w="6256655" h="1125220">
                <a:moveTo>
                  <a:pt x="4427060" y="1117599"/>
                </a:moveTo>
                <a:lnTo>
                  <a:pt x="4370899" y="1117599"/>
                </a:lnTo>
                <a:lnTo>
                  <a:pt x="4381490" y="1118869"/>
                </a:lnTo>
                <a:lnTo>
                  <a:pt x="4432017" y="1118869"/>
                </a:lnTo>
                <a:lnTo>
                  <a:pt x="4427060" y="1117599"/>
                </a:lnTo>
                <a:close/>
              </a:path>
              <a:path w="6256655" h="1125220">
                <a:moveTo>
                  <a:pt x="5320475" y="1117599"/>
                </a:moveTo>
                <a:lnTo>
                  <a:pt x="5157088" y="1117599"/>
                </a:lnTo>
                <a:lnTo>
                  <a:pt x="5150821" y="1118869"/>
                </a:lnTo>
                <a:lnTo>
                  <a:pt x="5312560" y="1118869"/>
                </a:lnTo>
                <a:lnTo>
                  <a:pt x="5320475" y="1117599"/>
                </a:lnTo>
                <a:close/>
              </a:path>
              <a:path w="6256655" h="1125220">
                <a:moveTo>
                  <a:pt x="5349295" y="1117599"/>
                </a:moveTo>
                <a:lnTo>
                  <a:pt x="5329562" y="1117599"/>
                </a:lnTo>
                <a:lnTo>
                  <a:pt x="5340569" y="1118869"/>
                </a:lnTo>
                <a:lnTo>
                  <a:pt x="5349295" y="1117599"/>
                </a:lnTo>
                <a:close/>
              </a:path>
              <a:path w="6256655" h="1125220">
                <a:moveTo>
                  <a:pt x="5587907" y="1115059"/>
                </a:moveTo>
                <a:lnTo>
                  <a:pt x="5538340" y="1115059"/>
                </a:lnTo>
                <a:lnTo>
                  <a:pt x="5535600" y="1116329"/>
                </a:lnTo>
                <a:lnTo>
                  <a:pt x="5540522" y="1117599"/>
                </a:lnTo>
                <a:lnTo>
                  <a:pt x="5551221" y="1118869"/>
                </a:lnTo>
                <a:lnTo>
                  <a:pt x="5576367" y="1118869"/>
                </a:lnTo>
                <a:lnTo>
                  <a:pt x="5581436" y="1117599"/>
                </a:lnTo>
                <a:lnTo>
                  <a:pt x="5583436" y="1117599"/>
                </a:lnTo>
                <a:lnTo>
                  <a:pt x="5584787" y="1116329"/>
                </a:lnTo>
                <a:lnTo>
                  <a:pt x="5587907" y="1115059"/>
                </a:lnTo>
                <a:close/>
              </a:path>
              <a:path w="6256655" h="1125220">
                <a:moveTo>
                  <a:pt x="5912925" y="1117599"/>
                </a:moveTo>
                <a:lnTo>
                  <a:pt x="5673543" y="1117599"/>
                </a:lnTo>
                <a:lnTo>
                  <a:pt x="5684186" y="1118869"/>
                </a:lnTo>
                <a:lnTo>
                  <a:pt x="5900150" y="1118869"/>
                </a:lnTo>
                <a:lnTo>
                  <a:pt x="5912925" y="1117599"/>
                </a:lnTo>
                <a:close/>
              </a:path>
              <a:path w="6256655" h="1125220">
                <a:moveTo>
                  <a:pt x="535508" y="1116329"/>
                </a:moveTo>
                <a:lnTo>
                  <a:pt x="505061" y="1116329"/>
                </a:lnTo>
                <a:lnTo>
                  <a:pt x="521150" y="1117599"/>
                </a:lnTo>
                <a:lnTo>
                  <a:pt x="537597" y="1117599"/>
                </a:lnTo>
                <a:lnTo>
                  <a:pt x="535508" y="1116329"/>
                </a:lnTo>
                <a:close/>
              </a:path>
              <a:path w="6256655" h="1125220">
                <a:moveTo>
                  <a:pt x="1437949" y="1116329"/>
                </a:moveTo>
                <a:lnTo>
                  <a:pt x="1428816" y="1116329"/>
                </a:lnTo>
                <a:lnTo>
                  <a:pt x="1434570" y="1117599"/>
                </a:lnTo>
                <a:lnTo>
                  <a:pt x="1437949" y="1116329"/>
                </a:lnTo>
                <a:close/>
              </a:path>
              <a:path w="6256655" h="1125220">
                <a:moveTo>
                  <a:pt x="2344871" y="1113789"/>
                </a:moveTo>
                <a:lnTo>
                  <a:pt x="2312696" y="1113789"/>
                </a:lnTo>
                <a:lnTo>
                  <a:pt x="2318908" y="1115059"/>
                </a:lnTo>
                <a:lnTo>
                  <a:pt x="2318908" y="1117599"/>
                </a:lnTo>
                <a:lnTo>
                  <a:pt x="2344687" y="1117599"/>
                </a:lnTo>
                <a:lnTo>
                  <a:pt x="2344659" y="1116259"/>
                </a:lnTo>
                <a:lnTo>
                  <a:pt x="2344075" y="1115059"/>
                </a:lnTo>
                <a:lnTo>
                  <a:pt x="2343809" y="1115059"/>
                </a:lnTo>
                <a:lnTo>
                  <a:pt x="2344871" y="1113789"/>
                </a:lnTo>
                <a:close/>
              </a:path>
              <a:path w="6256655" h="1125220">
                <a:moveTo>
                  <a:pt x="3105549" y="1115059"/>
                </a:moveTo>
                <a:lnTo>
                  <a:pt x="3077595" y="1115059"/>
                </a:lnTo>
                <a:lnTo>
                  <a:pt x="3079941" y="1116329"/>
                </a:lnTo>
                <a:lnTo>
                  <a:pt x="3090941" y="1116329"/>
                </a:lnTo>
                <a:lnTo>
                  <a:pt x="3105091" y="1117599"/>
                </a:lnTo>
                <a:lnTo>
                  <a:pt x="3132073" y="1117599"/>
                </a:lnTo>
                <a:lnTo>
                  <a:pt x="3105549" y="1115059"/>
                </a:lnTo>
                <a:close/>
              </a:path>
              <a:path w="6256655" h="1125220">
                <a:moveTo>
                  <a:pt x="3635549" y="1115059"/>
                </a:moveTo>
                <a:lnTo>
                  <a:pt x="3597048" y="1115059"/>
                </a:lnTo>
                <a:lnTo>
                  <a:pt x="3600041" y="1116329"/>
                </a:lnTo>
                <a:lnTo>
                  <a:pt x="3607406" y="1116329"/>
                </a:lnTo>
                <a:lnTo>
                  <a:pt x="3616223" y="1117599"/>
                </a:lnTo>
                <a:lnTo>
                  <a:pt x="3626533" y="1117599"/>
                </a:lnTo>
                <a:lnTo>
                  <a:pt x="3622186" y="1116329"/>
                </a:lnTo>
                <a:lnTo>
                  <a:pt x="3635549" y="1115059"/>
                </a:lnTo>
                <a:close/>
              </a:path>
              <a:path w="6256655" h="1125220">
                <a:moveTo>
                  <a:pt x="4493504" y="1115059"/>
                </a:moveTo>
                <a:lnTo>
                  <a:pt x="3856271" y="1115059"/>
                </a:lnTo>
                <a:lnTo>
                  <a:pt x="3859531" y="1117599"/>
                </a:lnTo>
                <a:lnTo>
                  <a:pt x="3870573" y="1117599"/>
                </a:lnTo>
                <a:lnTo>
                  <a:pt x="3889738" y="1116329"/>
                </a:lnTo>
                <a:lnTo>
                  <a:pt x="4481338" y="1116329"/>
                </a:lnTo>
                <a:lnTo>
                  <a:pt x="4493504" y="1115059"/>
                </a:lnTo>
                <a:close/>
              </a:path>
              <a:path w="6256655" h="1125220">
                <a:moveTo>
                  <a:pt x="4469066" y="1116329"/>
                </a:moveTo>
                <a:lnTo>
                  <a:pt x="4429539" y="1116329"/>
                </a:lnTo>
                <a:lnTo>
                  <a:pt x="4443357" y="1117599"/>
                </a:lnTo>
                <a:lnTo>
                  <a:pt x="4456469" y="1117599"/>
                </a:lnTo>
                <a:lnTo>
                  <a:pt x="4469066" y="1116329"/>
                </a:lnTo>
                <a:close/>
              </a:path>
              <a:path w="6256655" h="1125220">
                <a:moveTo>
                  <a:pt x="5382607" y="1109979"/>
                </a:moveTo>
                <a:lnTo>
                  <a:pt x="5295342" y="1109979"/>
                </a:lnTo>
                <a:lnTo>
                  <a:pt x="5270645" y="1111249"/>
                </a:lnTo>
                <a:lnTo>
                  <a:pt x="5257913" y="1111249"/>
                </a:lnTo>
                <a:lnTo>
                  <a:pt x="5269472" y="1113789"/>
                </a:lnTo>
                <a:lnTo>
                  <a:pt x="5286552" y="1115059"/>
                </a:lnTo>
                <a:lnTo>
                  <a:pt x="5293373" y="1117599"/>
                </a:lnTo>
                <a:lnTo>
                  <a:pt x="5365506" y="1117599"/>
                </a:lnTo>
                <a:lnTo>
                  <a:pt x="5347266" y="1116329"/>
                </a:lnTo>
                <a:lnTo>
                  <a:pt x="5322846" y="1115059"/>
                </a:lnTo>
                <a:lnTo>
                  <a:pt x="5313146" y="1115059"/>
                </a:lnTo>
                <a:lnTo>
                  <a:pt x="5316631" y="1113789"/>
                </a:lnTo>
                <a:lnTo>
                  <a:pt x="5330936" y="1112519"/>
                </a:lnTo>
                <a:lnTo>
                  <a:pt x="5382014" y="1112508"/>
                </a:lnTo>
                <a:lnTo>
                  <a:pt x="5385085" y="1111249"/>
                </a:lnTo>
                <a:lnTo>
                  <a:pt x="5382607" y="1109979"/>
                </a:lnTo>
                <a:close/>
              </a:path>
              <a:path w="6256655" h="1125220">
                <a:moveTo>
                  <a:pt x="1040921" y="1112519"/>
                </a:moveTo>
                <a:lnTo>
                  <a:pt x="367605" y="1112519"/>
                </a:lnTo>
                <a:lnTo>
                  <a:pt x="374617" y="1113789"/>
                </a:lnTo>
                <a:lnTo>
                  <a:pt x="406023" y="1116329"/>
                </a:lnTo>
                <a:lnTo>
                  <a:pt x="529697" y="1116329"/>
                </a:lnTo>
                <a:lnTo>
                  <a:pt x="516375" y="1115059"/>
                </a:lnTo>
                <a:lnTo>
                  <a:pt x="787631" y="1115059"/>
                </a:lnTo>
                <a:lnTo>
                  <a:pt x="797001" y="1113789"/>
                </a:lnTo>
                <a:lnTo>
                  <a:pt x="1041267" y="1113789"/>
                </a:lnTo>
                <a:lnTo>
                  <a:pt x="1040921" y="1112519"/>
                </a:lnTo>
                <a:close/>
              </a:path>
              <a:path w="6256655" h="1125220">
                <a:moveTo>
                  <a:pt x="776839" y="1115059"/>
                </a:moveTo>
                <a:lnTo>
                  <a:pt x="726650" y="1115059"/>
                </a:lnTo>
                <a:lnTo>
                  <a:pt x="737208" y="1116329"/>
                </a:lnTo>
                <a:lnTo>
                  <a:pt x="771027" y="1116329"/>
                </a:lnTo>
                <a:lnTo>
                  <a:pt x="776839" y="1115059"/>
                </a:lnTo>
                <a:close/>
              </a:path>
              <a:path w="6256655" h="1125220">
                <a:moveTo>
                  <a:pt x="978407" y="1115059"/>
                </a:moveTo>
                <a:lnTo>
                  <a:pt x="918377" y="1115059"/>
                </a:lnTo>
                <a:lnTo>
                  <a:pt x="928471" y="1116329"/>
                </a:lnTo>
                <a:lnTo>
                  <a:pt x="965913" y="1116329"/>
                </a:lnTo>
                <a:lnTo>
                  <a:pt x="978407" y="1115059"/>
                </a:lnTo>
                <a:close/>
              </a:path>
              <a:path w="6256655" h="1125220">
                <a:moveTo>
                  <a:pt x="1772351" y="1111249"/>
                </a:moveTo>
                <a:lnTo>
                  <a:pt x="1046517" y="1111249"/>
                </a:lnTo>
                <a:lnTo>
                  <a:pt x="1055844" y="1112519"/>
                </a:lnTo>
                <a:lnTo>
                  <a:pt x="1275884" y="1112519"/>
                </a:lnTo>
                <a:lnTo>
                  <a:pt x="1277846" y="1113789"/>
                </a:lnTo>
                <a:lnTo>
                  <a:pt x="1270410" y="1115059"/>
                </a:lnTo>
                <a:lnTo>
                  <a:pt x="1264214" y="1116329"/>
                </a:lnTo>
                <a:lnTo>
                  <a:pt x="1280575" y="1115059"/>
                </a:lnTo>
                <a:lnTo>
                  <a:pt x="1450299" y="1115059"/>
                </a:lnTo>
                <a:lnTo>
                  <a:pt x="1458072" y="1113789"/>
                </a:lnTo>
                <a:lnTo>
                  <a:pt x="1761197" y="1113789"/>
                </a:lnTo>
                <a:lnTo>
                  <a:pt x="1761296" y="1112508"/>
                </a:lnTo>
                <a:lnTo>
                  <a:pt x="1772351" y="1111249"/>
                </a:lnTo>
                <a:close/>
              </a:path>
              <a:path w="6256655" h="1125220">
                <a:moveTo>
                  <a:pt x="1386853" y="1115059"/>
                </a:moveTo>
                <a:lnTo>
                  <a:pt x="1314779" y="1115059"/>
                </a:lnTo>
                <a:lnTo>
                  <a:pt x="1332677" y="1116329"/>
                </a:lnTo>
                <a:lnTo>
                  <a:pt x="1362596" y="1116329"/>
                </a:lnTo>
                <a:lnTo>
                  <a:pt x="1386853" y="1115059"/>
                </a:lnTo>
                <a:close/>
              </a:path>
              <a:path w="6256655" h="1125220">
                <a:moveTo>
                  <a:pt x="1445477" y="1115059"/>
                </a:moveTo>
                <a:lnTo>
                  <a:pt x="1408057" y="1115059"/>
                </a:lnTo>
                <a:lnTo>
                  <a:pt x="1418329" y="1116329"/>
                </a:lnTo>
                <a:lnTo>
                  <a:pt x="1442719" y="1116329"/>
                </a:lnTo>
                <a:lnTo>
                  <a:pt x="1445477" y="1115059"/>
                </a:lnTo>
                <a:close/>
              </a:path>
              <a:path w="6256655" h="1125220">
                <a:moveTo>
                  <a:pt x="1599347" y="1115059"/>
                </a:moveTo>
                <a:lnTo>
                  <a:pt x="1519539" y="1115059"/>
                </a:lnTo>
                <a:lnTo>
                  <a:pt x="1533844" y="1116329"/>
                </a:lnTo>
                <a:lnTo>
                  <a:pt x="1582757" y="1116329"/>
                </a:lnTo>
                <a:lnTo>
                  <a:pt x="1599347" y="1115059"/>
                </a:lnTo>
                <a:close/>
              </a:path>
              <a:path w="6256655" h="1125220">
                <a:moveTo>
                  <a:pt x="1761197" y="1113789"/>
                </a:moveTo>
                <a:lnTo>
                  <a:pt x="1675397" y="1113789"/>
                </a:lnTo>
                <a:lnTo>
                  <a:pt x="1692092" y="1116329"/>
                </a:lnTo>
                <a:lnTo>
                  <a:pt x="1716859" y="1116329"/>
                </a:lnTo>
                <a:lnTo>
                  <a:pt x="1720507" y="1115059"/>
                </a:lnTo>
                <a:lnTo>
                  <a:pt x="1761197" y="1115059"/>
                </a:lnTo>
                <a:lnTo>
                  <a:pt x="1761197" y="1113789"/>
                </a:lnTo>
                <a:close/>
              </a:path>
              <a:path w="6256655" h="1125220">
                <a:moveTo>
                  <a:pt x="1771971" y="1115059"/>
                </a:moveTo>
                <a:lnTo>
                  <a:pt x="1748806" y="1115059"/>
                </a:lnTo>
                <a:lnTo>
                  <a:pt x="1763516" y="1116329"/>
                </a:lnTo>
                <a:lnTo>
                  <a:pt x="1771971" y="1115059"/>
                </a:lnTo>
                <a:close/>
              </a:path>
              <a:path w="6256655" h="1125220">
                <a:moveTo>
                  <a:pt x="1935015" y="1116259"/>
                </a:moveTo>
                <a:lnTo>
                  <a:pt x="1934707" y="1116329"/>
                </a:lnTo>
                <a:lnTo>
                  <a:pt x="1935579" y="1116329"/>
                </a:lnTo>
                <a:lnTo>
                  <a:pt x="1935015" y="1116259"/>
                </a:lnTo>
                <a:close/>
              </a:path>
              <a:path w="6256655" h="1125220">
                <a:moveTo>
                  <a:pt x="2383034" y="1113789"/>
                </a:moveTo>
                <a:lnTo>
                  <a:pt x="2354885" y="1113789"/>
                </a:lnTo>
                <a:lnTo>
                  <a:pt x="2360704" y="1116329"/>
                </a:lnTo>
                <a:lnTo>
                  <a:pt x="2369970" y="1115059"/>
                </a:lnTo>
                <a:lnTo>
                  <a:pt x="2383034" y="1113789"/>
                </a:lnTo>
                <a:close/>
              </a:path>
              <a:path w="6256655" h="1125220">
                <a:moveTo>
                  <a:pt x="2824187" y="1112519"/>
                </a:moveTo>
                <a:lnTo>
                  <a:pt x="2763819" y="1112519"/>
                </a:lnTo>
                <a:lnTo>
                  <a:pt x="2751801" y="1113789"/>
                </a:lnTo>
                <a:lnTo>
                  <a:pt x="2740911" y="1115059"/>
                </a:lnTo>
                <a:lnTo>
                  <a:pt x="2736032" y="1116329"/>
                </a:lnTo>
                <a:lnTo>
                  <a:pt x="2767627" y="1116329"/>
                </a:lnTo>
                <a:lnTo>
                  <a:pt x="2780142" y="1115059"/>
                </a:lnTo>
                <a:lnTo>
                  <a:pt x="2791375" y="1115059"/>
                </a:lnTo>
                <a:lnTo>
                  <a:pt x="2802006" y="1113789"/>
                </a:lnTo>
                <a:lnTo>
                  <a:pt x="2812717" y="1113789"/>
                </a:lnTo>
                <a:lnTo>
                  <a:pt x="2824187" y="1112519"/>
                </a:lnTo>
                <a:close/>
              </a:path>
              <a:path w="6256655" h="1125220">
                <a:moveTo>
                  <a:pt x="3059193" y="1115059"/>
                </a:moveTo>
                <a:lnTo>
                  <a:pt x="3018563" y="1115059"/>
                </a:lnTo>
                <a:lnTo>
                  <a:pt x="3018978" y="1116329"/>
                </a:lnTo>
                <a:lnTo>
                  <a:pt x="3042287" y="1116329"/>
                </a:lnTo>
                <a:lnTo>
                  <a:pt x="3059193" y="1115059"/>
                </a:lnTo>
                <a:close/>
              </a:path>
              <a:path w="6256655" h="1125220">
                <a:moveTo>
                  <a:pt x="3856271" y="1115059"/>
                </a:moveTo>
                <a:lnTo>
                  <a:pt x="3750883" y="1115059"/>
                </a:lnTo>
                <a:lnTo>
                  <a:pt x="3759371" y="1116329"/>
                </a:lnTo>
                <a:lnTo>
                  <a:pt x="3836540" y="1116329"/>
                </a:lnTo>
                <a:lnTo>
                  <a:pt x="3856271" y="1115059"/>
                </a:lnTo>
                <a:close/>
              </a:path>
              <a:path w="6256655" h="1125220">
                <a:moveTo>
                  <a:pt x="5050457" y="1115059"/>
                </a:moveTo>
                <a:lnTo>
                  <a:pt x="5034657" y="1115059"/>
                </a:lnTo>
                <a:lnTo>
                  <a:pt x="5032456" y="1116329"/>
                </a:lnTo>
                <a:lnTo>
                  <a:pt x="5039304" y="1116329"/>
                </a:lnTo>
                <a:lnTo>
                  <a:pt x="5050457" y="1115059"/>
                </a:lnTo>
                <a:close/>
              </a:path>
              <a:path w="6256655" h="1125220">
                <a:moveTo>
                  <a:pt x="5141011" y="1111249"/>
                </a:moveTo>
                <a:lnTo>
                  <a:pt x="5039808" y="1111249"/>
                </a:lnTo>
                <a:lnTo>
                  <a:pt x="5049024" y="1112519"/>
                </a:lnTo>
                <a:lnTo>
                  <a:pt x="5102821" y="1112519"/>
                </a:lnTo>
                <a:lnTo>
                  <a:pt x="5117488" y="1113789"/>
                </a:lnTo>
                <a:lnTo>
                  <a:pt x="5129925" y="1115059"/>
                </a:lnTo>
                <a:lnTo>
                  <a:pt x="5139137" y="1116329"/>
                </a:lnTo>
                <a:lnTo>
                  <a:pt x="5179351" y="1116329"/>
                </a:lnTo>
                <a:lnTo>
                  <a:pt x="5148549" y="1113789"/>
                </a:lnTo>
                <a:lnTo>
                  <a:pt x="5141011" y="1111249"/>
                </a:lnTo>
                <a:close/>
              </a:path>
              <a:path w="6256655" h="1125220">
                <a:moveTo>
                  <a:pt x="1945861" y="1113789"/>
                </a:moveTo>
                <a:lnTo>
                  <a:pt x="1898173" y="1113789"/>
                </a:lnTo>
                <a:lnTo>
                  <a:pt x="1925367" y="1115059"/>
                </a:lnTo>
                <a:lnTo>
                  <a:pt x="1935015" y="1116259"/>
                </a:lnTo>
                <a:lnTo>
                  <a:pt x="1945861" y="1113789"/>
                </a:lnTo>
                <a:close/>
              </a:path>
              <a:path w="6256655" h="1125220">
                <a:moveTo>
                  <a:pt x="1008656" y="1113789"/>
                </a:moveTo>
                <a:lnTo>
                  <a:pt x="810143" y="1113789"/>
                </a:lnTo>
                <a:lnTo>
                  <a:pt x="815922" y="1115059"/>
                </a:lnTo>
                <a:lnTo>
                  <a:pt x="990041" y="1115059"/>
                </a:lnTo>
                <a:lnTo>
                  <a:pt x="1008656" y="1113789"/>
                </a:lnTo>
                <a:close/>
              </a:path>
              <a:path w="6256655" h="1125220">
                <a:moveTo>
                  <a:pt x="1041267" y="1113789"/>
                </a:moveTo>
                <a:lnTo>
                  <a:pt x="1017603" y="1113789"/>
                </a:lnTo>
                <a:lnTo>
                  <a:pt x="1017153" y="1115059"/>
                </a:lnTo>
                <a:lnTo>
                  <a:pt x="1039992" y="1115059"/>
                </a:lnTo>
                <a:lnTo>
                  <a:pt x="1041267" y="1113789"/>
                </a:lnTo>
                <a:close/>
              </a:path>
              <a:path w="6256655" h="1125220">
                <a:moveTo>
                  <a:pt x="1275884" y="1112519"/>
                </a:moveTo>
                <a:lnTo>
                  <a:pt x="1135858" y="1112519"/>
                </a:lnTo>
                <a:lnTo>
                  <a:pt x="1145338" y="1113789"/>
                </a:lnTo>
                <a:lnTo>
                  <a:pt x="1170305" y="1113789"/>
                </a:lnTo>
                <a:lnTo>
                  <a:pt x="1184779" y="1115059"/>
                </a:lnTo>
                <a:lnTo>
                  <a:pt x="1256749" y="1115059"/>
                </a:lnTo>
                <a:lnTo>
                  <a:pt x="1267514" y="1113789"/>
                </a:lnTo>
                <a:lnTo>
                  <a:pt x="1275884" y="1112519"/>
                </a:lnTo>
                <a:close/>
              </a:path>
              <a:path w="6256655" h="1125220">
                <a:moveTo>
                  <a:pt x="1653423" y="1113789"/>
                </a:moveTo>
                <a:lnTo>
                  <a:pt x="1489815" y="1113789"/>
                </a:lnTo>
                <a:lnTo>
                  <a:pt x="1497010" y="1115059"/>
                </a:lnTo>
                <a:lnTo>
                  <a:pt x="1642774" y="1115059"/>
                </a:lnTo>
                <a:lnTo>
                  <a:pt x="1653423" y="1113789"/>
                </a:lnTo>
                <a:close/>
              </a:path>
              <a:path w="6256655" h="1125220">
                <a:moveTo>
                  <a:pt x="1675397" y="1113789"/>
                </a:moveTo>
                <a:lnTo>
                  <a:pt x="1653423" y="1113789"/>
                </a:lnTo>
                <a:lnTo>
                  <a:pt x="1662200" y="1115059"/>
                </a:lnTo>
                <a:lnTo>
                  <a:pt x="1675397" y="1113789"/>
                </a:lnTo>
                <a:close/>
              </a:path>
              <a:path w="6256655" h="1125220">
                <a:moveTo>
                  <a:pt x="1826850" y="1113789"/>
                </a:moveTo>
                <a:lnTo>
                  <a:pt x="1788865" y="1113789"/>
                </a:lnTo>
                <a:lnTo>
                  <a:pt x="1784276" y="1115059"/>
                </a:lnTo>
                <a:lnTo>
                  <a:pt x="1822897" y="1115059"/>
                </a:lnTo>
                <a:lnTo>
                  <a:pt x="1826850" y="1113789"/>
                </a:lnTo>
                <a:close/>
              </a:path>
              <a:path w="6256655" h="1125220">
                <a:moveTo>
                  <a:pt x="1870285" y="1112519"/>
                </a:moveTo>
                <a:lnTo>
                  <a:pt x="1846290" y="1112519"/>
                </a:lnTo>
                <a:lnTo>
                  <a:pt x="1842930" y="1113789"/>
                </a:lnTo>
                <a:lnTo>
                  <a:pt x="1838675" y="1115059"/>
                </a:lnTo>
                <a:lnTo>
                  <a:pt x="1865135" y="1115059"/>
                </a:lnTo>
                <a:lnTo>
                  <a:pt x="1866144" y="1113789"/>
                </a:lnTo>
                <a:lnTo>
                  <a:pt x="1870285" y="1112519"/>
                </a:lnTo>
                <a:close/>
              </a:path>
              <a:path w="6256655" h="1125220">
                <a:moveTo>
                  <a:pt x="2400244" y="1111249"/>
                </a:moveTo>
                <a:lnTo>
                  <a:pt x="2229674" y="1111249"/>
                </a:lnTo>
                <a:lnTo>
                  <a:pt x="2234632" y="1112519"/>
                </a:lnTo>
                <a:lnTo>
                  <a:pt x="2248266" y="1113789"/>
                </a:lnTo>
                <a:lnTo>
                  <a:pt x="2243308" y="1115059"/>
                </a:lnTo>
                <a:lnTo>
                  <a:pt x="2279125" y="1115059"/>
                </a:lnTo>
                <a:lnTo>
                  <a:pt x="2287973" y="1113789"/>
                </a:lnTo>
                <a:lnTo>
                  <a:pt x="2383034" y="1113789"/>
                </a:lnTo>
                <a:lnTo>
                  <a:pt x="2400244" y="1111249"/>
                </a:lnTo>
                <a:close/>
              </a:path>
              <a:path w="6256655" h="1125220">
                <a:moveTo>
                  <a:pt x="2554470" y="1111249"/>
                </a:moveTo>
                <a:lnTo>
                  <a:pt x="2400244" y="1111249"/>
                </a:lnTo>
                <a:lnTo>
                  <a:pt x="2414295" y="1112519"/>
                </a:lnTo>
                <a:lnTo>
                  <a:pt x="2422565" y="1115059"/>
                </a:lnTo>
                <a:lnTo>
                  <a:pt x="2439568" y="1115059"/>
                </a:lnTo>
                <a:lnTo>
                  <a:pt x="2452381" y="1113789"/>
                </a:lnTo>
                <a:lnTo>
                  <a:pt x="2462475" y="1113789"/>
                </a:lnTo>
                <a:lnTo>
                  <a:pt x="2471320" y="1112519"/>
                </a:lnTo>
                <a:lnTo>
                  <a:pt x="2540760" y="1112508"/>
                </a:lnTo>
                <a:lnTo>
                  <a:pt x="2554470" y="1111249"/>
                </a:lnTo>
                <a:close/>
              </a:path>
              <a:path w="6256655" h="1125220">
                <a:moveTo>
                  <a:pt x="3108001" y="1113789"/>
                </a:moveTo>
                <a:lnTo>
                  <a:pt x="3010151" y="1113789"/>
                </a:lnTo>
                <a:lnTo>
                  <a:pt x="3015538" y="1115059"/>
                </a:lnTo>
                <a:lnTo>
                  <a:pt x="3094823" y="1115059"/>
                </a:lnTo>
                <a:lnTo>
                  <a:pt x="3108001" y="1113789"/>
                </a:lnTo>
                <a:close/>
              </a:path>
              <a:path w="6256655" h="1125220">
                <a:moveTo>
                  <a:pt x="1837217" y="1112519"/>
                </a:moveTo>
                <a:lnTo>
                  <a:pt x="1812987" y="1112519"/>
                </a:lnTo>
                <a:lnTo>
                  <a:pt x="1799960" y="1113789"/>
                </a:lnTo>
                <a:lnTo>
                  <a:pt x="1831180" y="1113789"/>
                </a:lnTo>
                <a:lnTo>
                  <a:pt x="1837217" y="1112519"/>
                </a:lnTo>
                <a:close/>
              </a:path>
              <a:path w="6256655" h="1125220">
                <a:moveTo>
                  <a:pt x="2195549" y="1112519"/>
                </a:moveTo>
                <a:lnTo>
                  <a:pt x="1870285" y="1112519"/>
                </a:lnTo>
                <a:lnTo>
                  <a:pt x="1883691" y="1113789"/>
                </a:lnTo>
                <a:lnTo>
                  <a:pt x="2182232" y="1113789"/>
                </a:lnTo>
                <a:lnTo>
                  <a:pt x="2195549" y="1112519"/>
                </a:lnTo>
                <a:close/>
              </a:path>
              <a:path w="6256655" h="1125220">
                <a:moveTo>
                  <a:pt x="2837097" y="1111249"/>
                </a:moveTo>
                <a:lnTo>
                  <a:pt x="2556696" y="1111249"/>
                </a:lnTo>
                <a:lnTo>
                  <a:pt x="2547419" y="1112508"/>
                </a:lnTo>
                <a:lnTo>
                  <a:pt x="2547322" y="1113789"/>
                </a:lnTo>
                <a:lnTo>
                  <a:pt x="2611772" y="1113789"/>
                </a:lnTo>
                <a:lnTo>
                  <a:pt x="2623001" y="1112519"/>
                </a:lnTo>
                <a:lnTo>
                  <a:pt x="2824302" y="1112508"/>
                </a:lnTo>
                <a:lnTo>
                  <a:pt x="2837097" y="1111249"/>
                </a:lnTo>
                <a:close/>
              </a:path>
              <a:path w="6256655" h="1125220">
                <a:moveTo>
                  <a:pt x="65077" y="970279"/>
                </a:moveTo>
                <a:lnTo>
                  <a:pt x="90224" y="1000759"/>
                </a:lnTo>
                <a:lnTo>
                  <a:pt x="117559" y="1027429"/>
                </a:lnTo>
                <a:lnTo>
                  <a:pt x="150113" y="1052829"/>
                </a:lnTo>
                <a:lnTo>
                  <a:pt x="185855" y="1073149"/>
                </a:lnTo>
                <a:lnTo>
                  <a:pt x="197567" y="1079499"/>
                </a:lnTo>
                <a:lnTo>
                  <a:pt x="208757" y="1084579"/>
                </a:lnTo>
                <a:lnTo>
                  <a:pt x="219282" y="1089705"/>
                </a:lnTo>
                <a:lnTo>
                  <a:pt x="228555" y="1093469"/>
                </a:lnTo>
                <a:lnTo>
                  <a:pt x="254179" y="1101089"/>
                </a:lnTo>
                <a:lnTo>
                  <a:pt x="294100" y="1108709"/>
                </a:lnTo>
                <a:lnTo>
                  <a:pt x="320326" y="1111249"/>
                </a:lnTo>
                <a:lnTo>
                  <a:pt x="2837097" y="1111249"/>
                </a:lnTo>
                <a:lnTo>
                  <a:pt x="2865338" y="1112519"/>
                </a:lnTo>
                <a:lnTo>
                  <a:pt x="3359042" y="1112519"/>
                </a:lnTo>
                <a:lnTo>
                  <a:pt x="3386723" y="1113789"/>
                </a:lnTo>
                <a:lnTo>
                  <a:pt x="3399045" y="1113789"/>
                </a:lnTo>
                <a:lnTo>
                  <a:pt x="3390712" y="1112508"/>
                </a:lnTo>
                <a:lnTo>
                  <a:pt x="3385671" y="1111249"/>
                </a:lnTo>
                <a:lnTo>
                  <a:pt x="3386032" y="1109979"/>
                </a:lnTo>
                <a:lnTo>
                  <a:pt x="3920469" y="1109979"/>
                </a:lnTo>
                <a:lnTo>
                  <a:pt x="3921285" y="1108709"/>
                </a:lnTo>
                <a:lnTo>
                  <a:pt x="3924938" y="1107439"/>
                </a:lnTo>
                <a:lnTo>
                  <a:pt x="1266130" y="1107439"/>
                </a:lnTo>
                <a:lnTo>
                  <a:pt x="1259255" y="1106169"/>
                </a:lnTo>
                <a:lnTo>
                  <a:pt x="932542" y="1106169"/>
                </a:lnTo>
                <a:lnTo>
                  <a:pt x="922994" y="1104899"/>
                </a:lnTo>
                <a:lnTo>
                  <a:pt x="912127" y="1104899"/>
                </a:lnTo>
                <a:lnTo>
                  <a:pt x="900050" y="1103629"/>
                </a:lnTo>
                <a:lnTo>
                  <a:pt x="696280" y="1103629"/>
                </a:lnTo>
                <a:lnTo>
                  <a:pt x="678963" y="1102359"/>
                </a:lnTo>
                <a:lnTo>
                  <a:pt x="662651" y="1102359"/>
                </a:lnTo>
                <a:lnTo>
                  <a:pt x="649740" y="1101089"/>
                </a:lnTo>
                <a:lnTo>
                  <a:pt x="549569" y="1101089"/>
                </a:lnTo>
                <a:lnTo>
                  <a:pt x="539080" y="1099819"/>
                </a:lnTo>
                <a:lnTo>
                  <a:pt x="487093" y="1099819"/>
                </a:lnTo>
                <a:lnTo>
                  <a:pt x="489861" y="1098549"/>
                </a:lnTo>
                <a:lnTo>
                  <a:pt x="498495" y="1098549"/>
                </a:lnTo>
                <a:lnTo>
                  <a:pt x="525592" y="1097279"/>
                </a:lnTo>
                <a:lnTo>
                  <a:pt x="537327" y="1097279"/>
                </a:lnTo>
                <a:lnTo>
                  <a:pt x="537519" y="1096009"/>
                </a:lnTo>
                <a:lnTo>
                  <a:pt x="372282" y="1096009"/>
                </a:lnTo>
                <a:lnTo>
                  <a:pt x="358083" y="1094739"/>
                </a:lnTo>
                <a:lnTo>
                  <a:pt x="312171" y="1094739"/>
                </a:lnTo>
                <a:lnTo>
                  <a:pt x="292392" y="1092199"/>
                </a:lnTo>
                <a:lnTo>
                  <a:pt x="287958" y="1090929"/>
                </a:lnTo>
                <a:lnTo>
                  <a:pt x="275055" y="1090929"/>
                </a:lnTo>
                <a:lnTo>
                  <a:pt x="256329" y="1087119"/>
                </a:lnTo>
                <a:lnTo>
                  <a:pt x="241495" y="1084579"/>
                </a:lnTo>
                <a:lnTo>
                  <a:pt x="229516" y="1080769"/>
                </a:lnTo>
                <a:lnTo>
                  <a:pt x="219356" y="1078229"/>
                </a:lnTo>
                <a:lnTo>
                  <a:pt x="209979" y="1074419"/>
                </a:lnTo>
                <a:lnTo>
                  <a:pt x="200350" y="1070609"/>
                </a:lnTo>
                <a:lnTo>
                  <a:pt x="189431" y="1066799"/>
                </a:lnTo>
                <a:lnTo>
                  <a:pt x="181332" y="1060449"/>
                </a:lnTo>
                <a:lnTo>
                  <a:pt x="171429" y="1054099"/>
                </a:lnTo>
                <a:lnTo>
                  <a:pt x="160065" y="1047749"/>
                </a:lnTo>
                <a:lnTo>
                  <a:pt x="147583" y="1040129"/>
                </a:lnTo>
                <a:lnTo>
                  <a:pt x="147914" y="1037589"/>
                </a:lnTo>
                <a:lnTo>
                  <a:pt x="140938" y="1032509"/>
                </a:lnTo>
                <a:lnTo>
                  <a:pt x="130231" y="1023619"/>
                </a:lnTo>
                <a:lnTo>
                  <a:pt x="119372" y="1014729"/>
                </a:lnTo>
                <a:lnTo>
                  <a:pt x="113401" y="1007589"/>
                </a:lnTo>
                <a:lnTo>
                  <a:pt x="106197" y="1000759"/>
                </a:lnTo>
                <a:lnTo>
                  <a:pt x="98744" y="993139"/>
                </a:lnTo>
                <a:lnTo>
                  <a:pt x="92672" y="986789"/>
                </a:lnTo>
                <a:lnTo>
                  <a:pt x="87301" y="977655"/>
                </a:lnTo>
                <a:lnTo>
                  <a:pt x="83915" y="974089"/>
                </a:lnTo>
                <a:lnTo>
                  <a:pt x="81723" y="971549"/>
                </a:lnTo>
                <a:lnTo>
                  <a:pt x="69204" y="971549"/>
                </a:lnTo>
                <a:lnTo>
                  <a:pt x="65077" y="970279"/>
                </a:lnTo>
                <a:close/>
              </a:path>
              <a:path w="6256655" h="1125220">
                <a:moveTo>
                  <a:pt x="5381986" y="1112519"/>
                </a:moveTo>
                <a:lnTo>
                  <a:pt x="5330936" y="1112519"/>
                </a:lnTo>
                <a:lnTo>
                  <a:pt x="5337821" y="1113789"/>
                </a:lnTo>
                <a:lnTo>
                  <a:pt x="5378888" y="1113789"/>
                </a:lnTo>
                <a:lnTo>
                  <a:pt x="5381986" y="1112519"/>
                </a:lnTo>
                <a:close/>
              </a:path>
              <a:path w="6256655" h="1125220">
                <a:moveTo>
                  <a:pt x="1046517" y="1111249"/>
                </a:moveTo>
                <a:lnTo>
                  <a:pt x="332970" y="1111249"/>
                </a:lnTo>
                <a:lnTo>
                  <a:pt x="345143" y="1112519"/>
                </a:lnTo>
                <a:lnTo>
                  <a:pt x="1042279" y="1112508"/>
                </a:lnTo>
                <a:lnTo>
                  <a:pt x="1046517" y="1111249"/>
                </a:lnTo>
                <a:close/>
              </a:path>
              <a:path w="6256655" h="1125220">
                <a:moveTo>
                  <a:pt x="1820205" y="1111249"/>
                </a:moveTo>
                <a:lnTo>
                  <a:pt x="1772351" y="1111249"/>
                </a:lnTo>
                <a:lnTo>
                  <a:pt x="1779514" y="1112519"/>
                </a:lnTo>
                <a:lnTo>
                  <a:pt x="1808585" y="1112508"/>
                </a:lnTo>
                <a:lnTo>
                  <a:pt x="1820205" y="1111249"/>
                </a:lnTo>
                <a:close/>
              </a:path>
              <a:path w="6256655" h="1125220">
                <a:moveTo>
                  <a:pt x="2229674" y="1111249"/>
                </a:moveTo>
                <a:lnTo>
                  <a:pt x="1820205" y="1111249"/>
                </a:lnTo>
                <a:lnTo>
                  <a:pt x="1823371" y="1112519"/>
                </a:lnTo>
                <a:lnTo>
                  <a:pt x="2219488" y="1112508"/>
                </a:lnTo>
                <a:lnTo>
                  <a:pt x="2229674" y="1111249"/>
                </a:lnTo>
                <a:close/>
              </a:path>
              <a:path w="6256655" h="1125220">
                <a:moveTo>
                  <a:pt x="4462987" y="1112508"/>
                </a:moveTo>
                <a:lnTo>
                  <a:pt x="4463209" y="1112519"/>
                </a:lnTo>
                <a:lnTo>
                  <a:pt x="4462987" y="1112508"/>
                </a:lnTo>
                <a:close/>
              </a:path>
              <a:path w="6256655" h="1125220">
                <a:moveTo>
                  <a:pt x="4992640" y="1109979"/>
                </a:moveTo>
                <a:lnTo>
                  <a:pt x="4456045" y="1109979"/>
                </a:lnTo>
                <a:lnTo>
                  <a:pt x="4458812" y="1111249"/>
                </a:lnTo>
                <a:lnTo>
                  <a:pt x="4462987" y="1112508"/>
                </a:lnTo>
                <a:lnTo>
                  <a:pt x="4595345" y="1112508"/>
                </a:lnTo>
                <a:lnTo>
                  <a:pt x="4605860" y="1111249"/>
                </a:lnTo>
                <a:lnTo>
                  <a:pt x="5004881" y="1111249"/>
                </a:lnTo>
                <a:lnTo>
                  <a:pt x="4992640" y="1109979"/>
                </a:lnTo>
                <a:close/>
              </a:path>
              <a:path w="6256655" h="1125220">
                <a:moveTo>
                  <a:pt x="3924101" y="1109979"/>
                </a:moveTo>
                <a:lnTo>
                  <a:pt x="3394085" y="1109979"/>
                </a:lnTo>
                <a:lnTo>
                  <a:pt x="3406552" y="1111249"/>
                </a:lnTo>
                <a:lnTo>
                  <a:pt x="3933795" y="1111249"/>
                </a:lnTo>
                <a:lnTo>
                  <a:pt x="3924101" y="1109979"/>
                </a:lnTo>
                <a:close/>
              </a:path>
              <a:path w="6256655" h="1125220">
                <a:moveTo>
                  <a:pt x="4163132" y="1106169"/>
                </a:moveTo>
                <a:lnTo>
                  <a:pt x="3973233" y="1106169"/>
                </a:lnTo>
                <a:lnTo>
                  <a:pt x="3958429" y="1107439"/>
                </a:lnTo>
                <a:lnTo>
                  <a:pt x="3944158" y="1107439"/>
                </a:lnTo>
                <a:lnTo>
                  <a:pt x="3934832" y="1108709"/>
                </a:lnTo>
                <a:lnTo>
                  <a:pt x="3933795" y="1111249"/>
                </a:lnTo>
                <a:lnTo>
                  <a:pt x="4163077" y="1111249"/>
                </a:lnTo>
                <a:lnTo>
                  <a:pt x="4154187" y="1109979"/>
                </a:lnTo>
                <a:lnTo>
                  <a:pt x="4152936" y="1109979"/>
                </a:lnTo>
                <a:lnTo>
                  <a:pt x="4161853" y="1108709"/>
                </a:lnTo>
                <a:lnTo>
                  <a:pt x="4165673" y="1108709"/>
                </a:lnTo>
                <a:lnTo>
                  <a:pt x="4166693" y="1107439"/>
                </a:lnTo>
                <a:lnTo>
                  <a:pt x="4163132" y="1106169"/>
                </a:lnTo>
                <a:close/>
              </a:path>
              <a:path w="6256655" h="1125220">
                <a:moveTo>
                  <a:pt x="4221126" y="1108709"/>
                </a:moveTo>
                <a:lnTo>
                  <a:pt x="4185757" y="1108709"/>
                </a:lnTo>
                <a:lnTo>
                  <a:pt x="4175079" y="1109979"/>
                </a:lnTo>
                <a:lnTo>
                  <a:pt x="4163077" y="1111249"/>
                </a:lnTo>
                <a:lnTo>
                  <a:pt x="4405129" y="1111249"/>
                </a:lnTo>
                <a:lnTo>
                  <a:pt x="4410948" y="1109979"/>
                </a:lnTo>
                <a:lnTo>
                  <a:pt x="4238696" y="1109979"/>
                </a:lnTo>
                <a:lnTo>
                  <a:pt x="4221126" y="1108709"/>
                </a:lnTo>
                <a:close/>
              </a:path>
              <a:path w="6256655" h="1125220">
                <a:moveTo>
                  <a:pt x="5166857" y="1109979"/>
                </a:moveTo>
                <a:lnTo>
                  <a:pt x="5055599" y="1109979"/>
                </a:lnTo>
                <a:lnTo>
                  <a:pt x="5049225" y="1111249"/>
                </a:lnTo>
                <a:lnTo>
                  <a:pt x="5161570" y="1111249"/>
                </a:lnTo>
                <a:lnTo>
                  <a:pt x="5166857" y="1109979"/>
                </a:lnTo>
                <a:close/>
              </a:path>
              <a:path w="6256655" h="1125220">
                <a:moveTo>
                  <a:pt x="4417145" y="1107439"/>
                </a:moveTo>
                <a:lnTo>
                  <a:pt x="4226842" y="1107439"/>
                </a:lnTo>
                <a:lnTo>
                  <a:pt x="4235370" y="1108709"/>
                </a:lnTo>
                <a:lnTo>
                  <a:pt x="4238696" y="1109979"/>
                </a:lnTo>
                <a:lnTo>
                  <a:pt x="4410948" y="1109979"/>
                </a:lnTo>
                <a:lnTo>
                  <a:pt x="4417145" y="1108709"/>
                </a:lnTo>
                <a:lnTo>
                  <a:pt x="4417145" y="1107439"/>
                </a:lnTo>
                <a:close/>
              </a:path>
              <a:path w="6256655" h="1125220">
                <a:moveTo>
                  <a:pt x="4651713" y="1101089"/>
                </a:moveTo>
                <a:lnTo>
                  <a:pt x="4542237" y="1101089"/>
                </a:lnTo>
                <a:lnTo>
                  <a:pt x="4545206" y="1102359"/>
                </a:lnTo>
                <a:lnTo>
                  <a:pt x="4543525" y="1103629"/>
                </a:lnTo>
                <a:lnTo>
                  <a:pt x="4542428" y="1104899"/>
                </a:lnTo>
                <a:lnTo>
                  <a:pt x="4543560" y="1106169"/>
                </a:lnTo>
                <a:lnTo>
                  <a:pt x="4198666" y="1106169"/>
                </a:lnTo>
                <a:lnTo>
                  <a:pt x="4214234" y="1107439"/>
                </a:lnTo>
                <a:lnTo>
                  <a:pt x="4440628" y="1107439"/>
                </a:lnTo>
                <a:lnTo>
                  <a:pt x="4447015" y="1108709"/>
                </a:lnTo>
                <a:lnTo>
                  <a:pt x="4451087" y="1108709"/>
                </a:lnTo>
                <a:lnTo>
                  <a:pt x="4453784" y="1109979"/>
                </a:lnTo>
                <a:lnTo>
                  <a:pt x="4981095" y="1109979"/>
                </a:lnTo>
                <a:lnTo>
                  <a:pt x="4937376" y="1104899"/>
                </a:lnTo>
                <a:lnTo>
                  <a:pt x="4686470" y="1104899"/>
                </a:lnTo>
                <a:lnTo>
                  <a:pt x="4685075" y="1103629"/>
                </a:lnTo>
                <a:lnTo>
                  <a:pt x="4650020" y="1103629"/>
                </a:lnTo>
                <a:lnTo>
                  <a:pt x="4632894" y="1102359"/>
                </a:lnTo>
                <a:lnTo>
                  <a:pt x="4639519" y="1102359"/>
                </a:lnTo>
                <a:lnTo>
                  <a:pt x="4651713" y="1101089"/>
                </a:lnTo>
                <a:close/>
              </a:path>
              <a:path w="6256655" h="1125220">
                <a:moveTo>
                  <a:pt x="5418826" y="1108709"/>
                </a:moveTo>
                <a:lnTo>
                  <a:pt x="5055814" y="1108709"/>
                </a:lnTo>
                <a:lnTo>
                  <a:pt x="5062670" y="1109979"/>
                </a:lnTo>
                <a:lnTo>
                  <a:pt x="5397159" y="1109979"/>
                </a:lnTo>
                <a:lnTo>
                  <a:pt x="5418826" y="1108709"/>
                </a:lnTo>
                <a:close/>
              </a:path>
              <a:path w="6256655" h="1125220">
                <a:moveTo>
                  <a:pt x="5334885" y="1107439"/>
                </a:moveTo>
                <a:lnTo>
                  <a:pt x="5006712" y="1107439"/>
                </a:lnTo>
                <a:lnTo>
                  <a:pt x="5018851" y="1108709"/>
                </a:lnTo>
                <a:lnTo>
                  <a:pt x="5345046" y="1108709"/>
                </a:lnTo>
                <a:lnTo>
                  <a:pt x="5334885" y="1107439"/>
                </a:lnTo>
                <a:close/>
              </a:path>
              <a:path w="6256655" h="1125220">
                <a:moveTo>
                  <a:pt x="1368310" y="1101089"/>
                </a:moveTo>
                <a:lnTo>
                  <a:pt x="1306643" y="1101089"/>
                </a:lnTo>
                <a:lnTo>
                  <a:pt x="1314334" y="1104899"/>
                </a:lnTo>
                <a:lnTo>
                  <a:pt x="1304357" y="1107439"/>
                </a:lnTo>
                <a:lnTo>
                  <a:pt x="3929816" y="1107439"/>
                </a:lnTo>
                <a:lnTo>
                  <a:pt x="3934306" y="1106169"/>
                </a:lnTo>
                <a:lnTo>
                  <a:pt x="1749533" y="1106169"/>
                </a:lnTo>
                <a:lnTo>
                  <a:pt x="1749605" y="1104899"/>
                </a:lnTo>
                <a:lnTo>
                  <a:pt x="1752351" y="1103629"/>
                </a:lnTo>
                <a:lnTo>
                  <a:pt x="1375905" y="1103629"/>
                </a:lnTo>
                <a:lnTo>
                  <a:pt x="1372626" y="1102359"/>
                </a:lnTo>
                <a:lnTo>
                  <a:pt x="1369367" y="1102359"/>
                </a:lnTo>
                <a:lnTo>
                  <a:pt x="1368310" y="1101089"/>
                </a:lnTo>
                <a:close/>
              </a:path>
              <a:path w="6256655" h="1125220">
                <a:moveTo>
                  <a:pt x="5120651" y="1104899"/>
                </a:moveTo>
                <a:lnTo>
                  <a:pt x="4967864" y="1104899"/>
                </a:lnTo>
                <a:lnTo>
                  <a:pt x="4994150" y="1107439"/>
                </a:lnTo>
                <a:lnTo>
                  <a:pt x="5116918" y="1107439"/>
                </a:lnTo>
                <a:lnTo>
                  <a:pt x="5112975" y="1106169"/>
                </a:lnTo>
                <a:lnTo>
                  <a:pt x="5114893" y="1106169"/>
                </a:lnTo>
                <a:lnTo>
                  <a:pt x="5120651" y="1104899"/>
                </a:lnTo>
                <a:close/>
              </a:path>
              <a:path w="6256655" h="1125220">
                <a:moveTo>
                  <a:pt x="5265556" y="1103629"/>
                </a:moveTo>
                <a:lnTo>
                  <a:pt x="5140769" y="1103629"/>
                </a:lnTo>
                <a:lnTo>
                  <a:pt x="5158987" y="1104899"/>
                </a:lnTo>
                <a:lnTo>
                  <a:pt x="5166630" y="1107439"/>
                </a:lnTo>
                <a:lnTo>
                  <a:pt x="5329762" y="1107439"/>
                </a:lnTo>
                <a:lnTo>
                  <a:pt x="5338064" y="1106169"/>
                </a:lnTo>
                <a:lnTo>
                  <a:pt x="5293373" y="1106169"/>
                </a:lnTo>
                <a:lnTo>
                  <a:pt x="5292171" y="1105449"/>
                </a:lnTo>
                <a:lnTo>
                  <a:pt x="5285795" y="1104899"/>
                </a:lnTo>
                <a:lnTo>
                  <a:pt x="5275336" y="1104899"/>
                </a:lnTo>
                <a:lnTo>
                  <a:pt x="5265556" y="1103629"/>
                </a:lnTo>
                <a:close/>
              </a:path>
              <a:path w="6256655" h="1125220">
                <a:moveTo>
                  <a:pt x="1075451" y="1104899"/>
                </a:moveTo>
                <a:lnTo>
                  <a:pt x="940663" y="1104899"/>
                </a:lnTo>
                <a:lnTo>
                  <a:pt x="932542" y="1106169"/>
                </a:lnTo>
                <a:lnTo>
                  <a:pt x="1075638" y="1106169"/>
                </a:lnTo>
                <a:lnTo>
                  <a:pt x="1075451" y="1104899"/>
                </a:lnTo>
                <a:close/>
              </a:path>
              <a:path w="6256655" h="1125220">
                <a:moveTo>
                  <a:pt x="1243990" y="1103629"/>
                </a:moveTo>
                <a:lnTo>
                  <a:pt x="1131423" y="1103629"/>
                </a:lnTo>
                <a:lnTo>
                  <a:pt x="1124890" y="1104899"/>
                </a:lnTo>
                <a:lnTo>
                  <a:pt x="1113739" y="1106169"/>
                </a:lnTo>
                <a:lnTo>
                  <a:pt x="1252618" y="1106169"/>
                </a:lnTo>
                <a:lnTo>
                  <a:pt x="1244774" y="1104899"/>
                </a:lnTo>
                <a:lnTo>
                  <a:pt x="1234279" y="1104899"/>
                </a:lnTo>
                <a:lnTo>
                  <a:pt x="1243990" y="1103629"/>
                </a:lnTo>
                <a:close/>
              </a:path>
              <a:path w="6256655" h="1125220">
                <a:moveTo>
                  <a:pt x="2080224" y="1102359"/>
                </a:moveTo>
                <a:lnTo>
                  <a:pt x="1798517" y="1102359"/>
                </a:lnTo>
                <a:lnTo>
                  <a:pt x="1789532" y="1103629"/>
                </a:lnTo>
                <a:lnTo>
                  <a:pt x="1779074" y="1104899"/>
                </a:lnTo>
                <a:lnTo>
                  <a:pt x="1768210" y="1104899"/>
                </a:lnTo>
                <a:lnTo>
                  <a:pt x="1749533" y="1106169"/>
                </a:lnTo>
                <a:lnTo>
                  <a:pt x="3934306" y="1106169"/>
                </a:lnTo>
                <a:lnTo>
                  <a:pt x="3936798" y="1104899"/>
                </a:lnTo>
                <a:lnTo>
                  <a:pt x="3935679" y="1103629"/>
                </a:lnTo>
                <a:lnTo>
                  <a:pt x="2091133" y="1103629"/>
                </a:lnTo>
                <a:lnTo>
                  <a:pt x="2080224" y="1102359"/>
                </a:lnTo>
                <a:close/>
              </a:path>
              <a:path w="6256655" h="1125220">
                <a:moveTo>
                  <a:pt x="4506727" y="1102359"/>
                </a:moveTo>
                <a:lnTo>
                  <a:pt x="2146081" y="1102359"/>
                </a:lnTo>
                <a:lnTo>
                  <a:pt x="2133347" y="1103629"/>
                </a:lnTo>
                <a:lnTo>
                  <a:pt x="3948668" y="1103629"/>
                </a:lnTo>
                <a:lnTo>
                  <a:pt x="3944949" y="1104899"/>
                </a:lnTo>
                <a:lnTo>
                  <a:pt x="3946189" y="1106169"/>
                </a:lnTo>
                <a:lnTo>
                  <a:pt x="4543560" y="1106169"/>
                </a:lnTo>
                <a:lnTo>
                  <a:pt x="4533419" y="1104899"/>
                </a:lnTo>
                <a:lnTo>
                  <a:pt x="4505625" y="1104899"/>
                </a:lnTo>
                <a:lnTo>
                  <a:pt x="4506727" y="1102359"/>
                </a:lnTo>
                <a:close/>
              </a:path>
              <a:path w="6256655" h="1125220">
                <a:moveTo>
                  <a:pt x="5292171" y="1105449"/>
                </a:moveTo>
                <a:lnTo>
                  <a:pt x="5293373" y="1106169"/>
                </a:lnTo>
                <a:lnTo>
                  <a:pt x="5300538" y="1106169"/>
                </a:lnTo>
                <a:lnTo>
                  <a:pt x="5292171" y="1105449"/>
                </a:lnTo>
                <a:close/>
              </a:path>
              <a:path w="6256655" h="1125220">
                <a:moveTo>
                  <a:pt x="5377564" y="1099819"/>
                </a:moveTo>
                <a:lnTo>
                  <a:pt x="5330544" y="1099819"/>
                </a:lnTo>
                <a:lnTo>
                  <a:pt x="5333319" y="1101089"/>
                </a:lnTo>
                <a:lnTo>
                  <a:pt x="5329808" y="1102359"/>
                </a:lnTo>
                <a:lnTo>
                  <a:pt x="5294490" y="1102359"/>
                </a:lnTo>
                <a:lnTo>
                  <a:pt x="5286577" y="1103629"/>
                </a:lnTo>
                <a:lnTo>
                  <a:pt x="5291255" y="1104899"/>
                </a:lnTo>
                <a:lnTo>
                  <a:pt x="5292171" y="1105449"/>
                </a:lnTo>
                <a:lnTo>
                  <a:pt x="5300538" y="1106169"/>
                </a:lnTo>
                <a:lnTo>
                  <a:pt x="5338064" y="1106169"/>
                </a:lnTo>
                <a:lnTo>
                  <a:pt x="5357302" y="1103629"/>
                </a:lnTo>
                <a:lnTo>
                  <a:pt x="5363661" y="1103629"/>
                </a:lnTo>
                <a:lnTo>
                  <a:pt x="5364794" y="1102359"/>
                </a:lnTo>
                <a:lnTo>
                  <a:pt x="5358414" y="1101089"/>
                </a:lnTo>
                <a:lnTo>
                  <a:pt x="5365978" y="1101089"/>
                </a:lnTo>
                <a:lnTo>
                  <a:pt x="5377564" y="1099819"/>
                </a:lnTo>
                <a:close/>
              </a:path>
              <a:path w="6256655" h="1125220">
                <a:moveTo>
                  <a:pt x="923916" y="1094739"/>
                </a:moveTo>
                <a:lnTo>
                  <a:pt x="894378" y="1094739"/>
                </a:lnTo>
                <a:lnTo>
                  <a:pt x="881094" y="1096009"/>
                </a:lnTo>
                <a:lnTo>
                  <a:pt x="865241" y="1097279"/>
                </a:lnTo>
                <a:lnTo>
                  <a:pt x="878122" y="1099819"/>
                </a:lnTo>
                <a:lnTo>
                  <a:pt x="927584" y="1104899"/>
                </a:lnTo>
                <a:lnTo>
                  <a:pt x="1027387" y="1104899"/>
                </a:lnTo>
                <a:lnTo>
                  <a:pt x="1019243" y="1103629"/>
                </a:lnTo>
                <a:lnTo>
                  <a:pt x="1008011" y="1102359"/>
                </a:lnTo>
                <a:lnTo>
                  <a:pt x="971725" y="1102359"/>
                </a:lnTo>
                <a:lnTo>
                  <a:pt x="968759" y="1101089"/>
                </a:lnTo>
                <a:lnTo>
                  <a:pt x="920363" y="1101089"/>
                </a:lnTo>
                <a:lnTo>
                  <a:pt x="916710" y="1099819"/>
                </a:lnTo>
                <a:lnTo>
                  <a:pt x="912341" y="1099819"/>
                </a:lnTo>
                <a:lnTo>
                  <a:pt x="906124" y="1098549"/>
                </a:lnTo>
                <a:lnTo>
                  <a:pt x="896924" y="1098549"/>
                </a:lnTo>
                <a:lnTo>
                  <a:pt x="895882" y="1097279"/>
                </a:lnTo>
                <a:lnTo>
                  <a:pt x="903175" y="1096009"/>
                </a:lnTo>
                <a:lnTo>
                  <a:pt x="928817" y="1096009"/>
                </a:lnTo>
                <a:lnTo>
                  <a:pt x="923916" y="1094739"/>
                </a:lnTo>
                <a:close/>
              </a:path>
              <a:path w="6256655" h="1125220">
                <a:moveTo>
                  <a:pt x="1090350" y="1102359"/>
                </a:moveTo>
                <a:lnTo>
                  <a:pt x="1029091" y="1102359"/>
                </a:lnTo>
                <a:lnTo>
                  <a:pt x="1028035" y="1103629"/>
                </a:lnTo>
                <a:lnTo>
                  <a:pt x="1033854" y="1103629"/>
                </a:lnTo>
                <a:lnTo>
                  <a:pt x="1027387" y="1104899"/>
                </a:lnTo>
                <a:lnTo>
                  <a:pt x="1096848" y="1104899"/>
                </a:lnTo>
                <a:lnTo>
                  <a:pt x="1096942" y="1103629"/>
                </a:lnTo>
                <a:lnTo>
                  <a:pt x="1090350" y="1102359"/>
                </a:lnTo>
                <a:close/>
              </a:path>
              <a:path w="6256655" h="1125220">
                <a:moveTo>
                  <a:pt x="3455640" y="1090929"/>
                </a:moveTo>
                <a:lnTo>
                  <a:pt x="3418122" y="1090929"/>
                </a:lnTo>
                <a:lnTo>
                  <a:pt x="3404210" y="1092199"/>
                </a:lnTo>
                <a:lnTo>
                  <a:pt x="3393479" y="1093469"/>
                </a:lnTo>
                <a:lnTo>
                  <a:pt x="3396447" y="1094739"/>
                </a:lnTo>
                <a:lnTo>
                  <a:pt x="3408526" y="1094739"/>
                </a:lnTo>
                <a:lnTo>
                  <a:pt x="3425657" y="1096009"/>
                </a:lnTo>
                <a:lnTo>
                  <a:pt x="4561851" y="1096009"/>
                </a:lnTo>
                <a:lnTo>
                  <a:pt x="4569586" y="1098549"/>
                </a:lnTo>
                <a:lnTo>
                  <a:pt x="4569586" y="1101089"/>
                </a:lnTo>
                <a:lnTo>
                  <a:pt x="4700476" y="1101089"/>
                </a:lnTo>
                <a:lnTo>
                  <a:pt x="4713712" y="1102359"/>
                </a:lnTo>
                <a:lnTo>
                  <a:pt x="4721898" y="1102359"/>
                </a:lnTo>
                <a:lnTo>
                  <a:pt x="4722861" y="1103629"/>
                </a:lnTo>
                <a:lnTo>
                  <a:pt x="4713750" y="1103629"/>
                </a:lnTo>
                <a:lnTo>
                  <a:pt x="4706182" y="1104899"/>
                </a:lnTo>
                <a:lnTo>
                  <a:pt x="4738534" y="1104899"/>
                </a:lnTo>
                <a:lnTo>
                  <a:pt x="4740172" y="1103629"/>
                </a:lnTo>
                <a:lnTo>
                  <a:pt x="4754047" y="1102359"/>
                </a:lnTo>
                <a:lnTo>
                  <a:pt x="4752978" y="1099819"/>
                </a:lnTo>
                <a:lnTo>
                  <a:pt x="4738610" y="1098549"/>
                </a:lnTo>
                <a:lnTo>
                  <a:pt x="4747712" y="1097279"/>
                </a:lnTo>
                <a:lnTo>
                  <a:pt x="6027259" y="1097279"/>
                </a:lnTo>
                <a:lnTo>
                  <a:pt x="6037421" y="1093469"/>
                </a:lnTo>
                <a:lnTo>
                  <a:pt x="5946495" y="1093469"/>
                </a:lnTo>
                <a:lnTo>
                  <a:pt x="5945029" y="1092199"/>
                </a:lnTo>
                <a:lnTo>
                  <a:pt x="3465619" y="1092199"/>
                </a:lnTo>
                <a:lnTo>
                  <a:pt x="3455640" y="1090929"/>
                </a:lnTo>
                <a:close/>
              </a:path>
              <a:path w="6256655" h="1125220">
                <a:moveTo>
                  <a:pt x="4884396" y="1103629"/>
                </a:moveTo>
                <a:lnTo>
                  <a:pt x="4746814" y="1103629"/>
                </a:lnTo>
                <a:lnTo>
                  <a:pt x="4738534" y="1104899"/>
                </a:lnTo>
                <a:lnTo>
                  <a:pt x="4894548" y="1104899"/>
                </a:lnTo>
                <a:lnTo>
                  <a:pt x="4884396" y="1103629"/>
                </a:lnTo>
                <a:close/>
              </a:path>
              <a:path w="6256655" h="1125220">
                <a:moveTo>
                  <a:pt x="4925932" y="1103629"/>
                </a:moveTo>
                <a:lnTo>
                  <a:pt x="4899256" y="1103629"/>
                </a:lnTo>
                <a:lnTo>
                  <a:pt x="4894548" y="1104899"/>
                </a:lnTo>
                <a:lnTo>
                  <a:pt x="4937376" y="1104899"/>
                </a:lnTo>
                <a:lnTo>
                  <a:pt x="4925932" y="1103629"/>
                </a:lnTo>
                <a:close/>
              </a:path>
              <a:path w="6256655" h="1125220">
                <a:moveTo>
                  <a:pt x="5140769" y="1103629"/>
                </a:moveTo>
                <a:lnTo>
                  <a:pt x="4940207" y="1103629"/>
                </a:lnTo>
                <a:lnTo>
                  <a:pt x="4954194" y="1104899"/>
                </a:lnTo>
                <a:lnTo>
                  <a:pt x="5128230" y="1104899"/>
                </a:lnTo>
                <a:lnTo>
                  <a:pt x="5140769" y="1103629"/>
                </a:lnTo>
                <a:close/>
              </a:path>
              <a:path w="6256655" h="1125220">
                <a:moveTo>
                  <a:pt x="5407287" y="1103629"/>
                </a:moveTo>
                <a:lnTo>
                  <a:pt x="5397670" y="1103629"/>
                </a:lnTo>
                <a:lnTo>
                  <a:pt x="5385641" y="1104899"/>
                </a:lnTo>
                <a:lnTo>
                  <a:pt x="5403114" y="1104899"/>
                </a:lnTo>
                <a:lnTo>
                  <a:pt x="5407287" y="1103629"/>
                </a:lnTo>
                <a:close/>
              </a:path>
              <a:path w="6256655" h="1125220">
                <a:moveTo>
                  <a:pt x="730309" y="1102359"/>
                </a:moveTo>
                <a:lnTo>
                  <a:pt x="724348" y="1102359"/>
                </a:lnTo>
                <a:lnTo>
                  <a:pt x="712207" y="1103629"/>
                </a:lnTo>
                <a:lnTo>
                  <a:pt x="737455" y="1103629"/>
                </a:lnTo>
                <a:lnTo>
                  <a:pt x="730309" y="1102359"/>
                </a:lnTo>
                <a:close/>
              </a:path>
              <a:path w="6256655" h="1125220">
                <a:moveTo>
                  <a:pt x="817345" y="1099819"/>
                </a:moveTo>
                <a:lnTo>
                  <a:pt x="801475" y="1099819"/>
                </a:lnTo>
                <a:lnTo>
                  <a:pt x="796129" y="1101089"/>
                </a:lnTo>
                <a:lnTo>
                  <a:pt x="797786" y="1102359"/>
                </a:lnTo>
                <a:lnTo>
                  <a:pt x="802922" y="1103629"/>
                </a:lnTo>
                <a:lnTo>
                  <a:pt x="886871" y="1103629"/>
                </a:lnTo>
                <a:lnTo>
                  <a:pt x="872697" y="1102359"/>
                </a:lnTo>
                <a:lnTo>
                  <a:pt x="841798" y="1102359"/>
                </a:lnTo>
                <a:lnTo>
                  <a:pt x="833417" y="1101089"/>
                </a:lnTo>
                <a:lnTo>
                  <a:pt x="821939" y="1101089"/>
                </a:lnTo>
                <a:lnTo>
                  <a:pt x="817345" y="1099819"/>
                </a:lnTo>
                <a:close/>
              </a:path>
              <a:path w="6256655" h="1125220">
                <a:moveTo>
                  <a:pt x="1262158" y="1102359"/>
                </a:moveTo>
                <a:lnTo>
                  <a:pt x="1132571" y="1102359"/>
                </a:lnTo>
                <a:lnTo>
                  <a:pt x="1133821" y="1103629"/>
                </a:lnTo>
                <a:lnTo>
                  <a:pt x="1252831" y="1103629"/>
                </a:lnTo>
                <a:lnTo>
                  <a:pt x="1262158" y="1102359"/>
                </a:lnTo>
                <a:close/>
              </a:path>
              <a:path w="6256655" h="1125220">
                <a:moveTo>
                  <a:pt x="1640180" y="1101089"/>
                </a:moveTo>
                <a:lnTo>
                  <a:pt x="1394568" y="1101089"/>
                </a:lnTo>
                <a:lnTo>
                  <a:pt x="1394695" y="1102359"/>
                </a:lnTo>
                <a:lnTo>
                  <a:pt x="1398813" y="1103629"/>
                </a:lnTo>
                <a:lnTo>
                  <a:pt x="1623574" y="1103629"/>
                </a:lnTo>
                <a:lnTo>
                  <a:pt x="1622115" y="1102359"/>
                </a:lnTo>
                <a:lnTo>
                  <a:pt x="1631789" y="1102359"/>
                </a:lnTo>
                <a:lnTo>
                  <a:pt x="1640180" y="1101089"/>
                </a:lnTo>
                <a:close/>
              </a:path>
              <a:path w="6256655" h="1125220">
                <a:moveTo>
                  <a:pt x="1873351" y="1098549"/>
                </a:moveTo>
                <a:lnTo>
                  <a:pt x="1680101" y="1098549"/>
                </a:lnTo>
                <a:lnTo>
                  <a:pt x="1666156" y="1099819"/>
                </a:lnTo>
                <a:lnTo>
                  <a:pt x="1655665" y="1101089"/>
                </a:lnTo>
                <a:lnTo>
                  <a:pt x="1648700" y="1102359"/>
                </a:lnTo>
                <a:lnTo>
                  <a:pt x="1645937" y="1103629"/>
                </a:lnTo>
                <a:lnTo>
                  <a:pt x="1752351" y="1103629"/>
                </a:lnTo>
                <a:lnTo>
                  <a:pt x="1755098" y="1102359"/>
                </a:lnTo>
                <a:lnTo>
                  <a:pt x="1767359" y="1102359"/>
                </a:lnTo>
                <a:lnTo>
                  <a:pt x="1787736" y="1099819"/>
                </a:lnTo>
                <a:lnTo>
                  <a:pt x="1882895" y="1099819"/>
                </a:lnTo>
                <a:lnTo>
                  <a:pt x="1873351" y="1098549"/>
                </a:lnTo>
                <a:close/>
              </a:path>
              <a:path w="6256655" h="1125220">
                <a:moveTo>
                  <a:pt x="2111970" y="1102359"/>
                </a:moveTo>
                <a:lnTo>
                  <a:pt x="2101903" y="1102359"/>
                </a:lnTo>
                <a:lnTo>
                  <a:pt x="2103938" y="1103629"/>
                </a:lnTo>
                <a:lnTo>
                  <a:pt x="2119570" y="1103629"/>
                </a:lnTo>
                <a:lnTo>
                  <a:pt x="2111970" y="1102359"/>
                </a:lnTo>
                <a:close/>
              </a:path>
              <a:path w="6256655" h="1125220">
                <a:moveTo>
                  <a:pt x="4685392" y="1102359"/>
                </a:moveTo>
                <a:lnTo>
                  <a:pt x="4663648" y="1102359"/>
                </a:lnTo>
                <a:lnTo>
                  <a:pt x="4650020" y="1103629"/>
                </a:lnTo>
                <a:lnTo>
                  <a:pt x="4696000" y="1103629"/>
                </a:lnTo>
                <a:lnTo>
                  <a:pt x="4685392" y="1102359"/>
                </a:lnTo>
                <a:close/>
              </a:path>
              <a:path w="6256655" h="1125220">
                <a:moveTo>
                  <a:pt x="6027259" y="1097279"/>
                </a:moveTo>
                <a:lnTo>
                  <a:pt x="4757522" y="1097279"/>
                </a:lnTo>
                <a:lnTo>
                  <a:pt x="4769291" y="1098549"/>
                </a:lnTo>
                <a:lnTo>
                  <a:pt x="4784269" y="1099819"/>
                </a:lnTo>
                <a:lnTo>
                  <a:pt x="4781318" y="1101089"/>
                </a:lnTo>
                <a:lnTo>
                  <a:pt x="4770077" y="1102359"/>
                </a:lnTo>
                <a:lnTo>
                  <a:pt x="4752959" y="1103629"/>
                </a:lnTo>
                <a:lnTo>
                  <a:pt x="4849546" y="1103629"/>
                </a:lnTo>
                <a:lnTo>
                  <a:pt x="4850147" y="1102359"/>
                </a:lnTo>
                <a:lnTo>
                  <a:pt x="4872398" y="1099819"/>
                </a:lnTo>
                <a:lnTo>
                  <a:pt x="6020485" y="1099819"/>
                </a:lnTo>
                <a:lnTo>
                  <a:pt x="6027259" y="1097279"/>
                </a:lnTo>
                <a:close/>
              </a:path>
              <a:path w="6256655" h="1125220">
                <a:moveTo>
                  <a:pt x="5249216" y="1102359"/>
                </a:moveTo>
                <a:lnTo>
                  <a:pt x="4885590" y="1102359"/>
                </a:lnTo>
                <a:lnTo>
                  <a:pt x="4886670" y="1103629"/>
                </a:lnTo>
                <a:lnTo>
                  <a:pt x="5246918" y="1103629"/>
                </a:lnTo>
                <a:lnTo>
                  <a:pt x="5249216" y="1102359"/>
                </a:lnTo>
                <a:close/>
              </a:path>
              <a:path w="6256655" h="1125220">
                <a:moveTo>
                  <a:pt x="1062790" y="1101089"/>
                </a:moveTo>
                <a:lnTo>
                  <a:pt x="1047541" y="1102359"/>
                </a:lnTo>
                <a:lnTo>
                  <a:pt x="1078492" y="1102359"/>
                </a:lnTo>
                <a:lnTo>
                  <a:pt x="1062790" y="1101089"/>
                </a:lnTo>
                <a:close/>
              </a:path>
              <a:path w="6256655" h="1125220">
                <a:moveTo>
                  <a:pt x="1178525" y="1101089"/>
                </a:moveTo>
                <a:lnTo>
                  <a:pt x="1121061" y="1101089"/>
                </a:lnTo>
                <a:lnTo>
                  <a:pt x="1128155" y="1102359"/>
                </a:lnTo>
                <a:lnTo>
                  <a:pt x="1184126" y="1102359"/>
                </a:lnTo>
                <a:lnTo>
                  <a:pt x="1178525" y="1101089"/>
                </a:lnTo>
                <a:close/>
              </a:path>
              <a:path w="6256655" h="1125220">
                <a:moveTo>
                  <a:pt x="1355311" y="1099819"/>
                </a:moveTo>
                <a:lnTo>
                  <a:pt x="1206810" y="1099819"/>
                </a:lnTo>
                <a:lnTo>
                  <a:pt x="1184126" y="1102359"/>
                </a:lnTo>
                <a:lnTo>
                  <a:pt x="1273331" y="1102359"/>
                </a:lnTo>
                <a:lnTo>
                  <a:pt x="1287707" y="1101089"/>
                </a:lnTo>
                <a:lnTo>
                  <a:pt x="1360954" y="1101089"/>
                </a:lnTo>
                <a:lnTo>
                  <a:pt x="1355311" y="1099819"/>
                </a:lnTo>
                <a:close/>
              </a:path>
              <a:path w="6256655" h="1125220">
                <a:moveTo>
                  <a:pt x="2036841" y="1099819"/>
                </a:moveTo>
                <a:lnTo>
                  <a:pt x="1805959" y="1099819"/>
                </a:lnTo>
                <a:lnTo>
                  <a:pt x="1807798" y="1101089"/>
                </a:lnTo>
                <a:lnTo>
                  <a:pt x="1804961" y="1102359"/>
                </a:lnTo>
                <a:lnTo>
                  <a:pt x="2042486" y="1102359"/>
                </a:lnTo>
                <a:lnTo>
                  <a:pt x="2042985" y="1101089"/>
                </a:lnTo>
                <a:lnTo>
                  <a:pt x="2036841" y="1099819"/>
                </a:lnTo>
                <a:close/>
              </a:path>
              <a:path w="6256655" h="1125220">
                <a:moveTo>
                  <a:pt x="2103978" y="1101089"/>
                </a:moveTo>
                <a:lnTo>
                  <a:pt x="2085324" y="1101089"/>
                </a:lnTo>
                <a:lnTo>
                  <a:pt x="2097066" y="1102359"/>
                </a:lnTo>
                <a:lnTo>
                  <a:pt x="2107715" y="1102359"/>
                </a:lnTo>
                <a:lnTo>
                  <a:pt x="2103978" y="1101089"/>
                </a:lnTo>
                <a:close/>
              </a:path>
              <a:path w="6256655" h="1125220">
                <a:moveTo>
                  <a:pt x="4529386" y="1101089"/>
                </a:moveTo>
                <a:lnTo>
                  <a:pt x="2172010" y="1101089"/>
                </a:lnTo>
                <a:lnTo>
                  <a:pt x="2159003" y="1102359"/>
                </a:lnTo>
                <a:lnTo>
                  <a:pt x="4518373" y="1102359"/>
                </a:lnTo>
                <a:lnTo>
                  <a:pt x="4529386" y="1101089"/>
                </a:lnTo>
                <a:close/>
              </a:path>
              <a:path w="6256655" h="1125220">
                <a:moveTo>
                  <a:pt x="5077825" y="1101089"/>
                </a:moveTo>
                <a:lnTo>
                  <a:pt x="4887697" y="1101089"/>
                </a:lnTo>
                <a:lnTo>
                  <a:pt x="4886368" y="1102359"/>
                </a:lnTo>
                <a:lnTo>
                  <a:pt x="5077317" y="1102359"/>
                </a:lnTo>
                <a:lnTo>
                  <a:pt x="5077825" y="1101089"/>
                </a:lnTo>
                <a:close/>
              </a:path>
              <a:path w="6256655" h="1125220">
                <a:moveTo>
                  <a:pt x="5263384" y="1099819"/>
                </a:moveTo>
                <a:lnTo>
                  <a:pt x="5135632" y="1099819"/>
                </a:lnTo>
                <a:lnTo>
                  <a:pt x="5141043" y="1101089"/>
                </a:lnTo>
                <a:lnTo>
                  <a:pt x="5140931" y="1102359"/>
                </a:lnTo>
                <a:lnTo>
                  <a:pt x="5261732" y="1102359"/>
                </a:lnTo>
                <a:lnTo>
                  <a:pt x="5264715" y="1101089"/>
                </a:lnTo>
                <a:lnTo>
                  <a:pt x="5265572" y="1101089"/>
                </a:lnTo>
                <a:lnTo>
                  <a:pt x="5263384" y="1099819"/>
                </a:lnTo>
                <a:close/>
              </a:path>
              <a:path w="6256655" h="1125220">
                <a:moveTo>
                  <a:pt x="5454491" y="1101089"/>
                </a:moveTo>
                <a:lnTo>
                  <a:pt x="5452261" y="1102359"/>
                </a:lnTo>
                <a:lnTo>
                  <a:pt x="5468168" y="1102359"/>
                </a:lnTo>
                <a:lnTo>
                  <a:pt x="5454491" y="1101089"/>
                </a:lnTo>
                <a:close/>
              </a:path>
              <a:path w="6256655" h="1125220">
                <a:moveTo>
                  <a:pt x="613997" y="1099819"/>
                </a:moveTo>
                <a:lnTo>
                  <a:pt x="574248" y="1099819"/>
                </a:lnTo>
                <a:lnTo>
                  <a:pt x="566124" y="1101089"/>
                </a:lnTo>
                <a:lnTo>
                  <a:pt x="628811" y="1101089"/>
                </a:lnTo>
                <a:lnTo>
                  <a:pt x="613997" y="1099819"/>
                </a:lnTo>
                <a:close/>
              </a:path>
              <a:path w="6256655" h="1125220">
                <a:moveTo>
                  <a:pt x="642625" y="1099819"/>
                </a:moveTo>
                <a:lnTo>
                  <a:pt x="628811" y="1101089"/>
                </a:lnTo>
                <a:lnTo>
                  <a:pt x="649740" y="1101089"/>
                </a:lnTo>
                <a:lnTo>
                  <a:pt x="642625" y="1099819"/>
                </a:lnTo>
                <a:close/>
              </a:path>
              <a:path w="6256655" h="1125220">
                <a:moveTo>
                  <a:pt x="978328" y="1096009"/>
                </a:moveTo>
                <a:lnTo>
                  <a:pt x="964455" y="1097279"/>
                </a:lnTo>
                <a:lnTo>
                  <a:pt x="950510" y="1099819"/>
                </a:lnTo>
                <a:lnTo>
                  <a:pt x="938376" y="1101089"/>
                </a:lnTo>
                <a:lnTo>
                  <a:pt x="996039" y="1101089"/>
                </a:lnTo>
                <a:lnTo>
                  <a:pt x="1004699" y="1099819"/>
                </a:lnTo>
                <a:lnTo>
                  <a:pt x="973641" y="1099819"/>
                </a:lnTo>
                <a:lnTo>
                  <a:pt x="976116" y="1097279"/>
                </a:lnTo>
                <a:lnTo>
                  <a:pt x="980728" y="1097279"/>
                </a:lnTo>
                <a:lnTo>
                  <a:pt x="978328" y="1096009"/>
                </a:lnTo>
                <a:close/>
              </a:path>
              <a:path w="6256655" h="1125220">
                <a:moveTo>
                  <a:pt x="1055088" y="1096009"/>
                </a:moveTo>
                <a:lnTo>
                  <a:pt x="1019625" y="1096009"/>
                </a:lnTo>
                <a:lnTo>
                  <a:pt x="1014180" y="1097279"/>
                </a:lnTo>
                <a:lnTo>
                  <a:pt x="1004525" y="1098549"/>
                </a:lnTo>
                <a:lnTo>
                  <a:pt x="1032453" y="1098549"/>
                </a:lnTo>
                <a:lnTo>
                  <a:pt x="1034932" y="1099819"/>
                </a:lnTo>
                <a:lnTo>
                  <a:pt x="1036171" y="1101089"/>
                </a:lnTo>
                <a:lnTo>
                  <a:pt x="1046497" y="1099819"/>
                </a:lnTo>
                <a:lnTo>
                  <a:pt x="1070583" y="1099819"/>
                </a:lnTo>
                <a:lnTo>
                  <a:pt x="1075056" y="1098549"/>
                </a:lnTo>
                <a:lnTo>
                  <a:pt x="1073230" y="1097279"/>
                </a:lnTo>
                <a:lnTo>
                  <a:pt x="1065670" y="1097279"/>
                </a:lnTo>
                <a:lnTo>
                  <a:pt x="1055088" y="1096009"/>
                </a:lnTo>
                <a:close/>
              </a:path>
              <a:path w="6256655" h="1125220">
                <a:moveTo>
                  <a:pt x="1169970" y="1099819"/>
                </a:moveTo>
                <a:lnTo>
                  <a:pt x="1111772" y="1099819"/>
                </a:lnTo>
                <a:lnTo>
                  <a:pt x="1111772" y="1101089"/>
                </a:lnTo>
                <a:lnTo>
                  <a:pt x="1174336" y="1101089"/>
                </a:lnTo>
                <a:lnTo>
                  <a:pt x="1169970" y="1099819"/>
                </a:lnTo>
                <a:close/>
              </a:path>
              <a:path w="6256655" h="1125220">
                <a:moveTo>
                  <a:pt x="1620911" y="1098549"/>
                </a:moveTo>
                <a:lnTo>
                  <a:pt x="1428070" y="1098549"/>
                </a:lnTo>
                <a:lnTo>
                  <a:pt x="1431806" y="1099819"/>
                </a:lnTo>
                <a:lnTo>
                  <a:pt x="1431628" y="1099819"/>
                </a:lnTo>
                <a:lnTo>
                  <a:pt x="1428414" y="1101089"/>
                </a:lnTo>
                <a:lnTo>
                  <a:pt x="1632082" y="1101089"/>
                </a:lnTo>
                <a:lnTo>
                  <a:pt x="1617376" y="1099819"/>
                </a:lnTo>
                <a:lnTo>
                  <a:pt x="1620911" y="1098549"/>
                </a:lnTo>
                <a:close/>
              </a:path>
              <a:path w="6256655" h="1125220">
                <a:moveTo>
                  <a:pt x="2222867" y="1099819"/>
                </a:moveTo>
                <a:lnTo>
                  <a:pt x="2197877" y="1099819"/>
                </a:lnTo>
                <a:lnTo>
                  <a:pt x="2185002" y="1101089"/>
                </a:lnTo>
                <a:lnTo>
                  <a:pt x="2234780" y="1101089"/>
                </a:lnTo>
                <a:lnTo>
                  <a:pt x="2222867" y="1099819"/>
                </a:lnTo>
                <a:close/>
              </a:path>
              <a:path w="6256655" h="1125220">
                <a:moveTo>
                  <a:pt x="2446555" y="1098549"/>
                </a:moveTo>
                <a:lnTo>
                  <a:pt x="2227349" y="1098549"/>
                </a:lnTo>
                <a:lnTo>
                  <a:pt x="2229066" y="1099819"/>
                </a:lnTo>
                <a:lnTo>
                  <a:pt x="2234780" y="1101089"/>
                </a:lnTo>
                <a:lnTo>
                  <a:pt x="2467288" y="1101089"/>
                </a:lnTo>
                <a:lnTo>
                  <a:pt x="2457566" y="1099819"/>
                </a:lnTo>
                <a:lnTo>
                  <a:pt x="2446555" y="1098549"/>
                </a:lnTo>
                <a:close/>
              </a:path>
              <a:path w="6256655" h="1125220">
                <a:moveTo>
                  <a:pt x="4552682" y="1098549"/>
                </a:moveTo>
                <a:lnTo>
                  <a:pt x="2471362" y="1098549"/>
                </a:lnTo>
                <a:lnTo>
                  <a:pt x="2497376" y="1101089"/>
                </a:lnTo>
                <a:lnTo>
                  <a:pt x="4561904" y="1101089"/>
                </a:lnTo>
                <a:lnTo>
                  <a:pt x="4556800" y="1099819"/>
                </a:lnTo>
                <a:lnTo>
                  <a:pt x="4552682" y="1098549"/>
                </a:lnTo>
                <a:close/>
              </a:path>
              <a:path w="6256655" h="1125220">
                <a:moveTo>
                  <a:pt x="5097268" y="1099819"/>
                </a:moveTo>
                <a:lnTo>
                  <a:pt x="4886783" y="1099819"/>
                </a:lnTo>
                <a:lnTo>
                  <a:pt x="4888271" y="1101089"/>
                </a:lnTo>
                <a:lnTo>
                  <a:pt x="5085295" y="1101089"/>
                </a:lnTo>
                <a:lnTo>
                  <a:pt x="5097268" y="1099819"/>
                </a:lnTo>
                <a:close/>
              </a:path>
              <a:path w="6256655" h="1125220">
                <a:moveTo>
                  <a:pt x="5458015" y="1099819"/>
                </a:moveTo>
                <a:lnTo>
                  <a:pt x="5392464" y="1099819"/>
                </a:lnTo>
                <a:lnTo>
                  <a:pt x="5391214" y="1101089"/>
                </a:lnTo>
                <a:lnTo>
                  <a:pt x="5430070" y="1101089"/>
                </a:lnTo>
                <a:lnTo>
                  <a:pt x="5458015" y="1099819"/>
                </a:lnTo>
                <a:close/>
              </a:path>
              <a:path w="6256655" h="1125220">
                <a:moveTo>
                  <a:pt x="1032453" y="1098549"/>
                </a:moveTo>
                <a:lnTo>
                  <a:pt x="990924" y="1098549"/>
                </a:lnTo>
                <a:lnTo>
                  <a:pt x="973641" y="1099819"/>
                </a:lnTo>
                <a:lnTo>
                  <a:pt x="1013100" y="1099819"/>
                </a:lnTo>
                <a:lnTo>
                  <a:pt x="1032453" y="1098549"/>
                </a:lnTo>
                <a:close/>
              </a:path>
              <a:path w="6256655" h="1125220">
                <a:moveTo>
                  <a:pt x="1154339" y="1098549"/>
                </a:moveTo>
                <a:lnTo>
                  <a:pt x="1139892" y="1098549"/>
                </a:lnTo>
                <a:lnTo>
                  <a:pt x="1118904" y="1099819"/>
                </a:lnTo>
                <a:lnTo>
                  <a:pt x="1163835" y="1099819"/>
                </a:lnTo>
                <a:lnTo>
                  <a:pt x="1154339" y="1098549"/>
                </a:lnTo>
                <a:close/>
              </a:path>
              <a:path w="6256655" h="1125220">
                <a:moveTo>
                  <a:pt x="1285564" y="1096009"/>
                </a:moveTo>
                <a:lnTo>
                  <a:pt x="1268431" y="1097279"/>
                </a:lnTo>
                <a:lnTo>
                  <a:pt x="1253562" y="1097279"/>
                </a:lnTo>
                <a:lnTo>
                  <a:pt x="1240461" y="1098549"/>
                </a:lnTo>
                <a:lnTo>
                  <a:pt x="1228633" y="1098549"/>
                </a:lnTo>
                <a:lnTo>
                  <a:pt x="1217581" y="1099819"/>
                </a:lnTo>
                <a:lnTo>
                  <a:pt x="1270365" y="1099819"/>
                </a:lnTo>
                <a:lnTo>
                  <a:pt x="1267285" y="1098549"/>
                </a:lnTo>
                <a:lnTo>
                  <a:pt x="1275138" y="1097279"/>
                </a:lnTo>
                <a:lnTo>
                  <a:pt x="1285564" y="1096009"/>
                </a:lnTo>
                <a:close/>
              </a:path>
              <a:path w="6256655" h="1125220">
                <a:moveTo>
                  <a:pt x="1353448" y="1096009"/>
                </a:moveTo>
                <a:lnTo>
                  <a:pt x="1328606" y="1096009"/>
                </a:lnTo>
                <a:lnTo>
                  <a:pt x="1320471" y="1097279"/>
                </a:lnTo>
                <a:lnTo>
                  <a:pt x="1313896" y="1097279"/>
                </a:lnTo>
                <a:lnTo>
                  <a:pt x="1307908" y="1098549"/>
                </a:lnTo>
                <a:lnTo>
                  <a:pt x="1293801" y="1098549"/>
                </a:lnTo>
                <a:lnTo>
                  <a:pt x="1283736" y="1099819"/>
                </a:lnTo>
                <a:lnTo>
                  <a:pt x="1336003" y="1099819"/>
                </a:lnTo>
                <a:lnTo>
                  <a:pt x="1334858" y="1098549"/>
                </a:lnTo>
                <a:lnTo>
                  <a:pt x="1347250" y="1097279"/>
                </a:lnTo>
                <a:lnTo>
                  <a:pt x="1353448" y="1096009"/>
                </a:lnTo>
                <a:close/>
              </a:path>
              <a:path w="6256655" h="1125220">
                <a:moveTo>
                  <a:pt x="1444036" y="1093469"/>
                </a:moveTo>
                <a:lnTo>
                  <a:pt x="1434081" y="1093469"/>
                </a:lnTo>
                <a:lnTo>
                  <a:pt x="1428413" y="1094739"/>
                </a:lnTo>
                <a:lnTo>
                  <a:pt x="1419947" y="1096009"/>
                </a:lnTo>
                <a:lnTo>
                  <a:pt x="1409315" y="1097279"/>
                </a:lnTo>
                <a:lnTo>
                  <a:pt x="1397147" y="1097279"/>
                </a:lnTo>
                <a:lnTo>
                  <a:pt x="1384076" y="1098549"/>
                </a:lnTo>
                <a:lnTo>
                  <a:pt x="1370732" y="1098549"/>
                </a:lnTo>
                <a:lnTo>
                  <a:pt x="1368320" y="1099819"/>
                </a:lnTo>
                <a:lnTo>
                  <a:pt x="1392542" y="1099819"/>
                </a:lnTo>
                <a:lnTo>
                  <a:pt x="1403848" y="1098549"/>
                </a:lnTo>
                <a:lnTo>
                  <a:pt x="1444036" y="1093469"/>
                </a:lnTo>
                <a:close/>
              </a:path>
              <a:path w="6256655" h="1125220">
                <a:moveTo>
                  <a:pt x="2072041" y="1090929"/>
                </a:moveTo>
                <a:lnTo>
                  <a:pt x="1922445" y="1090929"/>
                </a:lnTo>
                <a:lnTo>
                  <a:pt x="1922071" y="1092199"/>
                </a:lnTo>
                <a:lnTo>
                  <a:pt x="1918744" y="1093469"/>
                </a:lnTo>
                <a:lnTo>
                  <a:pt x="1912812" y="1096009"/>
                </a:lnTo>
                <a:lnTo>
                  <a:pt x="1904627" y="1097279"/>
                </a:lnTo>
                <a:lnTo>
                  <a:pt x="1894538" y="1098549"/>
                </a:lnTo>
                <a:lnTo>
                  <a:pt x="1882895" y="1099819"/>
                </a:lnTo>
                <a:lnTo>
                  <a:pt x="2013250" y="1099819"/>
                </a:lnTo>
                <a:lnTo>
                  <a:pt x="2014239" y="1098549"/>
                </a:lnTo>
                <a:lnTo>
                  <a:pt x="1980827" y="1098549"/>
                </a:lnTo>
                <a:lnTo>
                  <a:pt x="1968419" y="1097279"/>
                </a:lnTo>
                <a:lnTo>
                  <a:pt x="1952331" y="1097279"/>
                </a:lnTo>
                <a:lnTo>
                  <a:pt x="1962442" y="1096009"/>
                </a:lnTo>
                <a:lnTo>
                  <a:pt x="1979298" y="1094739"/>
                </a:lnTo>
                <a:lnTo>
                  <a:pt x="1992742" y="1093469"/>
                </a:lnTo>
                <a:lnTo>
                  <a:pt x="2025040" y="1093469"/>
                </a:lnTo>
                <a:lnTo>
                  <a:pt x="2026387" y="1092199"/>
                </a:lnTo>
                <a:lnTo>
                  <a:pt x="2071430" y="1092199"/>
                </a:lnTo>
                <a:lnTo>
                  <a:pt x="2072041" y="1090929"/>
                </a:lnTo>
                <a:close/>
              </a:path>
              <a:path w="6256655" h="1125220">
                <a:moveTo>
                  <a:pt x="2188989" y="1092199"/>
                </a:moveTo>
                <a:lnTo>
                  <a:pt x="2161804" y="1092199"/>
                </a:lnTo>
                <a:lnTo>
                  <a:pt x="2166468" y="1093469"/>
                </a:lnTo>
                <a:lnTo>
                  <a:pt x="2165228" y="1094739"/>
                </a:lnTo>
                <a:lnTo>
                  <a:pt x="2180101" y="1094739"/>
                </a:lnTo>
                <a:lnTo>
                  <a:pt x="2172456" y="1096009"/>
                </a:lnTo>
                <a:lnTo>
                  <a:pt x="2142098" y="1096009"/>
                </a:lnTo>
                <a:lnTo>
                  <a:pt x="2149580" y="1097279"/>
                </a:lnTo>
                <a:lnTo>
                  <a:pt x="2164146" y="1097279"/>
                </a:lnTo>
                <a:lnTo>
                  <a:pt x="2177622" y="1098549"/>
                </a:lnTo>
                <a:lnTo>
                  <a:pt x="2166468" y="1098549"/>
                </a:lnTo>
                <a:lnTo>
                  <a:pt x="2166468" y="1099819"/>
                </a:lnTo>
                <a:lnTo>
                  <a:pt x="2182732" y="1098549"/>
                </a:lnTo>
                <a:lnTo>
                  <a:pt x="2193726" y="1097279"/>
                </a:lnTo>
                <a:lnTo>
                  <a:pt x="2199648" y="1096009"/>
                </a:lnTo>
                <a:lnTo>
                  <a:pt x="2200700" y="1094739"/>
                </a:lnTo>
                <a:lnTo>
                  <a:pt x="2197080" y="1093469"/>
                </a:lnTo>
                <a:lnTo>
                  <a:pt x="2188989" y="1092199"/>
                </a:lnTo>
                <a:close/>
              </a:path>
              <a:path w="6256655" h="1125220">
                <a:moveTo>
                  <a:pt x="1658743" y="1093469"/>
                </a:moveTo>
                <a:lnTo>
                  <a:pt x="1556703" y="1093469"/>
                </a:lnTo>
                <a:lnTo>
                  <a:pt x="1556067" y="1094739"/>
                </a:lnTo>
                <a:lnTo>
                  <a:pt x="1552405" y="1096009"/>
                </a:lnTo>
                <a:lnTo>
                  <a:pt x="1545990" y="1096009"/>
                </a:lnTo>
                <a:lnTo>
                  <a:pt x="1537092" y="1097279"/>
                </a:lnTo>
                <a:lnTo>
                  <a:pt x="1525983" y="1097279"/>
                </a:lnTo>
                <a:lnTo>
                  <a:pt x="1512933" y="1098549"/>
                </a:lnTo>
                <a:lnTo>
                  <a:pt x="1665069" y="1098549"/>
                </a:lnTo>
                <a:lnTo>
                  <a:pt x="1658329" y="1097279"/>
                </a:lnTo>
                <a:lnTo>
                  <a:pt x="1655173" y="1096009"/>
                </a:lnTo>
                <a:lnTo>
                  <a:pt x="1655384" y="1094739"/>
                </a:lnTo>
                <a:lnTo>
                  <a:pt x="1658743" y="1093469"/>
                </a:lnTo>
                <a:close/>
              </a:path>
              <a:path w="6256655" h="1125220">
                <a:moveTo>
                  <a:pt x="1820108" y="1089659"/>
                </a:moveTo>
                <a:lnTo>
                  <a:pt x="1732815" y="1089659"/>
                </a:lnTo>
                <a:lnTo>
                  <a:pt x="1737577" y="1090929"/>
                </a:lnTo>
                <a:lnTo>
                  <a:pt x="1736592" y="1093469"/>
                </a:lnTo>
                <a:lnTo>
                  <a:pt x="1731936" y="1094739"/>
                </a:lnTo>
                <a:lnTo>
                  <a:pt x="1719903" y="1096009"/>
                </a:lnTo>
                <a:lnTo>
                  <a:pt x="1716675" y="1097279"/>
                </a:lnTo>
                <a:lnTo>
                  <a:pt x="1718070" y="1098549"/>
                </a:lnTo>
                <a:lnTo>
                  <a:pt x="1810771" y="1098549"/>
                </a:lnTo>
                <a:lnTo>
                  <a:pt x="1817847" y="1097279"/>
                </a:lnTo>
                <a:lnTo>
                  <a:pt x="1773040" y="1097279"/>
                </a:lnTo>
                <a:lnTo>
                  <a:pt x="1753641" y="1096009"/>
                </a:lnTo>
                <a:lnTo>
                  <a:pt x="1746675" y="1094739"/>
                </a:lnTo>
                <a:lnTo>
                  <a:pt x="1759842" y="1094739"/>
                </a:lnTo>
                <a:lnTo>
                  <a:pt x="1772994" y="1093469"/>
                </a:lnTo>
                <a:lnTo>
                  <a:pt x="1797006" y="1092199"/>
                </a:lnTo>
                <a:lnTo>
                  <a:pt x="1814211" y="1092199"/>
                </a:lnTo>
                <a:lnTo>
                  <a:pt x="1818854" y="1090929"/>
                </a:lnTo>
                <a:lnTo>
                  <a:pt x="1820108" y="1089659"/>
                </a:lnTo>
                <a:close/>
              </a:path>
              <a:path w="6256655" h="1125220">
                <a:moveTo>
                  <a:pt x="1859086" y="1097279"/>
                </a:moveTo>
                <a:lnTo>
                  <a:pt x="1843993" y="1097279"/>
                </a:lnTo>
                <a:lnTo>
                  <a:pt x="1810771" y="1098549"/>
                </a:lnTo>
                <a:lnTo>
                  <a:pt x="1862015" y="1098549"/>
                </a:lnTo>
                <a:lnTo>
                  <a:pt x="1859086" y="1097279"/>
                </a:lnTo>
                <a:close/>
              </a:path>
              <a:path w="6256655" h="1125220">
                <a:moveTo>
                  <a:pt x="2015229" y="1097279"/>
                </a:moveTo>
                <a:lnTo>
                  <a:pt x="2002305" y="1098549"/>
                </a:lnTo>
                <a:lnTo>
                  <a:pt x="2014239" y="1098549"/>
                </a:lnTo>
                <a:lnTo>
                  <a:pt x="2015229" y="1097279"/>
                </a:lnTo>
                <a:close/>
              </a:path>
              <a:path w="6256655" h="1125220">
                <a:moveTo>
                  <a:pt x="2408555" y="1097279"/>
                </a:moveTo>
                <a:lnTo>
                  <a:pt x="2233793" y="1097279"/>
                </a:lnTo>
                <a:lnTo>
                  <a:pt x="2229100" y="1098549"/>
                </a:lnTo>
                <a:lnTo>
                  <a:pt x="2397127" y="1098549"/>
                </a:lnTo>
                <a:lnTo>
                  <a:pt x="2408555" y="1097279"/>
                </a:lnTo>
                <a:close/>
              </a:path>
              <a:path w="6256655" h="1125220">
                <a:moveTo>
                  <a:pt x="4541034" y="1097279"/>
                </a:moveTo>
                <a:lnTo>
                  <a:pt x="2445292" y="1097279"/>
                </a:lnTo>
                <a:lnTo>
                  <a:pt x="2458200" y="1098549"/>
                </a:lnTo>
                <a:lnTo>
                  <a:pt x="4547957" y="1098549"/>
                </a:lnTo>
                <a:lnTo>
                  <a:pt x="4541034" y="1097279"/>
                </a:lnTo>
                <a:close/>
              </a:path>
              <a:path w="6256655" h="1125220">
                <a:moveTo>
                  <a:pt x="846681" y="1093469"/>
                </a:moveTo>
                <a:lnTo>
                  <a:pt x="832917" y="1093469"/>
                </a:lnTo>
                <a:lnTo>
                  <a:pt x="826048" y="1094739"/>
                </a:lnTo>
                <a:lnTo>
                  <a:pt x="813092" y="1094739"/>
                </a:lnTo>
                <a:lnTo>
                  <a:pt x="805529" y="1096009"/>
                </a:lnTo>
                <a:lnTo>
                  <a:pt x="818785" y="1097279"/>
                </a:lnTo>
                <a:lnTo>
                  <a:pt x="856327" y="1097279"/>
                </a:lnTo>
                <a:lnTo>
                  <a:pt x="857038" y="1094739"/>
                </a:lnTo>
                <a:lnTo>
                  <a:pt x="846681" y="1093469"/>
                </a:lnTo>
                <a:close/>
              </a:path>
              <a:path w="6256655" h="1125220">
                <a:moveTo>
                  <a:pt x="1790233" y="1093469"/>
                </a:moveTo>
                <a:lnTo>
                  <a:pt x="1775086" y="1094739"/>
                </a:lnTo>
                <a:lnTo>
                  <a:pt x="1773040" y="1097279"/>
                </a:lnTo>
                <a:lnTo>
                  <a:pt x="1816238" y="1097279"/>
                </a:lnTo>
                <a:lnTo>
                  <a:pt x="1809037" y="1096009"/>
                </a:lnTo>
                <a:lnTo>
                  <a:pt x="1790233" y="1093469"/>
                </a:lnTo>
                <a:close/>
              </a:path>
              <a:path w="6256655" h="1125220">
                <a:moveTo>
                  <a:pt x="2134199" y="1093469"/>
                </a:moveTo>
                <a:lnTo>
                  <a:pt x="2090938" y="1093469"/>
                </a:lnTo>
                <a:lnTo>
                  <a:pt x="2084002" y="1094739"/>
                </a:lnTo>
                <a:lnTo>
                  <a:pt x="2078450" y="1094739"/>
                </a:lnTo>
                <a:lnTo>
                  <a:pt x="2074863" y="1096009"/>
                </a:lnTo>
                <a:lnTo>
                  <a:pt x="2073822" y="1097279"/>
                </a:lnTo>
                <a:lnTo>
                  <a:pt x="2116897" y="1097279"/>
                </a:lnTo>
                <a:lnTo>
                  <a:pt x="2121626" y="1096009"/>
                </a:lnTo>
                <a:lnTo>
                  <a:pt x="2125196" y="1096009"/>
                </a:lnTo>
                <a:lnTo>
                  <a:pt x="2130958" y="1094739"/>
                </a:lnTo>
                <a:lnTo>
                  <a:pt x="2134199" y="1093469"/>
                </a:lnTo>
                <a:close/>
              </a:path>
              <a:path w="6256655" h="1125220">
                <a:moveTo>
                  <a:pt x="2294122" y="1093469"/>
                </a:moveTo>
                <a:lnTo>
                  <a:pt x="2271404" y="1096009"/>
                </a:lnTo>
                <a:lnTo>
                  <a:pt x="2260231" y="1096009"/>
                </a:lnTo>
                <a:lnTo>
                  <a:pt x="2240897" y="1097279"/>
                </a:lnTo>
                <a:lnTo>
                  <a:pt x="3399688" y="1097279"/>
                </a:lnTo>
                <a:lnTo>
                  <a:pt x="3373435" y="1094739"/>
                </a:lnTo>
                <a:lnTo>
                  <a:pt x="2296601" y="1094739"/>
                </a:lnTo>
                <a:lnTo>
                  <a:pt x="2294122" y="1093469"/>
                </a:lnTo>
                <a:close/>
              </a:path>
              <a:path w="6256655" h="1125220">
                <a:moveTo>
                  <a:pt x="4522080" y="1096009"/>
                </a:moveTo>
                <a:lnTo>
                  <a:pt x="3411790" y="1096009"/>
                </a:lnTo>
                <a:lnTo>
                  <a:pt x="3399688" y="1097279"/>
                </a:lnTo>
                <a:lnTo>
                  <a:pt x="4514221" y="1097279"/>
                </a:lnTo>
                <a:lnTo>
                  <a:pt x="4522080" y="1096009"/>
                </a:lnTo>
                <a:close/>
              </a:path>
              <a:path w="6256655" h="1125220">
                <a:moveTo>
                  <a:pt x="485197" y="1094739"/>
                </a:moveTo>
                <a:lnTo>
                  <a:pt x="441294" y="1094739"/>
                </a:lnTo>
                <a:lnTo>
                  <a:pt x="428977" y="1096009"/>
                </a:lnTo>
                <a:lnTo>
                  <a:pt x="495188" y="1096009"/>
                </a:lnTo>
                <a:lnTo>
                  <a:pt x="485197" y="1094739"/>
                </a:lnTo>
                <a:close/>
              </a:path>
              <a:path w="6256655" h="1125220">
                <a:moveTo>
                  <a:pt x="527517" y="1094739"/>
                </a:moveTo>
                <a:lnTo>
                  <a:pt x="509810" y="1096009"/>
                </a:lnTo>
                <a:lnTo>
                  <a:pt x="537519" y="1096009"/>
                </a:lnTo>
                <a:lnTo>
                  <a:pt x="527517" y="1094739"/>
                </a:lnTo>
                <a:close/>
              </a:path>
              <a:path w="6256655" h="1125220">
                <a:moveTo>
                  <a:pt x="1018312" y="1094739"/>
                </a:moveTo>
                <a:lnTo>
                  <a:pt x="1016836" y="1094739"/>
                </a:lnTo>
                <a:lnTo>
                  <a:pt x="1020598" y="1096009"/>
                </a:lnTo>
                <a:lnTo>
                  <a:pt x="1032310" y="1096009"/>
                </a:lnTo>
                <a:lnTo>
                  <a:pt x="1018312" y="1094739"/>
                </a:lnTo>
                <a:close/>
              </a:path>
              <a:path w="6256655" h="1125220">
                <a:moveTo>
                  <a:pt x="1151240" y="1092199"/>
                </a:moveTo>
                <a:lnTo>
                  <a:pt x="1131106" y="1092199"/>
                </a:lnTo>
                <a:lnTo>
                  <a:pt x="1136752" y="1093469"/>
                </a:lnTo>
                <a:lnTo>
                  <a:pt x="1143510" y="1093469"/>
                </a:lnTo>
                <a:lnTo>
                  <a:pt x="1145195" y="1094739"/>
                </a:lnTo>
                <a:lnTo>
                  <a:pt x="1146600" y="1094739"/>
                </a:lnTo>
                <a:lnTo>
                  <a:pt x="1146893" y="1096009"/>
                </a:lnTo>
                <a:lnTo>
                  <a:pt x="1188612" y="1096009"/>
                </a:lnTo>
                <a:lnTo>
                  <a:pt x="1180349" y="1094739"/>
                </a:lnTo>
                <a:lnTo>
                  <a:pt x="1163780" y="1093469"/>
                </a:lnTo>
                <a:lnTo>
                  <a:pt x="1151240" y="1092199"/>
                </a:lnTo>
                <a:close/>
              </a:path>
              <a:path w="6256655" h="1125220">
                <a:moveTo>
                  <a:pt x="1257222" y="1092199"/>
                </a:moveTo>
                <a:lnTo>
                  <a:pt x="1209970" y="1092199"/>
                </a:lnTo>
                <a:lnTo>
                  <a:pt x="1227033" y="1093469"/>
                </a:lnTo>
                <a:lnTo>
                  <a:pt x="1227033" y="1096009"/>
                </a:lnTo>
                <a:lnTo>
                  <a:pt x="1241828" y="1096009"/>
                </a:lnTo>
                <a:lnTo>
                  <a:pt x="1249256" y="1094739"/>
                </a:lnTo>
                <a:lnTo>
                  <a:pt x="1253120" y="1093469"/>
                </a:lnTo>
                <a:lnTo>
                  <a:pt x="1257222" y="1092199"/>
                </a:lnTo>
                <a:close/>
              </a:path>
              <a:path w="6256655" h="1125220">
                <a:moveTo>
                  <a:pt x="1674036" y="1090929"/>
                </a:moveTo>
                <a:lnTo>
                  <a:pt x="1555272" y="1090929"/>
                </a:lnTo>
                <a:lnTo>
                  <a:pt x="1558660" y="1092199"/>
                </a:lnTo>
                <a:lnTo>
                  <a:pt x="1555929" y="1092199"/>
                </a:lnTo>
                <a:lnTo>
                  <a:pt x="1548855" y="1093469"/>
                </a:lnTo>
                <a:lnTo>
                  <a:pt x="1539219" y="1094739"/>
                </a:lnTo>
                <a:lnTo>
                  <a:pt x="1535633" y="1096009"/>
                </a:lnTo>
                <a:lnTo>
                  <a:pt x="1554224" y="1094739"/>
                </a:lnTo>
                <a:lnTo>
                  <a:pt x="1556703" y="1093469"/>
                </a:lnTo>
                <a:lnTo>
                  <a:pt x="1658743" y="1093469"/>
                </a:lnTo>
                <a:lnTo>
                  <a:pt x="1665033" y="1092199"/>
                </a:lnTo>
                <a:lnTo>
                  <a:pt x="1674036" y="1090929"/>
                </a:lnTo>
                <a:close/>
              </a:path>
              <a:path w="6256655" h="1125220">
                <a:moveTo>
                  <a:pt x="2029226" y="1093469"/>
                </a:moveTo>
                <a:lnTo>
                  <a:pt x="1998716" y="1093469"/>
                </a:lnTo>
                <a:lnTo>
                  <a:pt x="1996834" y="1094739"/>
                </a:lnTo>
                <a:lnTo>
                  <a:pt x="1986713" y="1096009"/>
                </a:lnTo>
                <a:lnTo>
                  <a:pt x="2050407" y="1096009"/>
                </a:lnTo>
                <a:lnTo>
                  <a:pt x="2054017" y="1094739"/>
                </a:lnTo>
                <a:lnTo>
                  <a:pt x="2036581" y="1094739"/>
                </a:lnTo>
                <a:lnTo>
                  <a:pt x="2029226" y="1093469"/>
                </a:lnTo>
                <a:close/>
              </a:path>
              <a:path w="6256655" h="1125220">
                <a:moveTo>
                  <a:pt x="482394" y="1092199"/>
                </a:moveTo>
                <a:lnTo>
                  <a:pt x="392699" y="1092199"/>
                </a:lnTo>
                <a:lnTo>
                  <a:pt x="403495" y="1093469"/>
                </a:lnTo>
                <a:lnTo>
                  <a:pt x="414075" y="1093469"/>
                </a:lnTo>
                <a:lnTo>
                  <a:pt x="426115" y="1094739"/>
                </a:lnTo>
                <a:lnTo>
                  <a:pt x="481380" y="1094739"/>
                </a:lnTo>
                <a:lnTo>
                  <a:pt x="482393" y="1093469"/>
                </a:lnTo>
                <a:lnTo>
                  <a:pt x="482394" y="1092199"/>
                </a:lnTo>
                <a:close/>
              </a:path>
              <a:path w="6256655" h="1125220">
                <a:moveTo>
                  <a:pt x="564726" y="1092199"/>
                </a:moveTo>
                <a:lnTo>
                  <a:pt x="498406" y="1092199"/>
                </a:lnTo>
                <a:lnTo>
                  <a:pt x="512558" y="1093469"/>
                </a:lnTo>
                <a:lnTo>
                  <a:pt x="525285" y="1093469"/>
                </a:lnTo>
                <a:lnTo>
                  <a:pt x="537025" y="1094739"/>
                </a:lnTo>
                <a:lnTo>
                  <a:pt x="569857" y="1094739"/>
                </a:lnTo>
                <a:lnTo>
                  <a:pt x="566110" y="1093469"/>
                </a:lnTo>
                <a:lnTo>
                  <a:pt x="564726" y="1092199"/>
                </a:lnTo>
                <a:close/>
              </a:path>
              <a:path w="6256655" h="1125220">
                <a:moveTo>
                  <a:pt x="666729" y="1092199"/>
                </a:moveTo>
                <a:lnTo>
                  <a:pt x="564726" y="1092199"/>
                </a:lnTo>
                <a:lnTo>
                  <a:pt x="574001" y="1093469"/>
                </a:lnTo>
                <a:lnTo>
                  <a:pt x="587515" y="1093469"/>
                </a:lnTo>
                <a:lnTo>
                  <a:pt x="603645" y="1094739"/>
                </a:lnTo>
                <a:lnTo>
                  <a:pt x="661864" y="1094739"/>
                </a:lnTo>
                <a:lnTo>
                  <a:pt x="666729" y="1092199"/>
                </a:lnTo>
                <a:close/>
              </a:path>
              <a:path w="6256655" h="1125220">
                <a:moveTo>
                  <a:pt x="782567" y="1093469"/>
                </a:moveTo>
                <a:lnTo>
                  <a:pt x="764141" y="1093469"/>
                </a:lnTo>
                <a:lnTo>
                  <a:pt x="773364" y="1094739"/>
                </a:lnTo>
                <a:lnTo>
                  <a:pt x="791267" y="1094739"/>
                </a:lnTo>
                <a:lnTo>
                  <a:pt x="782567" y="1093469"/>
                </a:lnTo>
                <a:close/>
              </a:path>
              <a:path w="6256655" h="1125220">
                <a:moveTo>
                  <a:pt x="1086751" y="1090929"/>
                </a:moveTo>
                <a:lnTo>
                  <a:pt x="781685" y="1090929"/>
                </a:lnTo>
                <a:lnTo>
                  <a:pt x="796210" y="1092199"/>
                </a:lnTo>
                <a:lnTo>
                  <a:pt x="826015" y="1092199"/>
                </a:lnTo>
                <a:lnTo>
                  <a:pt x="841209" y="1093469"/>
                </a:lnTo>
                <a:lnTo>
                  <a:pt x="1035344" y="1093469"/>
                </a:lnTo>
                <a:lnTo>
                  <a:pt x="1048499" y="1094739"/>
                </a:lnTo>
                <a:lnTo>
                  <a:pt x="1073352" y="1094739"/>
                </a:lnTo>
                <a:lnTo>
                  <a:pt x="1085639" y="1093469"/>
                </a:lnTo>
                <a:lnTo>
                  <a:pt x="1086751" y="1090929"/>
                </a:lnTo>
                <a:close/>
              </a:path>
              <a:path w="6256655" h="1125220">
                <a:moveTo>
                  <a:pt x="2090483" y="1090929"/>
                </a:moveTo>
                <a:lnTo>
                  <a:pt x="2079713" y="1090929"/>
                </a:lnTo>
                <a:lnTo>
                  <a:pt x="2078473" y="1092199"/>
                </a:lnTo>
                <a:lnTo>
                  <a:pt x="2026387" y="1092199"/>
                </a:lnTo>
                <a:lnTo>
                  <a:pt x="2042760" y="1093469"/>
                </a:lnTo>
                <a:lnTo>
                  <a:pt x="2052223" y="1094739"/>
                </a:lnTo>
                <a:lnTo>
                  <a:pt x="2068700" y="1093469"/>
                </a:lnTo>
                <a:lnTo>
                  <a:pt x="2081350" y="1092199"/>
                </a:lnTo>
                <a:lnTo>
                  <a:pt x="2090483" y="1090929"/>
                </a:lnTo>
                <a:close/>
              </a:path>
              <a:path w="6256655" h="1125220">
                <a:moveTo>
                  <a:pt x="2217282" y="1092199"/>
                </a:moveTo>
                <a:lnTo>
                  <a:pt x="2207323" y="1093469"/>
                </a:lnTo>
                <a:lnTo>
                  <a:pt x="2209669" y="1093469"/>
                </a:lnTo>
                <a:lnTo>
                  <a:pt x="2215633" y="1094739"/>
                </a:lnTo>
                <a:lnTo>
                  <a:pt x="2218521" y="1094739"/>
                </a:lnTo>
                <a:lnTo>
                  <a:pt x="2220999" y="1093469"/>
                </a:lnTo>
                <a:lnTo>
                  <a:pt x="2217282" y="1092199"/>
                </a:lnTo>
                <a:close/>
              </a:path>
              <a:path w="6256655" h="1125220">
                <a:moveTo>
                  <a:pt x="2879155" y="1088389"/>
                </a:moveTo>
                <a:lnTo>
                  <a:pt x="2237279" y="1088389"/>
                </a:lnTo>
                <a:lnTo>
                  <a:pt x="2234054" y="1090929"/>
                </a:lnTo>
                <a:lnTo>
                  <a:pt x="2236198" y="1092199"/>
                </a:lnTo>
                <a:lnTo>
                  <a:pt x="2233706" y="1093469"/>
                </a:lnTo>
                <a:lnTo>
                  <a:pt x="2218521" y="1094739"/>
                </a:lnTo>
                <a:lnTo>
                  <a:pt x="2230840" y="1094739"/>
                </a:lnTo>
                <a:lnTo>
                  <a:pt x="2240963" y="1093469"/>
                </a:lnTo>
                <a:lnTo>
                  <a:pt x="2261898" y="1093469"/>
                </a:lnTo>
                <a:lnTo>
                  <a:pt x="2255702" y="1092199"/>
                </a:lnTo>
                <a:lnTo>
                  <a:pt x="2255702" y="1090929"/>
                </a:lnTo>
                <a:lnTo>
                  <a:pt x="2877877" y="1090929"/>
                </a:lnTo>
                <a:lnTo>
                  <a:pt x="2881696" y="1089659"/>
                </a:lnTo>
                <a:lnTo>
                  <a:pt x="2882716" y="1089659"/>
                </a:lnTo>
                <a:lnTo>
                  <a:pt x="2879155" y="1088389"/>
                </a:lnTo>
                <a:close/>
              </a:path>
              <a:path w="6256655" h="1125220">
                <a:moveTo>
                  <a:pt x="2868959" y="1090929"/>
                </a:moveTo>
                <a:lnTo>
                  <a:pt x="2293812" y="1090929"/>
                </a:lnTo>
                <a:lnTo>
                  <a:pt x="2292882" y="1093469"/>
                </a:lnTo>
                <a:lnTo>
                  <a:pt x="2308993" y="1093469"/>
                </a:lnTo>
                <a:lnTo>
                  <a:pt x="2306516" y="1094739"/>
                </a:lnTo>
                <a:lnTo>
                  <a:pt x="3373435" y="1094739"/>
                </a:lnTo>
                <a:lnTo>
                  <a:pt x="3360904" y="1093469"/>
                </a:lnTo>
                <a:lnTo>
                  <a:pt x="3352715" y="1092199"/>
                </a:lnTo>
                <a:lnTo>
                  <a:pt x="2867423" y="1092199"/>
                </a:lnTo>
                <a:lnTo>
                  <a:pt x="2868959" y="1090929"/>
                </a:lnTo>
                <a:close/>
              </a:path>
              <a:path w="6256655" h="1125220">
                <a:moveTo>
                  <a:pt x="781685" y="1090929"/>
                </a:moveTo>
                <a:lnTo>
                  <a:pt x="344195" y="1090929"/>
                </a:lnTo>
                <a:lnTo>
                  <a:pt x="357229" y="1093469"/>
                </a:lnTo>
                <a:lnTo>
                  <a:pt x="365594" y="1093469"/>
                </a:lnTo>
                <a:lnTo>
                  <a:pt x="366432" y="1092199"/>
                </a:lnTo>
                <a:lnTo>
                  <a:pt x="778019" y="1092199"/>
                </a:lnTo>
                <a:lnTo>
                  <a:pt x="781685" y="1090929"/>
                </a:lnTo>
                <a:close/>
              </a:path>
              <a:path w="6256655" h="1125220">
                <a:moveTo>
                  <a:pt x="778019" y="1092199"/>
                </a:moveTo>
                <a:lnTo>
                  <a:pt x="666729" y="1092199"/>
                </a:lnTo>
                <a:lnTo>
                  <a:pt x="684170" y="1093469"/>
                </a:lnTo>
                <a:lnTo>
                  <a:pt x="778898" y="1093469"/>
                </a:lnTo>
                <a:lnTo>
                  <a:pt x="778019" y="1092199"/>
                </a:lnTo>
                <a:close/>
              </a:path>
              <a:path w="6256655" h="1125220">
                <a:moveTo>
                  <a:pt x="1538700" y="1090929"/>
                </a:moveTo>
                <a:lnTo>
                  <a:pt x="1427987" y="1090929"/>
                </a:lnTo>
                <a:lnTo>
                  <a:pt x="1434500" y="1092199"/>
                </a:lnTo>
                <a:lnTo>
                  <a:pt x="1436321" y="1093469"/>
                </a:lnTo>
                <a:lnTo>
                  <a:pt x="1455966" y="1093469"/>
                </a:lnTo>
                <a:lnTo>
                  <a:pt x="1469905" y="1092199"/>
                </a:lnTo>
                <a:lnTo>
                  <a:pt x="1530343" y="1092199"/>
                </a:lnTo>
                <a:lnTo>
                  <a:pt x="1538700" y="1090929"/>
                </a:lnTo>
                <a:close/>
              </a:path>
              <a:path w="6256655" h="1125220">
                <a:moveTo>
                  <a:pt x="1508866" y="1092199"/>
                </a:moveTo>
                <a:lnTo>
                  <a:pt x="1479340" y="1092199"/>
                </a:lnTo>
                <a:lnTo>
                  <a:pt x="1478030" y="1093469"/>
                </a:lnTo>
                <a:lnTo>
                  <a:pt x="1497973" y="1093469"/>
                </a:lnTo>
                <a:lnTo>
                  <a:pt x="1508866" y="1092199"/>
                </a:lnTo>
                <a:close/>
              </a:path>
              <a:path w="6256655" h="1125220">
                <a:moveTo>
                  <a:pt x="2953057" y="1084579"/>
                </a:moveTo>
                <a:lnTo>
                  <a:pt x="2083845" y="1084579"/>
                </a:lnTo>
                <a:lnTo>
                  <a:pt x="2089597" y="1087119"/>
                </a:lnTo>
                <a:lnTo>
                  <a:pt x="2094640" y="1088389"/>
                </a:lnTo>
                <a:lnTo>
                  <a:pt x="2103971" y="1089659"/>
                </a:lnTo>
                <a:lnTo>
                  <a:pt x="2119723" y="1089659"/>
                </a:lnTo>
                <a:lnTo>
                  <a:pt x="2126490" y="1090929"/>
                </a:lnTo>
                <a:lnTo>
                  <a:pt x="2126030" y="1090929"/>
                </a:lnTo>
                <a:lnTo>
                  <a:pt x="2120895" y="1092199"/>
                </a:lnTo>
                <a:lnTo>
                  <a:pt x="2098677" y="1093469"/>
                </a:lnTo>
                <a:lnTo>
                  <a:pt x="2144025" y="1093469"/>
                </a:lnTo>
                <a:lnTo>
                  <a:pt x="2151658" y="1092199"/>
                </a:lnTo>
                <a:lnTo>
                  <a:pt x="2188989" y="1092199"/>
                </a:lnTo>
                <a:lnTo>
                  <a:pt x="2176625" y="1090929"/>
                </a:lnTo>
                <a:lnTo>
                  <a:pt x="2176852" y="1089659"/>
                </a:lnTo>
                <a:lnTo>
                  <a:pt x="2184049" y="1088389"/>
                </a:lnTo>
                <a:lnTo>
                  <a:pt x="2914612" y="1088389"/>
                </a:lnTo>
                <a:lnTo>
                  <a:pt x="2928842" y="1087119"/>
                </a:lnTo>
                <a:lnTo>
                  <a:pt x="2939329" y="1087119"/>
                </a:lnTo>
                <a:lnTo>
                  <a:pt x="2943106" y="1085849"/>
                </a:lnTo>
                <a:lnTo>
                  <a:pt x="2953057" y="1084579"/>
                </a:lnTo>
                <a:close/>
              </a:path>
              <a:path w="6256655" h="1125220">
                <a:moveTo>
                  <a:pt x="5981665" y="1089705"/>
                </a:moveTo>
                <a:lnTo>
                  <a:pt x="5966136" y="1092199"/>
                </a:lnTo>
                <a:lnTo>
                  <a:pt x="5953925" y="1093469"/>
                </a:lnTo>
                <a:lnTo>
                  <a:pt x="6037421" y="1093469"/>
                </a:lnTo>
                <a:lnTo>
                  <a:pt x="6042645" y="1090929"/>
                </a:lnTo>
                <a:lnTo>
                  <a:pt x="5977476" y="1090929"/>
                </a:lnTo>
                <a:lnTo>
                  <a:pt x="5981665" y="1089705"/>
                </a:lnTo>
                <a:close/>
              </a:path>
              <a:path w="6256655" h="1125220">
                <a:moveTo>
                  <a:pt x="1313796" y="1090929"/>
                </a:moveTo>
                <a:lnTo>
                  <a:pt x="1086751" y="1090929"/>
                </a:lnTo>
                <a:lnTo>
                  <a:pt x="1101677" y="1092199"/>
                </a:lnTo>
                <a:lnTo>
                  <a:pt x="1306540" y="1092199"/>
                </a:lnTo>
                <a:lnTo>
                  <a:pt x="1313796" y="1090929"/>
                </a:lnTo>
                <a:close/>
              </a:path>
              <a:path w="6256655" h="1125220">
                <a:moveTo>
                  <a:pt x="1427987" y="1090929"/>
                </a:moveTo>
                <a:lnTo>
                  <a:pt x="1339418" y="1090929"/>
                </a:lnTo>
                <a:lnTo>
                  <a:pt x="1352061" y="1092199"/>
                </a:lnTo>
                <a:lnTo>
                  <a:pt x="1415132" y="1092199"/>
                </a:lnTo>
                <a:lnTo>
                  <a:pt x="1427987" y="1090929"/>
                </a:lnTo>
                <a:close/>
              </a:path>
              <a:path w="6256655" h="1125220">
                <a:moveTo>
                  <a:pt x="1854005" y="1088389"/>
                </a:moveTo>
                <a:lnTo>
                  <a:pt x="1830222" y="1088389"/>
                </a:lnTo>
                <a:lnTo>
                  <a:pt x="1836419" y="1089659"/>
                </a:lnTo>
                <a:lnTo>
                  <a:pt x="1838688" y="1089659"/>
                </a:lnTo>
                <a:lnTo>
                  <a:pt x="1839716" y="1090929"/>
                </a:lnTo>
                <a:lnTo>
                  <a:pt x="1842190" y="1092199"/>
                </a:lnTo>
                <a:lnTo>
                  <a:pt x="1848798" y="1092199"/>
                </a:lnTo>
                <a:lnTo>
                  <a:pt x="1858965" y="1090929"/>
                </a:lnTo>
                <a:lnTo>
                  <a:pt x="1856941" y="1089659"/>
                </a:lnTo>
                <a:lnTo>
                  <a:pt x="1854005" y="1088389"/>
                </a:lnTo>
                <a:close/>
              </a:path>
              <a:path w="6256655" h="1125220">
                <a:moveTo>
                  <a:pt x="3126002" y="1087119"/>
                </a:moveTo>
                <a:lnTo>
                  <a:pt x="3001493" y="1087119"/>
                </a:lnTo>
                <a:lnTo>
                  <a:pt x="2996575" y="1088389"/>
                </a:lnTo>
                <a:lnTo>
                  <a:pt x="3005279" y="1088389"/>
                </a:lnTo>
                <a:lnTo>
                  <a:pt x="3018232" y="1089659"/>
                </a:lnTo>
                <a:lnTo>
                  <a:pt x="2915279" y="1089659"/>
                </a:lnTo>
                <a:lnTo>
                  <a:pt x="2890390" y="1092199"/>
                </a:lnTo>
                <a:lnTo>
                  <a:pt x="3235657" y="1092199"/>
                </a:lnTo>
                <a:lnTo>
                  <a:pt x="3234230" y="1090929"/>
                </a:lnTo>
                <a:lnTo>
                  <a:pt x="3094747" y="1090929"/>
                </a:lnTo>
                <a:lnTo>
                  <a:pt x="3103015" y="1089659"/>
                </a:lnTo>
                <a:lnTo>
                  <a:pt x="3112664" y="1088389"/>
                </a:lnTo>
                <a:lnTo>
                  <a:pt x="3126002" y="1087119"/>
                </a:lnTo>
                <a:close/>
              </a:path>
              <a:path w="6256655" h="1125220">
                <a:moveTo>
                  <a:pt x="3343271" y="1087119"/>
                </a:moveTo>
                <a:lnTo>
                  <a:pt x="3295894" y="1087119"/>
                </a:lnTo>
                <a:lnTo>
                  <a:pt x="3300482" y="1088389"/>
                </a:lnTo>
                <a:lnTo>
                  <a:pt x="3296764" y="1089659"/>
                </a:lnTo>
                <a:lnTo>
                  <a:pt x="3298003" y="1090929"/>
                </a:lnTo>
                <a:lnTo>
                  <a:pt x="3255426" y="1090929"/>
                </a:lnTo>
                <a:lnTo>
                  <a:pt x="3247354" y="1092199"/>
                </a:lnTo>
                <a:lnTo>
                  <a:pt x="3352715" y="1092199"/>
                </a:lnTo>
                <a:lnTo>
                  <a:pt x="3336337" y="1089659"/>
                </a:lnTo>
                <a:lnTo>
                  <a:pt x="3336621" y="1088389"/>
                </a:lnTo>
                <a:lnTo>
                  <a:pt x="3343271" y="1087119"/>
                </a:lnTo>
                <a:close/>
              </a:path>
              <a:path w="6256655" h="1125220">
                <a:moveTo>
                  <a:pt x="5961567" y="1090929"/>
                </a:moveTo>
                <a:lnTo>
                  <a:pt x="3510203" y="1090929"/>
                </a:lnTo>
                <a:lnTo>
                  <a:pt x="3514215" y="1092199"/>
                </a:lnTo>
                <a:lnTo>
                  <a:pt x="5945029" y="1092199"/>
                </a:lnTo>
                <a:lnTo>
                  <a:pt x="5961567" y="1090929"/>
                </a:lnTo>
                <a:close/>
              </a:path>
              <a:path w="6256655" h="1125220">
                <a:moveTo>
                  <a:pt x="240182" y="1078229"/>
                </a:moveTo>
                <a:lnTo>
                  <a:pt x="257670" y="1084579"/>
                </a:lnTo>
                <a:lnTo>
                  <a:pt x="269761" y="1088389"/>
                </a:lnTo>
                <a:lnTo>
                  <a:pt x="275055" y="1090929"/>
                </a:lnTo>
                <a:lnTo>
                  <a:pt x="287958" y="1090929"/>
                </a:lnTo>
                <a:lnTo>
                  <a:pt x="283523" y="1089659"/>
                </a:lnTo>
                <a:lnTo>
                  <a:pt x="278994" y="1085849"/>
                </a:lnTo>
                <a:lnTo>
                  <a:pt x="735200" y="1085849"/>
                </a:lnTo>
                <a:lnTo>
                  <a:pt x="738845" y="1084579"/>
                </a:lnTo>
                <a:lnTo>
                  <a:pt x="383735" y="1084579"/>
                </a:lnTo>
                <a:lnTo>
                  <a:pt x="378213" y="1083309"/>
                </a:lnTo>
                <a:lnTo>
                  <a:pt x="257904" y="1083309"/>
                </a:lnTo>
                <a:lnTo>
                  <a:pt x="252744" y="1082039"/>
                </a:lnTo>
                <a:lnTo>
                  <a:pt x="240182" y="1078229"/>
                </a:lnTo>
                <a:close/>
              </a:path>
              <a:path w="6256655" h="1125220">
                <a:moveTo>
                  <a:pt x="1851069" y="1087119"/>
                </a:moveTo>
                <a:lnTo>
                  <a:pt x="297098" y="1087119"/>
                </a:lnTo>
                <a:lnTo>
                  <a:pt x="307195" y="1089659"/>
                </a:lnTo>
                <a:lnTo>
                  <a:pt x="318548" y="1090929"/>
                </a:lnTo>
                <a:lnTo>
                  <a:pt x="1685533" y="1090929"/>
                </a:lnTo>
                <a:lnTo>
                  <a:pt x="1699308" y="1089659"/>
                </a:lnTo>
                <a:lnTo>
                  <a:pt x="1817410" y="1089659"/>
                </a:lnTo>
                <a:lnTo>
                  <a:pt x="1830222" y="1088389"/>
                </a:lnTo>
                <a:lnTo>
                  <a:pt x="1854005" y="1088389"/>
                </a:lnTo>
                <a:lnTo>
                  <a:pt x="1851069" y="1087119"/>
                </a:lnTo>
                <a:close/>
              </a:path>
              <a:path w="6256655" h="1125220">
                <a:moveTo>
                  <a:pt x="2069198" y="1087119"/>
                </a:moveTo>
                <a:lnTo>
                  <a:pt x="1887398" y="1087119"/>
                </a:lnTo>
                <a:lnTo>
                  <a:pt x="1902341" y="1088389"/>
                </a:lnTo>
                <a:lnTo>
                  <a:pt x="1912929" y="1089659"/>
                </a:lnTo>
                <a:lnTo>
                  <a:pt x="1919514" y="1090929"/>
                </a:lnTo>
                <a:lnTo>
                  <a:pt x="2073832" y="1090929"/>
                </a:lnTo>
                <a:lnTo>
                  <a:pt x="2075624" y="1089659"/>
                </a:lnTo>
                <a:lnTo>
                  <a:pt x="2076236" y="1088389"/>
                </a:lnTo>
                <a:lnTo>
                  <a:pt x="2074488" y="1088389"/>
                </a:lnTo>
                <a:lnTo>
                  <a:pt x="2069198" y="1087119"/>
                </a:lnTo>
                <a:close/>
              </a:path>
              <a:path w="6256655" h="1125220">
                <a:moveTo>
                  <a:pt x="3233854" y="1089659"/>
                </a:moveTo>
                <a:lnTo>
                  <a:pt x="3161194" y="1089659"/>
                </a:lnTo>
                <a:lnTo>
                  <a:pt x="3152585" y="1090929"/>
                </a:lnTo>
                <a:lnTo>
                  <a:pt x="3234230" y="1090929"/>
                </a:lnTo>
                <a:lnTo>
                  <a:pt x="3233854" y="1089659"/>
                </a:lnTo>
                <a:close/>
              </a:path>
              <a:path w="6256655" h="1125220">
                <a:moveTo>
                  <a:pt x="5990508" y="1087119"/>
                </a:moveTo>
                <a:lnTo>
                  <a:pt x="3478451" y="1087119"/>
                </a:lnTo>
                <a:lnTo>
                  <a:pt x="3467327" y="1088389"/>
                </a:lnTo>
                <a:lnTo>
                  <a:pt x="3461801" y="1088389"/>
                </a:lnTo>
                <a:lnTo>
                  <a:pt x="3460966" y="1089659"/>
                </a:lnTo>
                <a:lnTo>
                  <a:pt x="3486374" y="1089659"/>
                </a:lnTo>
                <a:lnTo>
                  <a:pt x="3495375" y="1090929"/>
                </a:lnTo>
                <a:lnTo>
                  <a:pt x="5974042" y="1090929"/>
                </a:lnTo>
                <a:lnTo>
                  <a:pt x="5981665" y="1089705"/>
                </a:lnTo>
                <a:lnTo>
                  <a:pt x="5990508" y="1087119"/>
                </a:lnTo>
                <a:close/>
              </a:path>
              <a:path w="6256655" h="1125220">
                <a:moveTo>
                  <a:pt x="6089632" y="1045209"/>
                </a:moveTo>
                <a:lnTo>
                  <a:pt x="6078591" y="1052829"/>
                </a:lnTo>
                <a:lnTo>
                  <a:pt x="6056416" y="1062989"/>
                </a:lnTo>
                <a:lnTo>
                  <a:pt x="6044973" y="1068069"/>
                </a:lnTo>
                <a:lnTo>
                  <a:pt x="6023036" y="1076073"/>
                </a:lnTo>
                <a:lnTo>
                  <a:pt x="6021287" y="1076959"/>
                </a:lnTo>
                <a:lnTo>
                  <a:pt x="6020696" y="1077147"/>
                </a:lnTo>
                <a:lnTo>
                  <a:pt x="6021221" y="1078229"/>
                </a:lnTo>
                <a:lnTo>
                  <a:pt x="6013654" y="1082039"/>
                </a:lnTo>
                <a:lnTo>
                  <a:pt x="6000174" y="1085849"/>
                </a:lnTo>
                <a:lnTo>
                  <a:pt x="5981947" y="1089659"/>
                </a:lnTo>
                <a:lnTo>
                  <a:pt x="5981665" y="1089705"/>
                </a:lnTo>
                <a:lnTo>
                  <a:pt x="5977476" y="1090929"/>
                </a:lnTo>
                <a:lnTo>
                  <a:pt x="6042645" y="1090929"/>
                </a:lnTo>
                <a:lnTo>
                  <a:pt x="6050481" y="1087119"/>
                </a:lnTo>
                <a:lnTo>
                  <a:pt x="6062458" y="1082039"/>
                </a:lnTo>
                <a:lnTo>
                  <a:pt x="6072781" y="1075689"/>
                </a:lnTo>
                <a:lnTo>
                  <a:pt x="6080880" y="1071879"/>
                </a:lnTo>
                <a:lnTo>
                  <a:pt x="6089016" y="1066799"/>
                </a:lnTo>
                <a:lnTo>
                  <a:pt x="6098896" y="1061719"/>
                </a:lnTo>
                <a:lnTo>
                  <a:pt x="6065360" y="1061719"/>
                </a:lnTo>
                <a:lnTo>
                  <a:pt x="6068899" y="1059179"/>
                </a:lnTo>
                <a:lnTo>
                  <a:pt x="6077169" y="1054099"/>
                </a:lnTo>
                <a:lnTo>
                  <a:pt x="6089632" y="1045209"/>
                </a:lnTo>
                <a:close/>
              </a:path>
              <a:path w="6256655" h="1125220">
                <a:moveTo>
                  <a:pt x="2978926" y="1087119"/>
                </a:moveTo>
                <a:lnTo>
                  <a:pt x="2965329" y="1088389"/>
                </a:lnTo>
                <a:lnTo>
                  <a:pt x="2939789" y="1088389"/>
                </a:lnTo>
                <a:lnTo>
                  <a:pt x="2927494" y="1089659"/>
                </a:lnTo>
                <a:lnTo>
                  <a:pt x="2982599" y="1089659"/>
                </a:lnTo>
                <a:lnTo>
                  <a:pt x="2975229" y="1088389"/>
                </a:lnTo>
                <a:lnTo>
                  <a:pt x="2978926" y="1087119"/>
                </a:lnTo>
                <a:close/>
              </a:path>
              <a:path w="6256655" h="1125220">
                <a:moveTo>
                  <a:pt x="3233256" y="1087119"/>
                </a:moveTo>
                <a:lnTo>
                  <a:pt x="3145336" y="1087119"/>
                </a:lnTo>
                <a:lnTo>
                  <a:pt x="3146083" y="1088389"/>
                </a:lnTo>
                <a:lnTo>
                  <a:pt x="3155056" y="1089659"/>
                </a:lnTo>
                <a:lnTo>
                  <a:pt x="3228295" y="1089659"/>
                </a:lnTo>
                <a:lnTo>
                  <a:pt x="3220390" y="1088389"/>
                </a:lnTo>
                <a:lnTo>
                  <a:pt x="3222500" y="1088389"/>
                </a:lnTo>
                <a:lnTo>
                  <a:pt x="3233256" y="1087119"/>
                </a:lnTo>
                <a:close/>
              </a:path>
              <a:path w="6256655" h="1125220">
                <a:moveTo>
                  <a:pt x="3389712" y="1085849"/>
                </a:moveTo>
                <a:lnTo>
                  <a:pt x="3273216" y="1085849"/>
                </a:lnTo>
                <a:lnTo>
                  <a:pt x="3283667" y="1087119"/>
                </a:lnTo>
                <a:lnTo>
                  <a:pt x="3343271" y="1087119"/>
                </a:lnTo>
                <a:lnTo>
                  <a:pt x="3350414" y="1088389"/>
                </a:lnTo>
                <a:lnTo>
                  <a:pt x="3352175" y="1089659"/>
                </a:lnTo>
                <a:lnTo>
                  <a:pt x="3361521" y="1088389"/>
                </a:lnTo>
                <a:lnTo>
                  <a:pt x="3389712" y="1085849"/>
                </a:lnTo>
                <a:close/>
              </a:path>
              <a:path w="6256655" h="1125220">
                <a:moveTo>
                  <a:pt x="1887398" y="1087119"/>
                </a:moveTo>
                <a:lnTo>
                  <a:pt x="1851069" y="1087119"/>
                </a:lnTo>
                <a:lnTo>
                  <a:pt x="1862960" y="1088389"/>
                </a:lnTo>
                <a:lnTo>
                  <a:pt x="1878107" y="1088389"/>
                </a:lnTo>
                <a:lnTo>
                  <a:pt x="1887398" y="1087119"/>
                </a:lnTo>
                <a:close/>
              </a:path>
              <a:path w="6256655" h="1125220">
                <a:moveTo>
                  <a:pt x="4611644" y="1075689"/>
                </a:moveTo>
                <a:lnTo>
                  <a:pt x="4277543" y="1075689"/>
                </a:lnTo>
                <a:lnTo>
                  <a:pt x="4310318" y="1078229"/>
                </a:lnTo>
                <a:lnTo>
                  <a:pt x="4322755" y="1078229"/>
                </a:lnTo>
                <a:lnTo>
                  <a:pt x="4315516" y="1079499"/>
                </a:lnTo>
                <a:lnTo>
                  <a:pt x="3957835" y="1079499"/>
                </a:lnTo>
                <a:lnTo>
                  <a:pt x="3958582" y="1080769"/>
                </a:lnTo>
                <a:lnTo>
                  <a:pt x="1397976" y="1080769"/>
                </a:lnTo>
                <a:lnTo>
                  <a:pt x="1390283" y="1082039"/>
                </a:lnTo>
                <a:lnTo>
                  <a:pt x="888722" y="1082039"/>
                </a:lnTo>
                <a:lnTo>
                  <a:pt x="894967" y="1083309"/>
                </a:lnTo>
                <a:lnTo>
                  <a:pt x="893644" y="1084579"/>
                </a:lnTo>
                <a:lnTo>
                  <a:pt x="3034020" y="1084579"/>
                </a:lnTo>
                <a:lnTo>
                  <a:pt x="3029062" y="1085849"/>
                </a:lnTo>
                <a:lnTo>
                  <a:pt x="3031541" y="1087119"/>
                </a:lnTo>
                <a:lnTo>
                  <a:pt x="3233256" y="1087119"/>
                </a:lnTo>
                <a:lnTo>
                  <a:pt x="3241679" y="1088389"/>
                </a:lnTo>
                <a:lnTo>
                  <a:pt x="3255061" y="1088389"/>
                </a:lnTo>
                <a:lnTo>
                  <a:pt x="3270454" y="1087119"/>
                </a:lnTo>
                <a:lnTo>
                  <a:pt x="3273216" y="1085849"/>
                </a:lnTo>
                <a:lnTo>
                  <a:pt x="5994852" y="1085849"/>
                </a:lnTo>
                <a:lnTo>
                  <a:pt x="6009296" y="1080769"/>
                </a:lnTo>
                <a:lnTo>
                  <a:pt x="6020696" y="1077147"/>
                </a:lnTo>
                <a:lnTo>
                  <a:pt x="6020605" y="1076959"/>
                </a:lnTo>
                <a:lnTo>
                  <a:pt x="4623423" y="1076959"/>
                </a:lnTo>
                <a:lnTo>
                  <a:pt x="4611644" y="1075689"/>
                </a:lnTo>
                <a:close/>
              </a:path>
              <a:path w="6256655" h="1125220">
                <a:moveTo>
                  <a:pt x="5994852" y="1085849"/>
                </a:moveTo>
                <a:lnTo>
                  <a:pt x="3412170" y="1085849"/>
                </a:lnTo>
                <a:lnTo>
                  <a:pt x="3426282" y="1087119"/>
                </a:lnTo>
                <a:lnTo>
                  <a:pt x="3434234" y="1088389"/>
                </a:lnTo>
                <a:lnTo>
                  <a:pt x="3460278" y="1088389"/>
                </a:lnTo>
                <a:lnTo>
                  <a:pt x="3478451" y="1087119"/>
                </a:lnTo>
                <a:lnTo>
                  <a:pt x="5990508" y="1087119"/>
                </a:lnTo>
                <a:lnTo>
                  <a:pt x="5994852" y="1085849"/>
                </a:lnTo>
                <a:close/>
              </a:path>
              <a:path w="6256655" h="1125220">
                <a:moveTo>
                  <a:pt x="735200" y="1085849"/>
                </a:moveTo>
                <a:lnTo>
                  <a:pt x="278994" y="1085849"/>
                </a:lnTo>
                <a:lnTo>
                  <a:pt x="288221" y="1087119"/>
                </a:lnTo>
                <a:lnTo>
                  <a:pt x="731289" y="1087119"/>
                </a:lnTo>
                <a:lnTo>
                  <a:pt x="735200" y="1085849"/>
                </a:lnTo>
                <a:close/>
              </a:path>
              <a:path w="6256655" h="1125220">
                <a:moveTo>
                  <a:pt x="883730" y="1083309"/>
                </a:moveTo>
                <a:lnTo>
                  <a:pt x="812401" y="1083309"/>
                </a:lnTo>
                <a:lnTo>
                  <a:pt x="812818" y="1084579"/>
                </a:lnTo>
                <a:lnTo>
                  <a:pt x="817847" y="1085849"/>
                </a:lnTo>
                <a:lnTo>
                  <a:pt x="768469" y="1085849"/>
                </a:lnTo>
                <a:lnTo>
                  <a:pt x="770948" y="1087119"/>
                </a:lnTo>
                <a:lnTo>
                  <a:pt x="2059188" y="1087119"/>
                </a:lnTo>
                <a:lnTo>
                  <a:pt x="2070104" y="1085849"/>
                </a:lnTo>
                <a:lnTo>
                  <a:pt x="2078871" y="1084579"/>
                </a:lnTo>
                <a:lnTo>
                  <a:pt x="893644" y="1084579"/>
                </a:lnTo>
                <a:lnTo>
                  <a:pt x="883730" y="1083309"/>
                </a:lnTo>
                <a:close/>
              </a:path>
              <a:path w="6256655" h="1125220">
                <a:moveTo>
                  <a:pt x="790319" y="1084579"/>
                </a:moveTo>
                <a:lnTo>
                  <a:pt x="762264" y="1084579"/>
                </a:lnTo>
                <a:lnTo>
                  <a:pt x="757519" y="1085849"/>
                </a:lnTo>
                <a:lnTo>
                  <a:pt x="802366" y="1085849"/>
                </a:lnTo>
                <a:lnTo>
                  <a:pt x="790319" y="1084579"/>
                </a:lnTo>
                <a:close/>
              </a:path>
              <a:path w="6256655" h="1125220">
                <a:moveTo>
                  <a:pt x="3019383" y="1084579"/>
                </a:moveTo>
                <a:lnTo>
                  <a:pt x="2981740" y="1084579"/>
                </a:lnTo>
                <a:lnTo>
                  <a:pt x="2996554" y="1085849"/>
                </a:lnTo>
                <a:lnTo>
                  <a:pt x="3017335" y="1085849"/>
                </a:lnTo>
                <a:lnTo>
                  <a:pt x="3019383" y="1084579"/>
                </a:lnTo>
                <a:close/>
              </a:path>
              <a:path w="6256655" h="1125220">
                <a:moveTo>
                  <a:pt x="755170" y="1080769"/>
                </a:moveTo>
                <a:lnTo>
                  <a:pt x="378718" y="1080769"/>
                </a:lnTo>
                <a:lnTo>
                  <a:pt x="390980" y="1082039"/>
                </a:lnTo>
                <a:lnTo>
                  <a:pt x="434491" y="1082039"/>
                </a:lnTo>
                <a:lnTo>
                  <a:pt x="432417" y="1083309"/>
                </a:lnTo>
                <a:lnTo>
                  <a:pt x="420797" y="1084579"/>
                </a:lnTo>
                <a:lnTo>
                  <a:pt x="738845" y="1084579"/>
                </a:lnTo>
                <a:lnTo>
                  <a:pt x="742491" y="1083309"/>
                </a:lnTo>
                <a:lnTo>
                  <a:pt x="750150" y="1082039"/>
                </a:lnTo>
                <a:lnTo>
                  <a:pt x="755170" y="1080769"/>
                </a:lnTo>
                <a:close/>
              </a:path>
              <a:path w="6256655" h="1125220">
                <a:moveTo>
                  <a:pt x="392053" y="1070609"/>
                </a:moveTo>
                <a:lnTo>
                  <a:pt x="227597" y="1070609"/>
                </a:lnTo>
                <a:lnTo>
                  <a:pt x="237869" y="1074419"/>
                </a:lnTo>
                <a:lnTo>
                  <a:pt x="249577" y="1079499"/>
                </a:lnTo>
                <a:lnTo>
                  <a:pt x="256552" y="1082039"/>
                </a:lnTo>
                <a:lnTo>
                  <a:pt x="257904" y="1083309"/>
                </a:lnTo>
                <a:lnTo>
                  <a:pt x="373274" y="1083309"/>
                </a:lnTo>
                <a:lnTo>
                  <a:pt x="367636" y="1082039"/>
                </a:lnTo>
                <a:lnTo>
                  <a:pt x="360013" y="1082039"/>
                </a:lnTo>
                <a:lnTo>
                  <a:pt x="349122" y="1080769"/>
                </a:lnTo>
                <a:lnTo>
                  <a:pt x="755170" y="1080769"/>
                </a:lnTo>
                <a:lnTo>
                  <a:pt x="754540" y="1079499"/>
                </a:lnTo>
                <a:lnTo>
                  <a:pt x="745251" y="1076959"/>
                </a:lnTo>
                <a:lnTo>
                  <a:pt x="987890" y="1076959"/>
                </a:lnTo>
                <a:lnTo>
                  <a:pt x="998546" y="1075689"/>
                </a:lnTo>
                <a:lnTo>
                  <a:pt x="533297" y="1075689"/>
                </a:lnTo>
                <a:lnTo>
                  <a:pt x="521843" y="1074419"/>
                </a:lnTo>
                <a:lnTo>
                  <a:pt x="511088" y="1074419"/>
                </a:lnTo>
                <a:lnTo>
                  <a:pt x="500502" y="1073149"/>
                </a:lnTo>
                <a:lnTo>
                  <a:pt x="420350" y="1073149"/>
                </a:lnTo>
                <a:lnTo>
                  <a:pt x="403077" y="1071879"/>
                </a:lnTo>
                <a:lnTo>
                  <a:pt x="392053" y="1070609"/>
                </a:lnTo>
                <a:close/>
              </a:path>
              <a:path w="6256655" h="1125220">
                <a:moveTo>
                  <a:pt x="883646" y="1079499"/>
                </a:moveTo>
                <a:lnTo>
                  <a:pt x="856592" y="1080769"/>
                </a:lnTo>
                <a:lnTo>
                  <a:pt x="843766" y="1080769"/>
                </a:lnTo>
                <a:lnTo>
                  <a:pt x="832279" y="1082039"/>
                </a:lnTo>
                <a:lnTo>
                  <a:pt x="822786" y="1082039"/>
                </a:lnTo>
                <a:lnTo>
                  <a:pt x="815942" y="1083309"/>
                </a:lnTo>
                <a:lnTo>
                  <a:pt x="858330" y="1083309"/>
                </a:lnTo>
                <a:lnTo>
                  <a:pt x="871143" y="1082039"/>
                </a:lnTo>
                <a:lnTo>
                  <a:pt x="883646" y="1079499"/>
                </a:lnTo>
                <a:close/>
              </a:path>
              <a:path w="6256655" h="1125220">
                <a:moveTo>
                  <a:pt x="1390463" y="1076959"/>
                </a:moveTo>
                <a:lnTo>
                  <a:pt x="1234916" y="1076959"/>
                </a:lnTo>
                <a:lnTo>
                  <a:pt x="1237360" y="1078229"/>
                </a:lnTo>
                <a:lnTo>
                  <a:pt x="1234407" y="1079499"/>
                </a:lnTo>
                <a:lnTo>
                  <a:pt x="1226897" y="1080769"/>
                </a:lnTo>
                <a:lnTo>
                  <a:pt x="893264" y="1080769"/>
                </a:lnTo>
                <a:lnTo>
                  <a:pt x="888600" y="1082039"/>
                </a:lnTo>
                <a:lnTo>
                  <a:pt x="1390283" y="1082039"/>
                </a:lnTo>
                <a:lnTo>
                  <a:pt x="1385184" y="1079499"/>
                </a:lnTo>
                <a:lnTo>
                  <a:pt x="1385585" y="1078229"/>
                </a:lnTo>
                <a:lnTo>
                  <a:pt x="1390463" y="1076959"/>
                </a:lnTo>
                <a:close/>
              </a:path>
              <a:path w="6256655" h="1125220">
                <a:moveTo>
                  <a:pt x="873640" y="1076959"/>
                </a:moveTo>
                <a:lnTo>
                  <a:pt x="756076" y="1076959"/>
                </a:lnTo>
                <a:lnTo>
                  <a:pt x="756076" y="1078229"/>
                </a:lnTo>
                <a:lnTo>
                  <a:pt x="779915" y="1080769"/>
                </a:lnTo>
                <a:lnTo>
                  <a:pt x="825854" y="1080769"/>
                </a:lnTo>
                <a:lnTo>
                  <a:pt x="837432" y="1079499"/>
                </a:lnTo>
                <a:lnTo>
                  <a:pt x="861247" y="1078229"/>
                </a:lnTo>
                <a:lnTo>
                  <a:pt x="873640" y="1076959"/>
                </a:lnTo>
                <a:close/>
              </a:path>
              <a:path w="6256655" h="1125220">
                <a:moveTo>
                  <a:pt x="941613" y="1079499"/>
                </a:moveTo>
                <a:lnTo>
                  <a:pt x="911605" y="1079499"/>
                </a:lnTo>
                <a:lnTo>
                  <a:pt x="901377" y="1080769"/>
                </a:lnTo>
                <a:lnTo>
                  <a:pt x="946937" y="1080769"/>
                </a:lnTo>
                <a:lnTo>
                  <a:pt x="941613" y="1079499"/>
                </a:lnTo>
                <a:close/>
              </a:path>
              <a:path w="6256655" h="1125220">
                <a:moveTo>
                  <a:pt x="987890" y="1076959"/>
                </a:moveTo>
                <a:lnTo>
                  <a:pt x="928277" y="1076959"/>
                </a:lnTo>
                <a:lnTo>
                  <a:pt x="943593" y="1078229"/>
                </a:lnTo>
                <a:lnTo>
                  <a:pt x="959331" y="1078229"/>
                </a:lnTo>
                <a:lnTo>
                  <a:pt x="956852" y="1079499"/>
                </a:lnTo>
                <a:lnTo>
                  <a:pt x="949416" y="1079499"/>
                </a:lnTo>
                <a:lnTo>
                  <a:pt x="946937" y="1080769"/>
                </a:lnTo>
                <a:lnTo>
                  <a:pt x="977893" y="1080769"/>
                </a:lnTo>
                <a:lnTo>
                  <a:pt x="976522" y="1079499"/>
                </a:lnTo>
                <a:lnTo>
                  <a:pt x="980201" y="1078229"/>
                </a:lnTo>
                <a:lnTo>
                  <a:pt x="987890" y="1076959"/>
                </a:lnTo>
                <a:close/>
              </a:path>
              <a:path w="6256655" h="1125220">
                <a:moveTo>
                  <a:pt x="1421740" y="1075689"/>
                </a:moveTo>
                <a:lnTo>
                  <a:pt x="1011127" y="1075689"/>
                </a:lnTo>
                <a:lnTo>
                  <a:pt x="1005997" y="1078229"/>
                </a:lnTo>
                <a:lnTo>
                  <a:pt x="988430" y="1080769"/>
                </a:lnTo>
                <a:lnTo>
                  <a:pt x="1006396" y="1080769"/>
                </a:lnTo>
                <a:lnTo>
                  <a:pt x="1019976" y="1079499"/>
                </a:lnTo>
                <a:lnTo>
                  <a:pt x="1033608" y="1079499"/>
                </a:lnTo>
                <a:lnTo>
                  <a:pt x="1038040" y="1078229"/>
                </a:lnTo>
                <a:lnTo>
                  <a:pt x="1039601" y="1078229"/>
                </a:lnTo>
                <a:lnTo>
                  <a:pt x="1037330" y="1076959"/>
                </a:lnTo>
                <a:lnTo>
                  <a:pt x="1409563" y="1076959"/>
                </a:lnTo>
                <a:lnTo>
                  <a:pt x="1421740" y="1075689"/>
                </a:lnTo>
                <a:close/>
              </a:path>
              <a:path w="6256655" h="1125220">
                <a:moveTo>
                  <a:pt x="1058523" y="1079499"/>
                </a:moveTo>
                <a:lnTo>
                  <a:pt x="1036841" y="1079499"/>
                </a:lnTo>
                <a:lnTo>
                  <a:pt x="1025103" y="1080769"/>
                </a:lnTo>
                <a:lnTo>
                  <a:pt x="1073170" y="1080769"/>
                </a:lnTo>
                <a:lnTo>
                  <a:pt x="1058523" y="1079499"/>
                </a:lnTo>
                <a:close/>
              </a:path>
              <a:path w="6256655" h="1125220">
                <a:moveTo>
                  <a:pt x="1179478" y="1078229"/>
                </a:moveTo>
                <a:lnTo>
                  <a:pt x="1103493" y="1078229"/>
                </a:lnTo>
                <a:lnTo>
                  <a:pt x="1101413" y="1079499"/>
                </a:lnTo>
                <a:lnTo>
                  <a:pt x="1078136" y="1079499"/>
                </a:lnTo>
                <a:lnTo>
                  <a:pt x="1073170" y="1080769"/>
                </a:lnTo>
                <a:lnTo>
                  <a:pt x="1174980" y="1080769"/>
                </a:lnTo>
                <a:lnTo>
                  <a:pt x="1174483" y="1079499"/>
                </a:lnTo>
                <a:lnTo>
                  <a:pt x="1179478" y="1078229"/>
                </a:lnTo>
                <a:close/>
              </a:path>
              <a:path w="6256655" h="1125220">
                <a:moveTo>
                  <a:pt x="1417390" y="1078229"/>
                </a:moveTo>
                <a:lnTo>
                  <a:pt x="1405415" y="1078229"/>
                </a:lnTo>
                <a:lnTo>
                  <a:pt x="1403872" y="1079499"/>
                </a:lnTo>
                <a:lnTo>
                  <a:pt x="1403614" y="1079499"/>
                </a:lnTo>
                <a:lnTo>
                  <a:pt x="1403384" y="1080769"/>
                </a:lnTo>
                <a:lnTo>
                  <a:pt x="1453642" y="1080769"/>
                </a:lnTo>
                <a:lnTo>
                  <a:pt x="1420855" y="1079499"/>
                </a:lnTo>
                <a:lnTo>
                  <a:pt x="1417390" y="1078229"/>
                </a:lnTo>
                <a:close/>
              </a:path>
              <a:path w="6256655" h="1125220">
                <a:moveTo>
                  <a:pt x="1467397" y="1075689"/>
                </a:moveTo>
                <a:lnTo>
                  <a:pt x="1421740" y="1075689"/>
                </a:lnTo>
                <a:lnTo>
                  <a:pt x="1434304" y="1076959"/>
                </a:lnTo>
                <a:lnTo>
                  <a:pt x="1446233" y="1076959"/>
                </a:lnTo>
                <a:lnTo>
                  <a:pt x="1456504" y="1078229"/>
                </a:lnTo>
                <a:lnTo>
                  <a:pt x="1464096" y="1079499"/>
                </a:lnTo>
                <a:lnTo>
                  <a:pt x="1467469" y="1080769"/>
                </a:lnTo>
                <a:lnTo>
                  <a:pt x="1531162" y="1080769"/>
                </a:lnTo>
                <a:lnTo>
                  <a:pt x="1522879" y="1079499"/>
                </a:lnTo>
                <a:lnTo>
                  <a:pt x="1493745" y="1079499"/>
                </a:lnTo>
                <a:lnTo>
                  <a:pt x="1479396" y="1078229"/>
                </a:lnTo>
                <a:lnTo>
                  <a:pt x="1469530" y="1078229"/>
                </a:lnTo>
                <a:lnTo>
                  <a:pt x="1467397" y="1075689"/>
                </a:lnTo>
                <a:close/>
              </a:path>
              <a:path w="6256655" h="1125220">
                <a:moveTo>
                  <a:pt x="3874395" y="1079499"/>
                </a:moveTo>
                <a:lnTo>
                  <a:pt x="1542657" y="1079499"/>
                </a:lnTo>
                <a:lnTo>
                  <a:pt x="1535484" y="1080769"/>
                </a:lnTo>
                <a:lnTo>
                  <a:pt x="3882981" y="1080769"/>
                </a:lnTo>
                <a:lnTo>
                  <a:pt x="3874395" y="1079499"/>
                </a:lnTo>
                <a:close/>
              </a:path>
              <a:path w="6256655" h="1125220">
                <a:moveTo>
                  <a:pt x="3947690" y="1078229"/>
                </a:moveTo>
                <a:lnTo>
                  <a:pt x="3886476" y="1078229"/>
                </a:lnTo>
                <a:lnTo>
                  <a:pt x="3883432" y="1079499"/>
                </a:lnTo>
                <a:lnTo>
                  <a:pt x="3882981" y="1080769"/>
                </a:lnTo>
                <a:lnTo>
                  <a:pt x="3958582" y="1080769"/>
                </a:lnTo>
                <a:lnTo>
                  <a:pt x="3950469" y="1079499"/>
                </a:lnTo>
                <a:lnTo>
                  <a:pt x="3947690" y="1078229"/>
                </a:lnTo>
                <a:close/>
              </a:path>
              <a:path w="6256655" h="1125220">
                <a:moveTo>
                  <a:pt x="3519557" y="1076959"/>
                </a:moveTo>
                <a:lnTo>
                  <a:pt x="2070081" y="1076959"/>
                </a:lnTo>
                <a:lnTo>
                  <a:pt x="2063451" y="1078229"/>
                </a:lnTo>
                <a:lnTo>
                  <a:pt x="1729344" y="1078229"/>
                </a:lnTo>
                <a:lnTo>
                  <a:pt x="1718312" y="1079499"/>
                </a:lnTo>
                <a:lnTo>
                  <a:pt x="3539764" y="1079499"/>
                </a:lnTo>
                <a:lnTo>
                  <a:pt x="3529087" y="1078229"/>
                </a:lnTo>
                <a:lnTo>
                  <a:pt x="3519557" y="1076959"/>
                </a:lnTo>
                <a:close/>
              </a:path>
              <a:path w="6256655" h="1125220">
                <a:moveTo>
                  <a:pt x="3639468" y="1078229"/>
                </a:moveTo>
                <a:lnTo>
                  <a:pt x="3544200" y="1078229"/>
                </a:lnTo>
                <a:lnTo>
                  <a:pt x="3539764" y="1079499"/>
                </a:lnTo>
                <a:lnTo>
                  <a:pt x="3654107" y="1079499"/>
                </a:lnTo>
                <a:lnTo>
                  <a:pt x="3639468" y="1078229"/>
                </a:lnTo>
                <a:close/>
              </a:path>
              <a:path w="6256655" h="1125220">
                <a:moveTo>
                  <a:pt x="3702729" y="1075689"/>
                </a:moveTo>
                <a:lnTo>
                  <a:pt x="3662168" y="1075689"/>
                </a:lnTo>
                <a:lnTo>
                  <a:pt x="3672188" y="1076959"/>
                </a:lnTo>
                <a:lnTo>
                  <a:pt x="3671995" y="1076959"/>
                </a:lnTo>
                <a:lnTo>
                  <a:pt x="3668088" y="1078229"/>
                </a:lnTo>
                <a:lnTo>
                  <a:pt x="3666968" y="1079499"/>
                </a:lnTo>
                <a:lnTo>
                  <a:pt x="3724316" y="1079499"/>
                </a:lnTo>
                <a:lnTo>
                  <a:pt x="3712405" y="1078229"/>
                </a:lnTo>
                <a:lnTo>
                  <a:pt x="3701758" y="1078229"/>
                </a:lnTo>
                <a:lnTo>
                  <a:pt x="3692650" y="1076959"/>
                </a:lnTo>
                <a:lnTo>
                  <a:pt x="3702729" y="1075689"/>
                </a:lnTo>
                <a:close/>
              </a:path>
              <a:path w="6256655" h="1125220">
                <a:moveTo>
                  <a:pt x="3873861" y="1078229"/>
                </a:moveTo>
                <a:lnTo>
                  <a:pt x="3806783" y="1078229"/>
                </a:lnTo>
                <a:lnTo>
                  <a:pt x="3793114" y="1079499"/>
                </a:lnTo>
                <a:lnTo>
                  <a:pt x="3879781" y="1079499"/>
                </a:lnTo>
                <a:lnTo>
                  <a:pt x="3873861" y="1078229"/>
                </a:lnTo>
                <a:close/>
              </a:path>
              <a:path w="6256655" h="1125220">
                <a:moveTo>
                  <a:pt x="4254564" y="1078229"/>
                </a:moveTo>
                <a:lnTo>
                  <a:pt x="4005912" y="1078229"/>
                </a:lnTo>
                <a:lnTo>
                  <a:pt x="4001022" y="1079499"/>
                </a:lnTo>
                <a:lnTo>
                  <a:pt x="4264055" y="1079499"/>
                </a:lnTo>
                <a:lnTo>
                  <a:pt x="4254564" y="1078229"/>
                </a:lnTo>
                <a:close/>
              </a:path>
              <a:path w="6256655" h="1125220">
                <a:moveTo>
                  <a:pt x="1202051" y="1076959"/>
                </a:moveTo>
                <a:lnTo>
                  <a:pt x="1080920" y="1076959"/>
                </a:lnTo>
                <a:lnTo>
                  <a:pt x="1090524" y="1078229"/>
                </a:lnTo>
                <a:lnTo>
                  <a:pt x="1188991" y="1078229"/>
                </a:lnTo>
                <a:lnTo>
                  <a:pt x="1202051" y="1076959"/>
                </a:lnTo>
                <a:close/>
              </a:path>
              <a:path w="6256655" h="1125220">
                <a:moveTo>
                  <a:pt x="1754514" y="1073149"/>
                </a:moveTo>
                <a:lnTo>
                  <a:pt x="1747248" y="1073149"/>
                </a:lnTo>
                <a:lnTo>
                  <a:pt x="1747436" y="1074419"/>
                </a:lnTo>
                <a:lnTo>
                  <a:pt x="1744271" y="1076959"/>
                </a:lnTo>
                <a:lnTo>
                  <a:pt x="1738119" y="1078229"/>
                </a:lnTo>
                <a:lnTo>
                  <a:pt x="2039198" y="1078229"/>
                </a:lnTo>
                <a:lnTo>
                  <a:pt x="2033759" y="1075689"/>
                </a:lnTo>
                <a:lnTo>
                  <a:pt x="2022437" y="1074419"/>
                </a:lnTo>
                <a:lnTo>
                  <a:pt x="1759674" y="1074419"/>
                </a:lnTo>
                <a:lnTo>
                  <a:pt x="1754514" y="1073149"/>
                </a:lnTo>
                <a:close/>
              </a:path>
              <a:path w="6256655" h="1125220">
                <a:moveTo>
                  <a:pt x="3576698" y="1076959"/>
                </a:moveTo>
                <a:lnTo>
                  <a:pt x="3563346" y="1076959"/>
                </a:lnTo>
                <a:lnTo>
                  <a:pt x="3552287" y="1078229"/>
                </a:lnTo>
                <a:lnTo>
                  <a:pt x="3591665" y="1078229"/>
                </a:lnTo>
                <a:lnTo>
                  <a:pt x="3576698" y="1076959"/>
                </a:lnTo>
                <a:close/>
              </a:path>
              <a:path w="6256655" h="1125220">
                <a:moveTo>
                  <a:pt x="3865177" y="1074419"/>
                </a:moveTo>
                <a:lnTo>
                  <a:pt x="3774527" y="1074419"/>
                </a:lnTo>
                <a:lnTo>
                  <a:pt x="3788721" y="1075689"/>
                </a:lnTo>
                <a:lnTo>
                  <a:pt x="3801378" y="1075689"/>
                </a:lnTo>
                <a:lnTo>
                  <a:pt x="3811862" y="1076959"/>
                </a:lnTo>
                <a:lnTo>
                  <a:pt x="3819774" y="1078229"/>
                </a:lnTo>
                <a:lnTo>
                  <a:pt x="3854617" y="1078229"/>
                </a:lnTo>
                <a:lnTo>
                  <a:pt x="3865177" y="1074419"/>
                </a:lnTo>
                <a:close/>
              </a:path>
              <a:path w="6256655" h="1125220">
                <a:moveTo>
                  <a:pt x="3959521" y="1074419"/>
                </a:moveTo>
                <a:lnTo>
                  <a:pt x="3902952" y="1074419"/>
                </a:lnTo>
                <a:lnTo>
                  <a:pt x="3900589" y="1075689"/>
                </a:lnTo>
                <a:lnTo>
                  <a:pt x="3896255" y="1076959"/>
                </a:lnTo>
                <a:lnTo>
                  <a:pt x="3891151" y="1078229"/>
                </a:lnTo>
                <a:lnTo>
                  <a:pt x="3944550" y="1078229"/>
                </a:lnTo>
                <a:lnTo>
                  <a:pt x="3935358" y="1076959"/>
                </a:lnTo>
                <a:lnTo>
                  <a:pt x="3940808" y="1076959"/>
                </a:lnTo>
                <a:lnTo>
                  <a:pt x="3946818" y="1075689"/>
                </a:lnTo>
                <a:lnTo>
                  <a:pt x="3947107" y="1075689"/>
                </a:lnTo>
                <a:lnTo>
                  <a:pt x="3959521" y="1074419"/>
                </a:lnTo>
                <a:close/>
              </a:path>
              <a:path w="6256655" h="1125220">
                <a:moveTo>
                  <a:pt x="4096047" y="1075689"/>
                </a:moveTo>
                <a:lnTo>
                  <a:pt x="4009583" y="1075689"/>
                </a:lnTo>
                <a:lnTo>
                  <a:pt x="4001948" y="1076959"/>
                </a:lnTo>
                <a:lnTo>
                  <a:pt x="4003915" y="1078229"/>
                </a:lnTo>
                <a:lnTo>
                  <a:pt x="4124306" y="1078229"/>
                </a:lnTo>
                <a:lnTo>
                  <a:pt x="4114586" y="1076959"/>
                </a:lnTo>
                <a:lnTo>
                  <a:pt x="4100186" y="1076959"/>
                </a:lnTo>
                <a:lnTo>
                  <a:pt x="4096047" y="1075689"/>
                </a:lnTo>
                <a:close/>
              </a:path>
              <a:path w="6256655" h="1125220">
                <a:moveTo>
                  <a:pt x="4237624" y="1077072"/>
                </a:moveTo>
                <a:lnTo>
                  <a:pt x="4226824" y="1078229"/>
                </a:lnTo>
                <a:lnTo>
                  <a:pt x="4237605" y="1078229"/>
                </a:lnTo>
                <a:lnTo>
                  <a:pt x="4237624" y="1077072"/>
                </a:lnTo>
                <a:close/>
              </a:path>
              <a:path w="6256655" h="1125220">
                <a:moveTo>
                  <a:pt x="6023036" y="1076073"/>
                </a:moveTo>
                <a:lnTo>
                  <a:pt x="6020605" y="1076959"/>
                </a:lnTo>
                <a:lnTo>
                  <a:pt x="6020696" y="1077147"/>
                </a:lnTo>
                <a:lnTo>
                  <a:pt x="6021287" y="1076959"/>
                </a:lnTo>
                <a:lnTo>
                  <a:pt x="6023036" y="1076073"/>
                </a:lnTo>
                <a:close/>
              </a:path>
              <a:path w="6256655" h="1125220">
                <a:moveTo>
                  <a:pt x="4238677" y="1076959"/>
                </a:moveTo>
                <a:lnTo>
                  <a:pt x="4237626" y="1076959"/>
                </a:lnTo>
                <a:lnTo>
                  <a:pt x="4238677" y="1076959"/>
                </a:lnTo>
                <a:close/>
              </a:path>
              <a:path w="6256655" h="1125220">
                <a:moveTo>
                  <a:pt x="1556136" y="1073149"/>
                </a:moveTo>
                <a:lnTo>
                  <a:pt x="802441" y="1073149"/>
                </a:lnTo>
                <a:lnTo>
                  <a:pt x="788927" y="1074419"/>
                </a:lnTo>
                <a:lnTo>
                  <a:pt x="547390" y="1074419"/>
                </a:lnTo>
                <a:lnTo>
                  <a:pt x="549991" y="1075689"/>
                </a:lnTo>
                <a:lnTo>
                  <a:pt x="1467397" y="1075689"/>
                </a:lnTo>
                <a:lnTo>
                  <a:pt x="1484051" y="1076959"/>
                </a:lnTo>
                <a:lnTo>
                  <a:pt x="1513125" y="1076959"/>
                </a:lnTo>
                <a:lnTo>
                  <a:pt x="1525673" y="1075689"/>
                </a:lnTo>
                <a:lnTo>
                  <a:pt x="1536981" y="1074419"/>
                </a:lnTo>
                <a:lnTo>
                  <a:pt x="1556136" y="1073149"/>
                </a:lnTo>
                <a:close/>
              </a:path>
              <a:path w="6256655" h="1125220">
                <a:moveTo>
                  <a:pt x="1561299" y="1075689"/>
                </a:moveTo>
                <a:lnTo>
                  <a:pt x="1548905" y="1075689"/>
                </a:lnTo>
                <a:lnTo>
                  <a:pt x="1547125" y="1076959"/>
                </a:lnTo>
                <a:lnTo>
                  <a:pt x="1552368" y="1076959"/>
                </a:lnTo>
                <a:lnTo>
                  <a:pt x="1561299" y="1075689"/>
                </a:lnTo>
                <a:close/>
              </a:path>
              <a:path w="6256655" h="1125220">
                <a:moveTo>
                  <a:pt x="2335042" y="1073149"/>
                </a:moveTo>
                <a:lnTo>
                  <a:pt x="2240858" y="1073149"/>
                </a:lnTo>
                <a:lnTo>
                  <a:pt x="2233604" y="1074419"/>
                </a:lnTo>
                <a:lnTo>
                  <a:pt x="2075557" y="1074419"/>
                </a:lnTo>
                <a:lnTo>
                  <a:pt x="2075504" y="1075689"/>
                </a:lnTo>
                <a:lnTo>
                  <a:pt x="2073889" y="1076959"/>
                </a:lnTo>
                <a:lnTo>
                  <a:pt x="3298041" y="1076959"/>
                </a:lnTo>
                <a:lnTo>
                  <a:pt x="3299556" y="1075689"/>
                </a:lnTo>
                <a:lnTo>
                  <a:pt x="2344070" y="1075689"/>
                </a:lnTo>
                <a:lnTo>
                  <a:pt x="2336057" y="1074419"/>
                </a:lnTo>
                <a:lnTo>
                  <a:pt x="2335042" y="1073149"/>
                </a:lnTo>
                <a:close/>
              </a:path>
              <a:path w="6256655" h="1125220">
                <a:moveTo>
                  <a:pt x="3495311" y="1075689"/>
                </a:moveTo>
                <a:lnTo>
                  <a:pt x="3399630" y="1075689"/>
                </a:lnTo>
                <a:lnTo>
                  <a:pt x="3393259" y="1076959"/>
                </a:lnTo>
                <a:lnTo>
                  <a:pt x="3509017" y="1076959"/>
                </a:lnTo>
                <a:lnTo>
                  <a:pt x="3495311" y="1075689"/>
                </a:lnTo>
                <a:close/>
              </a:path>
              <a:path w="6256655" h="1125220">
                <a:moveTo>
                  <a:pt x="4641276" y="1070609"/>
                </a:moveTo>
                <a:lnTo>
                  <a:pt x="3641306" y="1070609"/>
                </a:lnTo>
                <a:lnTo>
                  <a:pt x="3648065" y="1071879"/>
                </a:lnTo>
                <a:lnTo>
                  <a:pt x="3650192" y="1073149"/>
                </a:lnTo>
                <a:lnTo>
                  <a:pt x="3650176" y="1074419"/>
                </a:lnTo>
                <a:lnTo>
                  <a:pt x="3650507" y="1075689"/>
                </a:lnTo>
                <a:lnTo>
                  <a:pt x="3653675" y="1076959"/>
                </a:lnTo>
                <a:lnTo>
                  <a:pt x="3662168" y="1075689"/>
                </a:lnTo>
                <a:lnTo>
                  <a:pt x="3715081" y="1075689"/>
                </a:lnTo>
                <a:lnTo>
                  <a:pt x="3729073" y="1074419"/>
                </a:lnTo>
                <a:lnTo>
                  <a:pt x="3865177" y="1074419"/>
                </a:lnTo>
                <a:lnTo>
                  <a:pt x="3868697" y="1073149"/>
                </a:lnTo>
                <a:lnTo>
                  <a:pt x="4612886" y="1073149"/>
                </a:lnTo>
                <a:lnTo>
                  <a:pt x="4618898" y="1071879"/>
                </a:lnTo>
                <a:lnTo>
                  <a:pt x="4627614" y="1071879"/>
                </a:lnTo>
                <a:lnTo>
                  <a:pt x="4641276" y="1070609"/>
                </a:lnTo>
                <a:close/>
              </a:path>
              <a:path w="6256655" h="1125220">
                <a:moveTo>
                  <a:pt x="5666896" y="1064259"/>
                </a:moveTo>
                <a:lnTo>
                  <a:pt x="5439118" y="1064259"/>
                </a:lnTo>
                <a:lnTo>
                  <a:pt x="5450950" y="1065529"/>
                </a:lnTo>
                <a:lnTo>
                  <a:pt x="5441498" y="1065529"/>
                </a:lnTo>
                <a:lnTo>
                  <a:pt x="5430187" y="1066799"/>
                </a:lnTo>
                <a:lnTo>
                  <a:pt x="5417007" y="1068069"/>
                </a:lnTo>
                <a:lnTo>
                  <a:pt x="5401943" y="1069339"/>
                </a:lnTo>
                <a:lnTo>
                  <a:pt x="5394999" y="1070609"/>
                </a:lnTo>
                <a:lnTo>
                  <a:pt x="4641276" y="1070609"/>
                </a:lnTo>
                <a:lnTo>
                  <a:pt x="4635986" y="1071879"/>
                </a:lnTo>
                <a:lnTo>
                  <a:pt x="4641747" y="1073149"/>
                </a:lnTo>
                <a:lnTo>
                  <a:pt x="4646794" y="1073149"/>
                </a:lnTo>
                <a:lnTo>
                  <a:pt x="4647439" y="1074419"/>
                </a:lnTo>
                <a:lnTo>
                  <a:pt x="4636749" y="1074419"/>
                </a:lnTo>
                <a:lnTo>
                  <a:pt x="4633573" y="1075689"/>
                </a:lnTo>
                <a:lnTo>
                  <a:pt x="4645188" y="1075689"/>
                </a:lnTo>
                <a:lnTo>
                  <a:pt x="4651572" y="1076959"/>
                </a:lnTo>
                <a:lnTo>
                  <a:pt x="6020605" y="1076959"/>
                </a:lnTo>
                <a:lnTo>
                  <a:pt x="6023036" y="1076073"/>
                </a:lnTo>
                <a:lnTo>
                  <a:pt x="6031305" y="1071879"/>
                </a:lnTo>
                <a:lnTo>
                  <a:pt x="6037711" y="1068069"/>
                </a:lnTo>
                <a:lnTo>
                  <a:pt x="5675455" y="1068069"/>
                </a:lnTo>
                <a:lnTo>
                  <a:pt x="5668078" y="1066799"/>
                </a:lnTo>
                <a:lnTo>
                  <a:pt x="5667626" y="1066799"/>
                </a:lnTo>
                <a:lnTo>
                  <a:pt x="5668949" y="1065529"/>
                </a:lnTo>
                <a:lnTo>
                  <a:pt x="5666896" y="1064259"/>
                </a:lnTo>
                <a:close/>
              </a:path>
              <a:path w="6256655" h="1125220">
                <a:moveTo>
                  <a:pt x="1607806" y="1074419"/>
                </a:moveTo>
                <a:lnTo>
                  <a:pt x="1565454" y="1074419"/>
                </a:lnTo>
                <a:lnTo>
                  <a:pt x="1561609" y="1075689"/>
                </a:lnTo>
                <a:lnTo>
                  <a:pt x="1603442" y="1075689"/>
                </a:lnTo>
                <a:lnTo>
                  <a:pt x="1607806" y="1074419"/>
                </a:lnTo>
                <a:close/>
              </a:path>
              <a:path w="6256655" h="1125220">
                <a:moveTo>
                  <a:pt x="2380123" y="1071879"/>
                </a:moveTo>
                <a:lnTo>
                  <a:pt x="2370928" y="1073149"/>
                </a:lnTo>
                <a:lnTo>
                  <a:pt x="2359546" y="1074419"/>
                </a:lnTo>
                <a:lnTo>
                  <a:pt x="2344070" y="1075689"/>
                </a:lnTo>
                <a:lnTo>
                  <a:pt x="2451574" y="1075689"/>
                </a:lnTo>
                <a:lnTo>
                  <a:pt x="2447343" y="1074419"/>
                </a:lnTo>
                <a:lnTo>
                  <a:pt x="2389040" y="1074419"/>
                </a:lnTo>
                <a:lnTo>
                  <a:pt x="2380123" y="1071879"/>
                </a:lnTo>
                <a:close/>
              </a:path>
              <a:path w="6256655" h="1125220">
                <a:moveTo>
                  <a:pt x="2530145" y="1074419"/>
                </a:moveTo>
                <a:lnTo>
                  <a:pt x="2470067" y="1074419"/>
                </a:lnTo>
                <a:lnTo>
                  <a:pt x="2463197" y="1075689"/>
                </a:lnTo>
                <a:lnTo>
                  <a:pt x="2546575" y="1075689"/>
                </a:lnTo>
                <a:lnTo>
                  <a:pt x="2530145" y="1074419"/>
                </a:lnTo>
                <a:close/>
              </a:path>
              <a:path w="6256655" h="1125220">
                <a:moveTo>
                  <a:pt x="2587795" y="1071879"/>
                </a:moveTo>
                <a:lnTo>
                  <a:pt x="2581593" y="1071879"/>
                </a:lnTo>
                <a:lnTo>
                  <a:pt x="2580929" y="1073149"/>
                </a:lnTo>
                <a:lnTo>
                  <a:pt x="2578799" y="1074419"/>
                </a:lnTo>
                <a:lnTo>
                  <a:pt x="2574571" y="1075689"/>
                </a:lnTo>
                <a:lnTo>
                  <a:pt x="2638520" y="1075689"/>
                </a:lnTo>
                <a:lnTo>
                  <a:pt x="2636839" y="1074419"/>
                </a:lnTo>
                <a:lnTo>
                  <a:pt x="2626314" y="1074419"/>
                </a:lnTo>
                <a:lnTo>
                  <a:pt x="2611557" y="1073149"/>
                </a:lnTo>
                <a:lnTo>
                  <a:pt x="2597180" y="1073149"/>
                </a:lnTo>
                <a:lnTo>
                  <a:pt x="2587795" y="1071879"/>
                </a:lnTo>
                <a:close/>
              </a:path>
              <a:path w="6256655" h="1125220">
                <a:moveTo>
                  <a:pt x="2842547" y="1074419"/>
                </a:moveTo>
                <a:lnTo>
                  <a:pt x="2650603" y="1074419"/>
                </a:lnTo>
                <a:lnTo>
                  <a:pt x="2638520" y="1075689"/>
                </a:lnTo>
                <a:lnTo>
                  <a:pt x="2843118" y="1075689"/>
                </a:lnTo>
                <a:lnTo>
                  <a:pt x="2842547" y="1074419"/>
                </a:lnTo>
                <a:close/>
              </a:path>
              <a:path w="6256655" h="1125220">
                <a:moveTo>
                  <a:pt x="3386741" y="1074419"/>
                </a:moveTo>
                <a:lnTo>
                  <a:pt x="2914248" y="1074419"/>
                </a:lnTo>
                <a:lnTo>
                  <a:pt x="2903148" y="1075689"/>
                </a:lnTo>
                <a:lnTo>
                  <a:pt x="3378963" y="1075689"/>
                </a:lnTo>
                <a:lnTo>
                  <a:pt x="3386741" y="1074419"/>
                </a:lnTo>
                <a:close/>
              </a:path>
              <a:path w="6256655" h="1125220">
                <a:moveTo>
                  <a:pt x="3549230" y="1074419"/>
                </a:moveTo>
                <a:lnTo>
                  <a:pt x="3393845" y="1074419"/>
                </a:lnTo>
                <a:lnTo>
                  <a:pt x="3391858" y="1075689"/>
                </a:lnTo>
                <a:lnTo>
                  <a:pt x="3565705" y="1075689"/>
                </a:lnTo>
                <a:lnTo>
                  <a:pt x="3549230" y="1074419"/>
                </a:lnTo>
                <a:close/>
              </a:path>
              <a:path w="6256655" h="1125220">
                <a:moveTo>
                  <a:pt x="3631138" y="1071879"/>
                </a:moveTo>
                <a:lnTo>
                  <a:pt x="3547262" y="1071879"/>
                </a:lnTo>
                <a:lnTo>
                  <a:pt x="3558884" y="1073149"/>
                </a:lnTo>
                <a:lnTo>
                  <a:pt x="3566282" y="1073149"/>
                </a:lnTo>
                <a:lnTo>
                  <a:pt x="3567262" y="1074419"/>
                </a:lnTo>
                <a:lnTo>
                  <a:pt x="3565705" y="1075689"/>
                </a:lnTo>
                <a:lnTo>
                  <a:pt x="3615881" y="1075689"/>
                </a:lnTo>
                <a:lnTo>
                  <a:pt x="3627230" y="1074419"/>
                </a:lnTo>
                <a:lnTo>
                  <a:pt x="3636454" y="1074419"/>
                </a:lnTo>
                <a:lnTo>
                  <a:pt x="3635280" y="1073149"/>
                </a:lnTo>
                <a:lnTo>
                  <a:pt x="3631138" y="1071879"/>
                </a:lnTo>
                <a:close/>
              </a:path>
              <a:path w="6256655" h="1125220">
                <a:moveTo>
                  <a:pt x="4099115" y="1074419"/>
                </a:moveTo>
                <a:lnTo>
                  <a:pt x="3982035" y="1074419"/>
                </a:lnTo>
                <a:lnTo>
                  <a:pt x="3994571" y="1075689"/>
                </a:lnTo>
                <a:lnTo>
                  <a:pt x="4095241" y="1075689"/>
                </a:lnTo>
                <a:lnTo>
                  <a:pt x="4099115" y="1074419"/>
                </a:lnTo>
                <a:close/>
              </a:path>
              <a:path w="6256655" h="1125220">
                <a:moveTo>
                  <a:pt x="4612886" y="1073149"/>
                </a:moveTo>
                <a:lnTo>
                  <a:pt x="4150366" y="1073149"/>
                </a:lnTo>
                <a:lnTo>
                  <a:pt x="4155439" y="1074419"/>
                </a:lnTo>
                <a:lnTo>
                  <a:pt x="4164001" y="1074419"/>
                </a:lnTo>
                <a:lnTo>
                  <a:pt x="4175395" y="1075689"/>
                </a:lnTo>
                <a:lnTo>
                  <a:pt x="4600000" y="1075689"/>
                </a:lnTo>
                <a:lnTo>
                  <a:pt x="4607334" y="1074419"/>
                </a:lnTo>
                <a:lnTo>
                  <a:pt x="4612886" y="1073149"/>
                </a:lnTo>
                <a:close/>
              </a:path>
              <a:path w="6256655" h="1125220">
                <a:moveTo>
                  <a:pt x="697843" y="1073149"/>
                </a:moveTo>
                <a:lnTo>
                  <a:pt x="531610" y="1073149"/>
                </a:lnTo>
                <a:lnTo>
                  <a:pt x="540491" y="1074419"/>
                </a:lnTo>
                <a:lnTo>
                  <a:pt x="711441" y="1074419"/>
                </a:lnTo>
                <a:lnTo>
                  <a:pt x="697843" y="1073149"/>
                </a:lnTo>
                <a:close/>
              </a:path>
              <a:path w="6256655" h="1125220">
                <a:moveTo>
                  <a:pt x="780863" y="1070609"/>
                </a:moveTo>
                <a:lnTo>
                  <a:pt x="751851" y="1070609"/>
                </a:lnTo>
                <a:lnTo>
                  <a:pt x="747690" y="1071879"/>
                </a:lnTo>
                <a:lnTo>
                  <a:pt x="744250" y="1073149"/>
                </a:lnTo>
                <a:lnTo>
                  <a:pt x="740309" y="1073149"/>
                </a:lnTo>
                <a:lnTo>
                  <a:pt x="734648" y="1074419"/>
                </a:lnTo>
                <a:lnTo>
                  <a:pt x="788927" y="1074419"/>
                </a:lnTo>
                <a:lnTo>
                  <a:pt x="780863" y="1073149"/>
                </a:lnTo>
                <a:lnTo>
                  <a:pt x="780863" y="1070609"/>
                </a:lnTo>
                <a:close/>
              </a:path>
              <a:path w="6256655" h="1125220">
                <a:moveTo>
                  <a:pt x="1589008" y="1073149"/>
                </a:moveTo>
                <a:lnTo>
                  <a:pt x="1563877" y="1073149"/>
                </a:lnTo>
                <a:lnTo>
                  <a:pt x="1567442" y="1074419"/>
                </a:lnTo>
                <a:lnTo>
                  <a:pt x="1592042" y="1074419"/>
                </a:lnTo>
                <a:lnTo>
                  <a:pt x="1589008" y="1073149"/>
                </a:lnTo>
                <a:close/>
              </a:path>
              <a:path w="6256655" h="1125220">
                <a:moveTo>
                  <a:pt x="2007506" y="1073149"/>
                </a:moveTo>
                <a:lnTo>
                  <a:pt x="1784505" y="1073149"/>
                </a:lnTo>
                <a:lnTo>
                  <a:pt x="1787476" y="1074419"/>
                </a:lnTo>
                <a:lnTo>
                  <a:pt x="2022437" y="1074419"/>
                </a:lnTo>
                <a:lnTo>
                  <a:pt x="2007506" y="1073149"/>
                </a:lnTo>
                <a:close/>
              </a:path>
              <a:path w="6256655" h="1125220">
                <a:moveTo>
                  <a:pt x="2116457" y="1070609"/>
                </a:moveTo>
                <a:lnTo>
                  <a:pt x="2074480" y="1070609"/>
                </a:lnTo>
                <a:lnTo>
                  <a:pt x="2072772" y="1071879"/>
                </a:lnTo>
                <a:lnTo>
                  <a:pt x="2073503" y="1073149"/>
                </a:lnTo>
                <a:lnTo>
                  <a:pt x="2074680" y="1074419"/>
                </a:lnTo>
                <a:lnTo>
                  <a:pt x="2106327" y="1074419"/>
                </a:lnTo>
                <a:lnTo>
                  <a:pt x="2094089" y="1073149"/>
                </a:lnTo>
                <a:lnTo>
                  <a:pt x="2108202" y="1071879"/>
                </a:lnTo>
                <a:lnTo>
                  <a:pt x="2116457" y="1070609"/>
                </a:lnTo>
                <a:close/>
              </a:path>
              <a:path w="6256655" h="1125220">
                <a:moveTo>
                  <a:pt x="2234478" y="1073149"/>
                </a:moveTo>
                <a:lnTo>
                  <a:pt x="2164025" y="1073149"/>
                </a:lnTo>
                <a:lnTo>
                  <a:pt x="2133021" y="1074419"/>
                </a:lnTo>
                <a:lnTo>
                  <a:pt x="2233604" y="1074419"/>
                </a:lnTo>
                <a:lnTo>
                  <a:pt x="2234478" y="1073149"/>
                </a:lnTo>
                <a:close/>
              </a:path>
              <a:path w="6256655" h="1125220">
                <a:moveTo>
                  <a:pt x="2439366" y="1069339"/>
                </a:moveTo>
                <a:lnTo>
                  <a:pt x="2414687" y="1069339"/>
                </a:lnTo>
                <a:lnTo>
                  <a:pt x="2400368" y="1070609"/>
                </a:lnTo>
                <a:lnTo>
                  <a:pt x="2395770" y="1071879"/>
                </a:lnTo>
                <a:lnTo>
                  <a:pt x="2389040" y="1074419"/>
                </a:lnTo>
                <a:lnTo>
                  <a:pt x="2447336" y="1074419"/>
                </a:lnTo>
                <a:lnTo>
                  <a:pt x="2450380" y="1073149"/>
                </a:lnTo>
                <a:lnTo>
                  <a:pt x="2443975" y="1073149"/>
                </a:lnTo>
                <a:lnTo>
                  <a:pt x="2443607" y="1071879"/>
                </a:lnTo>
                <a:lnTo>
                  <a:pt x="2443772" y="1071879"/>
                </a:lnTo>
                <a:lnTo>
                  <a:pt x="2443661" y="1070609"/>
                </a:lnTo>
                <a:lnTo>
                  <a:pt x="2442462" y="1070609"/>
                </a:lnTo>
                <a:lnTo>
                  <a:pt x="2439366" y="1069339"/>
                </a:lnTo>
                <a:close/>
              </a:path>
              <a:path w="6256655" h="1125220">
                <a:moveTo>
                  <a:pt x="2498240" y="1071879"/>
                </a:moveTo>
                <a:lnTo>
                  <a:pt x="2479764" y="1071879"/>
                </a:lnTo>
                <a:lnTo>
                  <a:pt x="2476590" y="1073149"/>
                </a:lnTo>
                <a:lnTo>
                  <a:pt x="2473944" y="1074419"/>
                </a:lnTo>
                <a:lnTo>
                  <a:pt x="2483961" y="1074419"/>
                </a:lnTo>
                <a:lnTo>
                  <a:pt x="2485676" y="1073149"/>
                </a:lnTo>
                <a:lnTo>
                  <a:pt x="2494621" y="1073149"/>
                </a:lnTo>
                <a:lnTo>
                  <a:pt x="2498240" y="1071879"/>
                </a:lnTo>
                <a:close/>
              </a:path>
              <a:path w="6256655" h="1125220">
                <a:moveTo>
                  <a:pt x="2511519" y="1073149"/>
                </a:moveTo>
                <a:lnTo>
                  <a:pt x="2500036" y="1074419"/>
                </a:lnTo>
                <a:lnTo>
                  <a:pt x="2518425" y="1074419"/>
                </a:lnTo>
                <a:lnTo>
                  <a:pt x="2511519" y="1073149"/>
                </a:lnTo>
                <a:close/>
              </a:path>
              <a:path w="6256655" h="1125220">
                <a:moveTo>
                  <a:pt x="2763379" y="1071879"/>
                </a:moveTo>
                <a:lnTo>
                  <a:pt x="2690561" y="1071879"/>
                </a:lnTo>
                <a:lnTo>
                  <a:pt x="2685759" y="1073149"/>
                </a:lnTo>
                <a:lnTo>
                  <a:pt x="2690717" y="1074419"/>
                </a:lnTo>
                <a:lnTo>
                  <a:pt x="2785787" y="1074419"/>
                </a:lnTo>
                <a:lnTo>
                  <a:pt x="2772774" y="1073149"/>
                </a:lnTo>
                <a:lnTo>
                  <a:pt x="2763379" y="1071879"/>
                </a:lnTo>
                <a:close/>
              </a:path>
              <a:path w="6256655" h="1125220">
                <a:moveTo>
                  <a:pt x="3515100" y="1073149"/>
                </a:moveTo>
                <a:lnTo>
                  <a:pt x="2956248" y="1073149"/>
                </a:lnTo>
                <a:lnTo>
                  <a:pt x="2956869" y="1074419"/>
                </a:lnTo>
                <a:lnTo>
                  <a:pt x="3536591" y="1074419"/>
                </a:lnTo>
                <a:lnTo>
                  <a:pt x="3515100" y="1073149"/>
                </a:lnTo>
                <a:close/>
              </a:path>
              <a:path w="6256655" h="1125220">
                <a:moveTo>
                  <a:pt x="4131096" y="1073149"/>
                </a:moveTo>
                <a:lnTo>
                  <a:pt x="3896967" y="1073149"/>
                </a:lnTo>
                <a:lnTo>
                  <a:pt x="3902145" y="1074419"/>
                </a:lnTo>
                <a:lnTo>
                  <a:pt x="4116772" y="1074419"/>
                </a:lnTo>
                <a:lnTo>
                  <a:pt x="4131096" y="1073149"/>
                </a:lnTo>
                <a:close/>
              </a:path>
              <a:path w="6256655" h="1125220">
                <a:moveTo>
                  <a:pt x="208361" y="1036319"/>
                </a:moveTo>
                <a:lnTo>
                  <a:pt x="160948" y="1036319"/>
                </a:lnTo>
                <a:lnTo>
                  <a:pt x="162706" y="1037589"/>
                </a:lnTo>
                <a:lnTo>
                  <a:pt x="167385" y="1040129"/>
                </a:lnTo>
                <a:lnTo>
                  <a:pt x="183761" y="1050289"/>
                </a:lnTo>
                <a:lnTo>
                  <a:pt x="219520" y="1069339"/>
                </a:lnTo>
                <a:lnTo>
                  <a:pt x="226201" y="1073149"/>
                </a:lnTo>
                <a:lnTo>
                  <a:pt x="230501" y="1073149"/>
                </a:lnTo>
                <a:lnTo>
                  <a:pt x="227597" y="1070609"/>
                </a:lnTo>
                <a:lnTo>
                  <a:pt x="392053" y="1070609"/>
                </a:lnTo>
                <a:lnTo>
                  <a:pt x="382406" y="1069339"/>
                </a:lnTo>
                <a:lnTo>
                  <a:pt x="327506" y="1069339"/>
                </a:lnTo>
                <a:lnTo>
                  <a:pt x="309309" y="1066799"/>
                </a:lnTo>
                <a:lnTo>
                  <a:pt x="294824" y="1064259"/>
                </a:lnTo>
                <a:lnTo>
                  <a:pt x="263490" y="1054099"/>
                </a:lnTo>
                <a:lnTo>
                  <a:pt x="256492" y="1054099"/>
                </a:lnTo>
                <a:lnTo>
                  <a:pt x="246589" y="1051559"/>
                </a:lnTo>
                <a:lnTo>
                  <a:pt x="234298" y="1047749"/>
                </a:lnTo>
                <a:lnTo>
                  <a:pt x="220137" y="1041399"/>
                </a:lnTo>
                <a:lnTo>
                  <a:pt x="212831" y="1038859"/>
                </a:lnTo>
                <a:lnTo>
                  <a:pt x="208361" y="1036319"/>
                </a:lnTo>
                <a:close/>
              </a:path>
              <a:path w="6256655" h="1125220">
                <a:moveTo>
                  <a:pt x="449248" y="1070609"/>
                </a:moveTo>
                <a:lnTo>
                  <a:pt x="436513" y="1071879"/>
                </a:lnTo>
                <a:lnTo>
                  <a:pt x="429355" y="1073149"/>
                </a:lnTo>
                <a:lnTo>
                  <a:pt x="489555" y="1073149"/>
                </a:lnTo>
                <a:lnTo>
                  <a:pt x="477716" y="1071879"/>
                </a:lnTo>
                <a:lnTo>
                  <a:pt x="464457" y="1071879"/>
                </a:lnTo>
                <a:lnTo>
                  <a:pt x="449248" y="1070609"/>
                </a:lnTo>
                <a:close/>
              </a:path>
              <a:path w="6256655" h="1125220">
                <a:moveTo>
                  <a:pt x="718239" y="1070609"/>
                </a:moveTo>
                <a:lnTo>
                  <a:pt x="572262" y="1070609"/>
                </a:lnTo>
                <a:lnTo>
                  <a:pt x="556148" y="1071879"/>
                </a:lnTo>
                <a:lnTo>
                  <a:pt x="548407" y="1073149"/>
                </a:lnTo>
                <a:lnTo>
                  <a:pt x="718992" y="1073149"/>
                </a:lnTo>
                <a:lnTo>
                  <a:pt x="718239" y="1070609"/>
                </a:lnTo>
                <a:close/>
              </a:path>
              <a:path w="6256655" h="1125220">
                <a:moveTo>
                  <a:pt x="1023587" y="1066799"/>
                </a:moveTo>
                <a:lnTo>
                  <a:pt x="1022647" y="1069339"/>
                </a:lnTo>
                <a:lnTo>
                  <a:pt x="1013782" y="1070609"/>
                </a:lnTo>
                <a:lnTo>
                  <a:pt x="999689" y="1071879"/>
                </a:lnTo>
                <a:lnTo>
                  <a:pt x="803970" y="1071879"/>
                </a:lnTo>
                <a:lnTo>
                  <a:pt x="810554" y="1073149"/>
                </a:lnTo>
                <a:lnTo>
                  <a:pt x="1592559" y="1073149"/>
                </a:lnTo>
                <a:lnTo>
                  <a:pt x="1599846" y="1071879"/>
                </a:lnTo>
                <a:lnTo>
                  <a:pt x="1603278" y="1070609"/>
                </a:lnTo>
                <a:lnTo>
                  <a:pt x="1605821" y="1070609"/>
                </a:lnTo>
                <a:lnTo>
                  <a:pt x="1606911" y="1069339"/>
                </a:lnTo>
                <a:lnTo>
                  <a:pt x="1150435" y="1069339"/>
                </a:lnTo>
                <a:lnTo>
                  <a:pt x="1153752" y="1068069"/>
                </a:lnTo>
                <a:lnTo>
                  <a:pt x="1045966" y="1068069"/>
                </a:lnTo>
                <a:lnTo>
                  <a:pt x="1023587" y="1066799"/>
                </a:lnTo>
                <a:close/>
              </a:path>
              <a:path w="6256655" h="1125220">
                <a:moveTo>
                  <a:pt x="1995939" y="1069339"/>
                </a:moveTo>
                <a:lnTo>
                  <a:pt x="1968688" y="1069339"/>
                </a:lnTo>
                <a:lnTo>
                  <a:pt x="1955828" y="1070609"/>
                </a:lnTo>
                <a:lnTo>
                  <a:pt x="1944330" y="1071879"/>
                </a:lnTo>
                <a:lnTo>
                  <a:pt x="1763003" y="1071879"/>
                </a:lnTo>
                <a:lnTo>
                  <a:pt x="1765293" y="1073149"/>
                </a:lnTo>
                <a:lnTo>
                  <a:pt x="1991237" y="1073149"/>
                </a:lnTo>
                <a:lnTo>
                  <a:pt x="1989522" y="1070609"/>
                </a:lnTo>
                <a:lnTo>
                  <a:pt x="2009053" y="1070609"/>
                </a:lnTo>
                <a:lnTo>
                  <a:pt x="1995939" y="1069339"/>
                </a:lnTo>
                <a:close/>
              </a:path>
              <a:path w="6256655" h="1125220">
                <a:moveTo>
                  <a:pt x="2185727" y="1070609"/>
                </a:moveTo>
                <a:lnTo>
                  <a:pt x="2177366" y="1073149"/>
                </a:lnTo>
                <a:lnTo>
                  <a:pt x="2230236" y="1073149"/>
                </a:lnTo>
                <a:lnTo>
                  <a:pt x="2220770" y="1071879"/>
                </a:lnTo>
                <a:lnTo>
                  <a:pt x="2205970" y="1071879"/>
                </a:lnTo>
                <a:lnTo>
                  <a:pt x="2185727" y="1070609"/>
                </a:lnTo>
                <a:close/>
              </a:path>
              <a:path w="6256655" h="1125220">
                <a:moveTo>
                  <a:pt x="2352109" y="1071879"/>
                </a:moveTo>
                <a:lnTo>
                  <a:pt x="2273520" y="1071879"/>
                </a:lnTo>
                <a:lnTo>
                  <a:pt x="2262430" y="1073149"/>
                </a:lnTo>
                <a:lnTo>
                  <a:pt x="2338836" y="1073149"/>
                </a:lnTo>
                <a:lnTo>
                  <a:pt x="2352109" y="1071879"/>
                </a:lnTo>
                <a:close/>
              </a:path>
              <a:path w="6256655" h="1125220">
                <a:moveTo>
                  <a:pt x="2466079" y="1071879"/>
                </a:moveTo>
                <a:lnTo>
                  <a:pt x="2456388" y="1071879"/>
                </a:lnTo>
                <a:lnTo>
                  <a:pt x="2449555" y="1073149"/>
                </a:lnTo>
                <a:lnTo>
                  <a:pt x="2455300" y="1073149"/>
                </a:lnTo>
                <a:lnTo>
                  <a:pt x="2466079" y="1071879"/>
                </a:lnTo>
                <a:close/>
              </a:path>
              <a:path w="6256655" h="1125220">
                <a:moveTo>
                  <a:pt x="2680213" y="1071879"/>
                </a:moveTo>
                <a:lnTo>
                  <a:pt x="2649818" y="1071879"/>
                </a:lnTo>
                <a:lnTo>
                  <a:pt x="2666550" y="1073149"/>
                </a:lnTo>
                <a:lnTo>
                  <a:pt x="2680213" y="1071879"/>
                </a:lnTo>
                <a:close/>
              </a:path>
              <a:path w="6256655" h="1125220">
                <a:moveTo>
                  <a:pt x="3618408" y="1070609"/>
                </a:moveTo>
                <a:lnTo>
                  <a:pt x="2921336" y="1070609"/>
                </a:lnTo>
                <a:lnTo>
                  <a:pt x="2922013" y="1071879"/>
                </a:lnTo>
                <a:lnTo>
                  <a:pt x="2929006" y="1073149"/>
                </a:lnTo>
                <a:lnTo>
                  <a:pt x="3502385" y="1073149"/>
                </a:lnTo>
                <a:lnTo>
                  <a:pt x="3508978" y="1071879"/>
                </a:lnTo>
                <a:lnTo>
                  <a:pt x="3617662" y="1071879"/>
                </a:lnTo>
                <a:lnTo>
                  <a:pt x="3618408" y="1070609"/>
                </a:lnTo>
                <a:close/>
              </a:path>
              <a:path w="6256655" h="1125220">
                <a:moveTo>
                  <a:pt x="985419" y="1066799"/>
                </a:moveTo>
                <a:lnTo>
                  <a:pt x="934573" y="1066799"/>
                </a:lnTo>
                <a:lnTo>
                  <a:pt x="932066" y="1068069"/>
                </a:lnTo>
                <a:lnTo>
                  <a:pt x="935783" y="1069339"/>
                </a:lnTo>
                <a:lnTo>
                  <a:pt x="920911" y="1070609"/>
                </a:lnTo>
                <a:lnTo>
                  <a:pt x="801169" y="1070609"/>
                </a:lnTo>
                <a:lnTo>
                  <a:pt x="799793" y="1071879"/>
                </a:lnTo>
                <a:lnTo>
                  <a:pt x="999689" y="1071879"/>
                </a:lnTo>
                <a:lnTo>
                  <a:pt x="989873" y="1070609"/>
                </a:lnTo>
                <a:lnTo>
                  <a:pt x="989800" y="1069339"/>
                </a:lnTo>
                <a:lnTo>
                  <a:pt x="994274" y="1069339"/>
                </a:lnTo>
                <a:lnTo>
                  <a:pt x="998097" y="1068069"/>
                </a:lnTo>
                <a:lnTo>
                  <a:pt x="985419" y="1066799"/>
                </a:lnTo>
                <a:close/>
              </a:path>
              <a:path w="6256655" h="1125220">
                <a:moveTo>
                  <a:pt x="1767519" y="1070609"/>
                </a:moveTo>
                <a:lnTo>
                  <a:pt x="1763455" y="1071879"/>
                </a:lnTo>
                <a:lnTo>
                  <a:pt x="1781764" y="1071879"/>
                </a:lnTo>
                <a:lnTo>
                  <a:pt x="1767519" y="1070609"/>
                </a:lnTo>
                <a:close/>
              </a:path>
              <a:path w="6256655" h="1125220">
                <a:moveTo>
                  <a:pt x="1909506" y="1070609"/>
                </a:moveTo>
                <a:lnTo>
                  <a:pt x="1861090" y="1071879"/>
                </a:lnTo>
                <a:lnTo>
                  <a:pt x="1932826" y="1071879"/>
                </a:lnTo>
                <a:lnTo>
                  <a:pt x="1909506" y="1070609"/>
                </a:lnTo>
                <a:close/>
              </a:path>
              <a:path w="6256655" h="1125220">
                <a:moveTo>
                  <a:pt x="2290341" y="1070609"/>
                </a:moveTo>
                <a:lnTo>
                  <a:pt x="2288637" y="1070609"/>
                </a:lnTo>
                <a:lnTo>
                  <a:pt x="2288237" y="1071879"/>
                </a:lnTo>
                <a:lnTo>
                  <a:pt x="2311260" y="1071879"/>
                </a:lnTo>
                <a:lnTo>
                  <a:pt x="2290341" y="1070609"/>
                </a:lnTo>
                <a:close/>
              </a:path>
              <a:path w="6256655" h="1125220">
                <a:moveTo>
                  <a:pt x="2358381" y="1070609"/>
                </a:moveTo>
                <a:lnTo>
                  <a:pt x="2340227" y="1071879"/>
                </a:lnTo>
                <a:lnTo>
                  <a:pt x="2357213" y="1071879"/>
                </a:lnTo>
                <a:lnTo>
                  <a:pt x="2358381" y="1070609"/>
                </a:lnTo>
                <a:close/>
              </a:path>
              <a:path w="6256655" h="1125220">
                <a:moveTo>
                  <a:pt x="2650366" y="1064259"/>
                </a:moveTo>
                <a:lnTo>
                  <a:pt x="2610006" y="1064259"/>
                </a:lnTo>
                <a:lnTo>
                  <a:pt x="2598308" y="1065529"/>
                </a:lnTo>
                <a:lnTo>
                  <a:pt x="2590202" y="1066799"/>
                </a:lnTo>
                <a:lnTo>
                  <a:pt x="2585056" y="1066799"/>
                </a:lnTo>
                <a:lnTo>
                  <a:pt x="2582237" y="1068069"/>
                </a:lnTo>
                <a:lnTo>
                  <a:pt x="2581113" y="1069339"/>
                </a:lnTo>
                <a:lnTo>
                  <a:pt x="2581053" y="1070609"/>
                </a:lnTo>
                <a:lnTo>
                  <a:pt x="2581424" y="1071879"/>
                </a:lnTo>
                <a:lnTo>
                  <a:pt x="2603493" y="1071879"/>
                </a:lnTo>
                <a:lnTo>
                  <a:pt x="2595456" y="1070609"/>
                </a:lnTo>
                <a:lnTo>
                  <a:pt x="2592632" y="1070609"/>
                </a:lnTo>
                <a:lnTo>
                  <a:pt x="2593932" y="1069339"/>
                </a:lnTo>
                <a:lnTo>
                  <a:pt x="2598266" y="1069339"/>
                </a:lnTo>
                <a:lnTo>
                  <a:pt x="2604544" y="1068069"/>
                </a:lnTo>
                <a:lnTo>
                  <a:pt x="2611678" y="1068069"/>
                </a:lnTo>
                <a:lnTo>
                  <a:pt x="2618579" y="1066799"/>
                </a:lnTo>
                <a:lnTo>
                  <a:pt x="2624156" y="1065529"/>
                </a:lnTo>
                <a:lnTo>
                  <a:pt x="2662474" y="1065529"/>
                </a:lnTo>
                <a:lnTo>
                  <a:pt x="2650366" y="1064259"/>
                </a:lnTo>
                <a:close/>
              </a:path>
              <a:path w="6256655" h="1125220">
                <a:moveTo>
                  <a:pt x="2694610" y="1068069"/>
                </a:moveTo>
                <a:lnTo>
                  <a:pt x="2691878" y="1068069"/>
                </a:lnTo>
                <a:lnTo>
                  <a:pt x="2682580" y="1069339"/>
                </a:lnTo>
                <a:lnTo>
                  <a:pt x="2658037" y="1069339"/>
                </a:lnTo>
                <a:lnTo>
                  <a:pt x="2649663" y="1070609"/>
                </a:lnTo>
                <a:lnTo>
                  <a:pt x="2648469" y="1071879"/>
                </a:lnTo>
                <a:lnTo>
                  <a:pt x="2690328" y="1071879"/>
                </a:lnTo>
                <a:lnTo>
                  <a:pt x="2696418" y="1070609"/>
                </a:lnTo>
                <a:lnTo>
                  <a:pt x="2698005" y="1069339"/>
                </a:lnTo>
                <a:lnTo>
                  <a:pt x="2694610" y="1068069"/>
                </a:lnTo>
                <a:close/>
              </a:path>
              <a:path w="6256655" h="1125220">
                <a:moveTo>
                  <a:pt x="2841178" y="1070609"/>
                </a:moveTo>
                <a:lnTo>
                  <a:pt x="2824676" y="1070609"/>
                </a:lnTo>
                <a:lnTo>
                  <a:pt x="2821648" y="1071879"/>
                </a:lnTo>
                <a:lnTo>
                  <a:pt x="2841178" y="1070609"/>
                </a:lnTo>
                <a:close/>
              </a:path>
              <a:path w="6256655" h="1125220">
                <a:moveTo>
                  <a:pt x="623991" y="1069339"/>
                </a:moveTo>
                <a:lnTo>
                  <a:pt x="594377" y="1069339"/>
                </a:lnTo>
                <a:lnTo>
                  <a:pt x="582183" y="1070609"/>
                </a:lnTo>
                <a:lnTo>
                  <a:pt x="627645" y="1070609"/>
                </a:lnTo>
                <a:lnTo>
                  <a:pt x="623991" y="1069339"/>
                </a:lnTo>
                <a:close/>
              </a:path>
              <a:path w="6256655" h="1125220">
                <a:moveTo>
                  <a:pt x="737130" y="1069339"/>
                </a:moveTo>
                <a:lnTo>
                  <a:pt x="662867" y="1069339"/>
                </a:lnTo>
                <a:lnTo>
                  <a:pt x="646602" y="1070609"/>
                </a:lnTo>
                <a:lnTo>
                  <a:pt x="725359" y="1070609"/>
                </a:lnTo>
                <a:lnTo>
                  <a:pt x="737130" y="1069339"/>
                </a:lnTo>
                <a:close/>
              </a:path>
              <a:path w="6256655" h="1125220">
                <a:moveTo>
                  <a:pt x="898321" y="1068069"/>
                </a:moveTo>
                <a:lnTo>
                  <a:pt x="827190" y="1068069"/>
                </a:lnTo>
                <a:lnTo>
                  <a:pt x="827294" y="1069339"/>
                </a:lnTo>
                <a:lnTo>
                  <a:pt x="822045" y="1069339"/>
                </a:lnTo>
                <a:lnTo>
                  <a:pt x="817724" y="1070609"/>
                </a:lnTo>
                <a:lnTo>
                  <a:pt x="920911" y="1070609"/>
                </a:lnTo>
                <a:lnTo>
                  <a:pt x="911219" y="1069339"/>
                </a:lnTo>
                <a:lnTo>
                  <a:pt x="898321" y="1068069"/>
                </a:lnTo>
                <a:close/>
              </a:path>
              <a:path w="6256655" h="1125220">
                <a:moveTo>
                  <a:pt x="5387408" y="1069339"/>
                </a:moveTo>
                <a:lnTo>
                  <a:pt x="2813320" y="1069339"/>
                </a:lnTo>
                <a:lnTo>
                  <a:pt x="2821101" y="1070609"/>
                </a:lnTo>
                <a:lnTo>
                  <a:pt x="5394999" y="1070609"/>
                </a:lnTo>
                <a:lnTo>
                  <a:pt x="5387408" y="1069339"/>
                </a:lnTo>
                <a:close/>
              </a:path>
              <a:path w="6256655" h="1125220">
                <a:moveTo>
                  <a:pt x="341942" y="1066799"/>
                </a:moveTo>
                <a:lnTo>
                  <a:pt x="332399" y="1066799"/>
                </a:lnTo>
                <a:lnTo>
                  <a:pt x="329660" y="1068069"/>
                </a:lnTo>
                <a:lnTo>
                  <a:pt x="329453" y="1069339"/>
                </a:lnTo>
                <a:lnTo>
                  <a:pt x="369724" y="1069339"/>
                </a:lnTo>
                <a:lnTo>
                  <a:pt x="341942" y="1066799"/>
                </a:lnTo>
                <a:close/>
              </a:path>
              <a:path w="6256655" h="1125220">
                <a:moveTo>
                  <a:pt x="746293" y="1066799"/>
                </a:moveTo>
                <a:lnTo>
                  <a:pt x="732110" y="1068069"/>
                </a:lnTo>
                <a:lnTo>
                  <a:pt x="722539" y="1069339"/>
                </a:lnTo>
                <a:lnTo>
                  <a:pt x="750333" y="1069339"/>
                </a:lnTo>
                <a:lnTo>
                  <a:pt x="761748" y="1068069"/>
                </a:lnTo>
                <a:lnTo>
                  <a:pt x="768155" y="1068069"/>
                </a:lnTo>
                <a:lnTo>
                  <a:pt x="746293" y="1066799"/>
                </a:lnTo>
                <a:close/>
              </a:path>
              <a:path w="6256655" h="1125220">
                <a:moveTo>
                  <a:pt x="1416021" y="1068069"/>
                </a:moveTo>
                <a:lnTo>
                  <a:pt x="1164299" y="1068069"/>
                </a:lnTo>
                <a:lnTo>
                  <a:pt x="1150435" y="1069339"/>
                </a:lnTo>
                <a:lnTo>
                  <a:pt x="1428297" y="1069339"/>
                </a:lnTo>
                <a:lnTo>
                  <a:pt x="1416021" y="1068069"/>
                </a:lnTo>
                <a:close/>
              </a:path>
              <a:path w="6256655" h="1125220">
                <a:moveTo>
                  <a:pt x="1602485" y="1068069"/>
                </a:moveTo>
                <a:lnTo>
                  <a:pt x="1491201" y="1068069"/>
                </a:lnTo>
                <a:lnTo>
                  <a:pt x="1473191" y="1069339"/>
                </a:lnTo>
                <a:lnTo>
                  <a:pt x="1605986" y="1069339"/>
                </a:lnTo>
                <a:lnTo>
                  <a:pt x="1602485" y="1068069"/>
                </a:lnTo>
                <a:close/>
              </a:path>
              <a:path w="6256655" h="1125220">
                <a:moveTo>
                  <a:pt x="2637473" y="1068557"/>
                </a:moveTo>
                <a:lnTo>
                  <a:pt x="2639748" y="1069339"/>
                </a:lnTo>
                <a:lnTo>
                  <a:pt x="2646488" y="1069339"/>
                </a:lnTo>
                <a:lnTo>
                  <a:pt x="2637473" y="1068557"/>
                </a:lnTo>
                <a:close/>
              </a:path>
              <a:path w="6256655" h="1125220">
                <a:moveTo>
                  <a:pt x="2808985" y="1061719"/>
                </a:moveTo>
                <a:lnTo>
                  <a:pt x="2787624" y="1064259"/>
                </a:lnTo>
                <a:lnTo>
                  <a:pt x="2772274" y="1065529"/>
                </a:lnTo>
                <a:lnTo>
                  <a:pt x="2761648" y="1066799"/>
                </a:lnTo>
                <a:lnTo>
                  <a:pt x="2754461" y="1068069"/>
                </a:lnTo>
                <a:lnTo>
                  <a:pt x="2769340" y="1069339"/>
                </a:lnTo>
                <a:lnTo>
                  <a:pt x="2782920" y="1068069"/>
                </a:lnTo>
                <a:lnTo>
                  <a:pt x="2858084" y="1068069"/>
                </a:lnTo>
                <a:lnTo>
                  <a:pt x="2840964" y="1066799"/>
                </a:lnTo>
                <a:lnTo>
                  <a:pt x="2815389" y="1066799"/>
                </a:lnTo>
                <a:lnTo>
                  <a:pt x="2811153" y="1065529"/>
                </a:lnTo>
                <a:lnTo>
                  <a:pt x="2801362" y="1065529"/>
                </a:lnTo>
                <a:lnTo>
                  <a:pt x="2793224" y="1064259"/>
                </a:lnTo>
                <a:lnTo>
                  <a:pt x="2802392" y="1062989"/>
                </a:lnTo>
                <a:lnTo>
                  <a:pt x="2809424" y="1062989"/>
                </a:lnTo>
                <a:lnTo>
                  <a:pt x="2808985" y="1061719"/>
                </a:lnTo>
                <a:close/>
              </a:path>
              <a:path w="6256655" h="1125220">
                <a:moveTo>
                  <a:pt x="5363479" y="1068069"/>
                </a:moveTo>
                <a:lnTo>
                  <a:pt x="2794722" y="1068069"/>
                </a:lnTo>
                <a:lnTo>
                  <a:pt x="2803728" y="1069339"/>
                </a:lnTo>
                <a:lnTo>
                  <a:pt x="5363976" y="1069339"/>
                </a:lnTo>
                <a:lnTo>
                  <a:pt x="5363479" y="1068069"/>
                </a:lnTo>
                <a:close/>
              </a:path>
              <a:path w="6256655" h="1125220">
                <a:moveTo>
                  <a:pt x="5392522" y="1068069"/>
                </a:moveTo>
                <a:lnTo>
                  <a:pt x="5370213" y="1068069"/>
                </a:lnTo>
                <a:lnTo>
                  <a:pt x="5370213" y="1069339"/>
                </a:lnTo>
                <a:lnTo>
                  <a:pt x="5393705" y="1069339"/>
                </a:lnTo>
                <a:lnTo>
                  <a:pt x="5392522" y="1068069"/>
                </a:lnTo>
                <a:close/>
              </a:path>
              <a:path w="6256655" h="1125220">
                <a:moveTo>
                  <a:pt x="2655889" y="1065529"/>
                </a:moveTo>
                <a:lnTo>
                  <a:pt x="2624156" y="1065529"/>
                </a:lnTo>
                <a:lnTo>
                  <a:pt x="2631860" y="1068069"/>
                </a:lnTo>
                <a:lnTo>
                  <a:pt x="2637473" y="1068557"/>
                </a:lnTo>
                <a:lnTo>
                  <a:pt x="2636056" y="1068069"/>
                </a:lnTo>
                <a:lnTo>
                  <a:pt x="2636245" y="1068069"/>
                </a:lnTo>
                <a:lnTo>
                  <a:pt x="2639338" y="1066799"/>
                </a:lnTo>
                <a:lnTo>
                  <a:pt x="2649554" y="1066799"/>
                </a:lnTo>
                <a:lnTo>
                  <a:pt x="2655889" y="1065529"/>
                </a:lnTo>
                <a:close/>
              </a:path>
              <a:path w="6256655" h="1125220">
                <a:moveTo>
                  <a:pt x="867701" y="1066799"/>
                </a:moveTo>
                <a:lnTo>
                  <a:pt x="818943" y="1066799"/>
                </a:lnTo>
                <a:lnTo>
                  <a:pt x="824578" y="1068069"/>
                </a:lnTo>
                <a:lnTo>
                  <a:pt x="883415" y="1068069"/>
                </a:lnTo>
                <a:lnTo>
                  <a:pt x="867701" y="1066799"/>
                </a:lnTo>
                <a:close/>
              </a:path>
              <a:path w="6256655" h="1125220">
                <a:moveTo>
                  <a:pt x="1110765" y="1064259"/>
                </a:moveTo>
                <a:lnTo>
                  <a:pt x="1085913" y="1064259"/>
                </a:lnTo>
                <a:lnTo>
                  <a:pt x="1083346" y="1066799"/>
                </a:lnTo>
                <a:lnTo>
                  <a:pt x="1075837" y="1068069"/>
                </a:lnTo>
                <a:lnTo>
                  <a:pt x="1153752" y="1068069"/>
                </a:lnTo>
                <a:lnTo>
                  <a:pt x="1151298" y="1066799"/>
                </a:lnTo>
                <a:lnTo>
                  <a:pt x="1144422" y="1066799"/>
                </a:lnTo>
                <a:lnTo>
                  <a:pt x="1134475" y="1065529"/>
                </a:lnTo>
                <a:lnTo>
                  <a:pt x="1122805" y="1065529"/>
                </a:lnTo>
                <a:lnTo>
                  <a:pt x="1110765" y="1064259"/>
                </a:lnTo>
                <a:close/>
              </a:path>
              <a:path w="6256655" h="1125220">
                <a:moveTo>
                  <a:pt x="1394863" y="1066799"/>
                </a:moveTo>
                <a:lnTo>
                  <a:pt x="1328073" y="1066799"/>
                </a:lnTo>
                <a:lnTo>
                  <a:pt x="1306905" y="1068069"/>
                </a:lnTo>
                <a:lnTo>
                  <a:pt x="1404912" y="1068069"/>
                </a:lnTo>
                <a:lnTo>
                  <a:pt x="1394863" y="1066799"/>
                </a:lnTo>
                <a:close/>
              </a:path>
              <a:path w="6256655" h="1125220">
                <a:moveTo>
                  <a:pt x="1502459" y="1066799"/>
                </a:moveTo>
                <a:lnTo>
                  <a:pt x="1467106" y="1066799"/>
                </a:lnTo>
                <a:lnTo>
                  <a:pt x="1464232" y="1068069"/>
                </a:lnTo>
                <a:lnTo>
                  <a:pt x="1543055" y="1068069"/>
                </a:lnTo>
                <a:lnTo>
                  <a:pt x="1502459" y="1066799"/>
                </a:lnTo>
                <a:close/>
              </a:path>
              <a:path w="6256655" h="1125220">
                <a:moveTo>
                  <a:pt x="2487044" y="1066799"/>
                </a:moveTo>
                <a:lnTo>
                  <a:pt x="2447593" y="1066799"/>
                </a:lnTo>
                <a:lnTo>
                  <a:pt x="2460936" y="1068069"/>
                </a:lnTo>
                <a:lnTo>
                  <a:pt x="2474183" y="1068069"/>
                </a:lnTo>
                <a:lnTo>
                  <a:pt x="2487044" y="1066799"/>
                </a:lnTo>
                <a:close/>
              </a:path>
              <a:path w="6256655" h="1125220">
                <a:moveTo>
                  <a:pt x="3186947" y="1057909"/>
                </a:moveTo>
                <a:lnTo>
                  <a:pt x="3125386" y="1057909"/>
                </a:lnTo>
                <a:lnTo>
                  <a:pt x="3113263" y="1059179"/>
                </a:lnTo>
                <a:lnTo>
                  <a:pt x="3091384" y="1059179"/>
                </a:lnTo>
                <a:lnTo>
                  <a:pt x="3071179" y="1060449"/>
                </a:lnTo>
                <a:lnTo>
                  <a:pt x="2968752" y="1060449"/>
                </a:lnTo>
                <a:lnTo>
                  <a:pt x="2957671" y="1061719"/>
                </a:lnTo>
                <a:lnTo>
                  <a:pt x="2898380" y="1061719"/>
                </a:lnTo>
                <a:lnTo>
                  <a:pt x="2891185" y="1062989"/>
                </a:lnTo>
                <a:lnTo>
                  <a:pt x="2884759" y="1064259"/>
                </a:lnTo>
                <a:lnTo>
                  <a:pt x="2877900" y="1065529"/>
                </a:lnTo>
                <a:lnTo>
                  <a:pt x="2869409" y="1066799"/>
                </a:lnTo>
                <a:lnTo>
                  <a:pt x="2858084" y="1068069"/>
                </a:lnTo>
                <a:lnTo>
                  <a:pt x="5367129" y="1068069"/>
                </a:lnTo>
                <a:lnTo>
                  <a:pt x="5364985" y="1066799"/>
                </a:lnTo>
                <a:lnTo>
                  <a:pt x="5409846" y="1066799"/>
                </a:lnTo>
                <a:lnTo>
                  <a:pt x="5408345" y="1065529"/>
                </a:lnTo>
                <a:lnTo>
                  <a:pt x="3246154" y="1065529"/>
                </a:lnTo>
                <a:lnTo>
                  <a:pt x="3240430" y="1064259"/>
                </a:lnTo>
                <a:lnTo>
                  <a:pt x="3216921" y="1061719"/>
                </a:lnTo>
                <a:lnTo>
                  <a:pt x="3207951" y="1060449"/>
                </a:lnTo>
                <a:lnTo>
                  <a:pt x="3206715" y="1059179"/>
                </a:lnTo>
                <a:lnTo>
                  <a:pt x="3186947" y="1057909"/>
                </a:lnTo>
                <a:close/>
              </a:path>
              <a:path w="6256655" h="1125220">
                <a:moveTo>
                  <a:pt x="5409846" y="1066799"/>
                </a:moveTo>
                <a:lnTo>
                  <a:pt x="5385625" y="1066799"/>
                </a:lnTo>
                <a:lnTo>
                  <a:pt x="5394224" y="1068069"/>
                </a:lnTo>
                <a:lnTo>
                  <a:pt x="5406738" y="1068069"/>
                </a:lnTo>
                <a:lnTo>
                  <a:pt x="5409846" y="1066799"/>
                </a:lnTo>
                <a:close/>
              </a:path>
              <a:path w="6256655" h="1125220">
                <a:moveTo>
                  <a:pt x="6000034" y="1057909"/>
                </a:moveTo>
                <a:lnTo>
                  <a:pt x="5992604" y="1059179"/>
                </a:lnTo>
                <a:lnTo>
                  <a:pt x="5978783" y="1062989"/>
                </a:lnTo>
                <a:lnTo>
                  <a:pt x="5936023" y="1062989"/>
                </a:lnTo>
                <a:lnTo>
                  <a:pt x="5930298" y="1064259"/>
                </a:lnTo>
                <a:lnTo>
                  <a:pt x="5784275" y="1064259"/>
                </a:lnTo>
                <a:lnTo>
                  <a:pt x="5790401" y="1065529"/>
                </a:lnTo>
                <a:lnTo>
                  <a:pt x="5796798" y="1065529"/>
                </a:lnTo>
                <a:lnTo>
                  <a:pt x="5802139" y="1066799"/>
                </a:lnTo>
                <a:lnTo>
                  <a:pt x="5682733" y="1066799"/>
                </a:lnTo>
                <a:lnTo>
                  <a:pt x="5675455" y="1068069"/>
                </a:lnTo>
                <a:lnTo>
                  <a:pt x="6037711" y="1068069"/>
                </a:lnTo>
                <a:lnTo>
                  <a:pt x="6046252" y="1062989"/>
                </a:lnTo>
                <a:lnTo>
                  <a:pt x="6049204" y="1061719"/>
                </a:lnTo>
                <a:lnTo>
                  <a:pt x="5991275" y="1061719"/>
                </a:lnTo>
                <a:lnTo>
                  <a:pt x="5995971" y="1059179"/>
                </a:lnTo>
                <a:lnTo>
                  <a:pt x="6000034" y="1057909"/>
                </a:lnTo>
                <a:close/>
              </a:path>
              <a:path w="6256655" h="1125220">
                <a:moveTo>
                  <a:pt x="1281579" y="1065529"/>
                </a:moveTo>
                <a:lnTo>
                  <a:pt x="1273407" y="1065529"/>
                </a:lnTo>
                <a:lnTo>
                  <a:pt x="1275432" y="1066799"/>
                </a:lnTo>
                <a:lnTo>
                  <a:pt x="1313325" y="1066799"/>
                </a:lnTo>
                <a:lnTo>
                  <a:pt x="1281579" y="1065529"/>
                </a:lnTo>
                <a:close/>
              </a:path>
              <a:path w="6256655" h="1125220">
                <a:moveTo>
                  <a:pt x="2448564" y="1062989"/>
                </a:moveTo>
                <a:lnTo>
                  <a:pt x="2432911" y="1062989"/>
                </a:lnTo>
                <a:lnTo>
                  <a:pt x="2435409" y="1064259"/>
                </a:lnTo>
                <a:lnTo>
                  <a:pt x="2441606" y="1065529"/>
                </a:lnTo>
                <a:lnTo>
                  <a:pt x="2421776" y="1065529"/>
                </a:lnTo>
                <a:lnTo>
                  <a:pt x="2421776" y="1066799"/>
                </a:lnTo>
                <a:lnTo>
                  <a:pt x="2478649" y="1066799"/>
                </a:lnTo>
                <a:lnTo>
                  <a:pt x="2468673" y="1065529"/>
                </a:lnTo>
                <a:lnTo>
                  <a:pt x="2461029" y="1064259"/>
                </a:lnTo>
                <a:lnTo>
                  <a:pt x="2454673" y="1064259"/>
                </a:lnTo>
                <a:lnTo>
                  <a:pt x="2448564" y="1062989"/>
                </a:lnTo>
                <a:close/>
              </a:path>
              <a:path w="6256655" h="1125220">
                <a:moveTo>
                  <a:pt x="2509770" y="1065529"/>
                </a:moveTo>
                <a:lnTo>
                  <a:pt x="2492000" y="1066799"/>
                </a:lnTo>
                <a:lnTo>
                  <a:pt x="2499230" y="1066799"/>
                </a:lnTo>
                <a:lnTo>
                  <a:pt x="2509770" y="1065529"/>
                </a:lnTo>
                <a:close/>
              </a:path>
              <a:path w="6256655" h="1125220">
                <a:moveTo>
                  <a:pt x="2680231" y="1064259"/>
                </a:moveTo>
                <a:lnTo>
                  <a:pt x="2678891" y="1064259"/>
                </a:lnTo>
                <a:lnTo>
                  <a:pt x="2662474" y="1065529"/>
                </a:lnTo>
                <a:lnTo>
                  <a:pt x="2669047" y="1065529"/>
                </a:lnTo>
                <a:lnTo>
                  <a:pt x="2680231" y="1064259"/>
                </a:lnTo>
                <a:close/>
              </a:path>
              <a:path w="6256655" h="1125220">
                <a:moveTo>
                  <a:pt x="3270744" y="1057909"/>
                </a:moveTo>
                <a:lnTo>
                  <a:pt x="3260376" y="1057909"/>
                </a:lnTo>
                <a:lnTo>
                  <a:pt x="3264560" y="1060449"/>
                </a:lnTo>
                <a:lnTo>
                  <a:pt x="3265892" y="1061719"/>
                </a:lnTo>
                <a:lnTo>
                  <a:pt x="3260911" y="1064259"/>
                </a:lnTo>
                <a:lnTo>
                  <a:pt x="3246154" y="1065529"/>
                </a:lnTo>
                <a:lnTo>
                  <a:pt x="5408345" y="1065529"/>
                </a:lnTo>
                <a:lnTo>
                  <a:pt x="5407687" y="1064259"/>
                </a:lnTo>
                <a:lnTo>
                  <a:pt x="3501842" y="1064259"/>
                </a:lnTo>
                <a:lnTo>
                  <a:pt x="3503538" y="1061719"/>
                </a:lnTo>
                <a:lnTo>
                  <a:pt x="3293481" y="1061719"/>
                </a:lnTo>
                <a:lnTo>
                  <a:pt x="3285060" y="1060449"/>
                </a:lnTo>
                <a:lnTo>
                  <a:pt x="3278227" y="1059179"/>
                </a:lnTo>
                <a:lnTo>
                  <a:pt x="3270744" y="1057909"/>
                </a:lnTo>
                <a:close/>
              </a:path>
              <a:path w="6256655" h="1125220">
                <a:moveTo>
                  <a:pt x="5927998" y="1059179"/>
                </a:moveTo>
                <a:lnTo>
                  <a:pt x="3653401" y="1059179"/>
                </a:lnTo>
                <a:lnTo>
                  <a:pt x="3635231" y="1060449"/>
                </a:lnTo>
                <a:lnTo>
                  <a:pt x="3534861" y="1060449"/>
                </a:lnTo>
                <a:lnTo>
                  <a:pt x="3510487" y="1062989"/>
                </a:lnTo>
                <a:lnTo>
                  <a:pt x="3501842" y="1064259"/>
                </a:lnTo>
                <a:lnTo>
                  <a:pt x="5407687" y="1064259"/>
                </a:lnTo>
                <a:lnTo>
                  <a:pt x="5407029" y="1062989"/>
                </a:lnTo>
                <a:lnTo>
                  <a:pt x="5766449" y="1062989"/>
                </a:lnTo>
                <a:lnTo>
                  <a:pt x="5759590" y="1061719"/>
                </a:lnTo>
                <a:lnTo>
                  <a:pt x="5912300" y="1061719"/>
                </a:lnTo>
                <a:lnTo>
                  <a:pt x="5917552" y="1060449"/>
                </a:lnTo>
                <a:lnTo>
                  <a:pt x="5927998" y="1059179"/>
                </a:lnTo>
                <a:close/>
              </a:path>
              <a:path w="6256655" h="1125220">
                <a:moveTo>
                  <a:pt x="5766449" y="1062989"/>
                </a:moveTo>
                <a:lnTo>
                  <a:pt x="5418412" y="1062989"/>
                </a:lnTo>
                <a:lnTo>
                  <a:pt x="5425672" y="1064259"/>
                </a:lnTo>
                <a:lnTo>
                  <a:pt x="5759861" y="1064259"/>
                </a:lnTo>
                <a:lnTo>
                  <a:pt x="5766449" y="1062989"/>
                </a:lnTo>
                <a:close/>
              </a:path>
              <a:path w="6256655" h="1125220">
                <a:moveTo>
                  <a:pt x="5912300" y="1061719"/>
                </a:moveTo>
                <a:lnTo>
                  <a:pt x="5806808" y="1061719"/>
                </a:lnTo>
                <a:lnTo>
                  <a:pt x="5810130" y="1062989"/>
                </a:lnTo>
                <a:lnTo>
                  <a:pt x="5780794" y="1062989"/>
                </a:lnTo>
                <a:lnTo>
                  <a:pt x="5778144" y="1064259"/>
                </a:lnTo>
                <a:lnTo>
                  <a:pt x="5913530" y="1064259"/>
                </a:lnTo>
                <a:lnTo>
                  <a:pt x="5911280" y="1062989"/>
                </a:lnTo>
                <a:lnTo>
                  <a:pt x="5912300" y="1061719"/>
                </a:lnTo>
                <a:close/>
              </a:path>
              <a:path w="6256655" h="1125220">
                <a:moveTo>
                  <a:pt x="5804165" y="1061719"/>
                </a:moveTo>
                <a:lnTo>
                  <a:pt x="5789025" y="1062989"/>
                </a:lnTo>
                <a:lnTo>
                  <a:pt x="5810130" y="1062989"/>
                </a:lnTo>
                <a:lnTo>
                  <a:pt x="5804165" y="1061719"/>
                </a:lnTo>
                <a:close/>
              </a:path>
              <a:path w="6256655" h="1125220">
                <a:moveTo>
                  <a:pt x="5941908" y="1060449"/>
                </a:moveTo>
                <a:lnTo>
                  <a:pt x="5940213" y="1062989"/>
                </a:lnTo>
                <a:lnTo>
                  <a:pt x="5978783" y="1062989"/>
                </a:lnTo>
                <a:lnTo>
                  <a:pt x="5976810" y="1061719"/>
                </a:lnTo>
                <a:lnTo>
                  <a:pt x="5944107" y="1061719"/>
                </a:lnTo>
                <a:lnTo>
                  <a:pt x="5941908" y="1060449"/>
                </a:lnTo>
                <a:close/>
              </a:path>
              <a:path w="6256655" h="1125220">
                <a:moveTo>
                  <a:pt x="2938023" y="1059179"/>
                </a:moveTo>
                <a:lnTo>
                  <a:pt x="2936592" y="1059179"/>
                </a:lnTo>
                <a:lnTo>
                  <a:pt x="2919883" y="1060449"/>
                </a:lnTo>
                <a:lnTo>
                  <a:pt x="2907546" y="1061719"/>
                </a:lnTo>
                <a:lnTo>
                  <a:pt x="2939266" y="1061719"/>
                </a:lnTo>
                <a:lnTo>
                  <a:pt x="2937489" y="1060449"/>
                </a:lnTo>
                <a:lnTo>
                  <a:pt x="2938023" y="1059179"/>
                </a:lnTo>
                <a:close/>
              </a:path>
              <a:path w="6256655" h="1125220">
                <a:moveTo>
                  <a:pt x="3343843" y="1055369"/>
                </a:moveTo>
                <a:lnTo>
                  <a:pt x="3338043" y="1055369"/>
                </a:lnTo>
                <a:lnTo>
                  <a:pt x="3326509" y="1059179"/>
                </a:lnTo>
                <a:lnTo>
                  <a:pt x="3320312" y="1059179"/>
                </a:lnTo>
                <a:lnTo>
                  <a:pt x="3324029" y="1061719"/>
                </a:lnTo>
                <a:lnTo>
                  <a:pt x="3503538" y="1061719"/>
                </a:lnTo>
                <a:lnTo>
                  <a:pt x="3500401" y="1060449"/>
                </a:lnTo>
                <a:lnTo>
                  <a:pt x="3421639" y="1060449"/>
                </a:lnTo>
                <a:lnTo>
                  <a:pt x="3412744" y="1059179"/>
                </a:lnTo>
                <a:lnTo>
                  <a:pt x="3431110" y="1057909"/>
                </a:lnTo>
                <a:lnTo>
                  <a:pt x="3387628" y="1057909"/>
                </a:lnTo>
                <a:lnTo>
                  <a:pt x="3375447" y="1056639"/>
                </a:lnTo>
                <a:lnTo>
                  <a:pt x="3352628" y="1056639"/>
                </a:lnTo>
                <a:lnTo>
                  <a:pt x="3343843" y="1055369"/>
                </a:lnTo>
                <a:close/>
              </a:path>
              <a:path w="6256655" h="1125220">
                <a:moveTo>
                  <a:pt x="5961875" y="1059179"/>
                </a:moveTo>
                <a:lnTo>
                  <a:pt x="5950697" y="1061719"/>
                </a:lnTo>
                <a:lnTo>
                  <a:pt x="5966855" y="1061719"/>
                </a:lnTo>
                <a:lnTo>
                  <a:pt x="5961875" y="1059179"/>
                </a:lnTo>
                <a:close/>
              </a:path>
              <a:path w="6256655" h="1125220">
                <a:moveTo>
                  <a:pt x="6066248" y="1054099"/>
                </a:moveTo>
                <a:lnTo>
                  <a:pt x="6009199" y="1054099"/>
                </a:lnTo>
                <a:lnTo>
                  <a:pt x="6009683" y="1055369"/>
                </a:lnTo>
                <a:lnTo>
                  <a:pt x="6000312" y="1059179"/>
                </a:lnTo>
                <a:lnTo>
                  <a:pt x="5991275" y="1061719"/>
                </a:lnTo>
                <a:lnTo>
                  <a:pt x="6049204" y="1061719"/>
                </a:lnTo>
                <a:lnTo>
                  <a:pt x="6063966" y="1055369"/>
                </a:lnTo>
                <a:lnTo>
                  <a:pt x="6066248" y="1054099"/>
                </a:lnTo>
                <a:close/>
              </a:path>
              <a:path w="6256655" h="1125220">
                <a:moveTo>
                  <a:pt x="6187070" y="941069"/>
                </a:moveTo>
                <a:lnTo>
                  <a:pt x="6184597" y="941069"/>
                </a:lnTo>
                <a:lnTo>
                  <a:pt x="6181104" y="947419"/>
                </a:lnTo>
                <a:lnTo>
                  <a:pt x="6175313" y="957579"/>
                </a:lnTo>
                <a:lnTo>
                  <a:pt x="6173038" y="961638"/>
                </a:lnTo>
                <a:lnTo>
                  <a:pt x="6172638" y="963929"/>
                </a:lnTo>
                <a:lnTo>
                  <a:pt x="6171599" y="965199"/>
                </a:lnTo>
                <a:lnTo>
                  <a:pt x="6170192" y="966714"/>
                </a:lnTo>
                <a:lnTo>
                  <a:pt x="6169618" y="967739"/>
                </a:lnTo>
                <a:lnTo>
                  <a:pt x="6166411" y="975359"/>
                </a:lnTo>
                <a:lnTo>
                  <a:pt x="6155884" y="989329"/>
                </a:lnTo>
                <a:lnTo>
                  <a:pt x="6148203" y="998219"/>
                </a:lnTo>
                <a:lnTo>
                  <a:pt x="6141517" y="1004569"/>
                </a:lnTo>
                <a:lnTo>
                  <a:pt x="6133976" y="1009649"/>
                </a:lnTo>
                <a:lnTo>
                  <a:pt x="6121972" y="1021079"/>
                </a:lnTo>
                <a:lnTo>
                  <a:pt x="6083831" y="1054099"/>
                </a:lnTo>
                <a:lnTo>
                  <a:pt x="6067087" y="1061719"/>
                </a:lnTo>
                <a:lnTo>
                  <a:pt x="6098896" y="1061719"/>
                </a:lnTo>
                <a:lnTo>
                  <a:pt x="6134623" y="1040129"/>
                </a:lnTo>
                <a:lnTo>
                  <a:pt x="6135856" y="1038960"/>
                </a:lnTo>
                <a:lnTo>
                  <a:pt x="6137535" y="1035049"/>
                </a:lnTo>
                <a:lnTo>
                  <a:pt x="6143908" y="1027429"/>
                </a:lnTo>
                <a:lnTo>
                  <a:pt x="6153081" y="1017269"/>
                </a:lnTo>
                <a:lnTo>
                  <a:pt x="6163669" y="1005839"/>
                </a:lnTo>
                <a:lnTo>
                  <a:pt x="6174281" y="993139"/>
                </a:lnTo>
                <a:lnTo>
                  <a:pt x="6176766" y="990599"/>
                </a:lnTo>
                <a:lnTo>
                  <a:pt x="6159675" y="990599"/>
                </a:lnTo>
                <a:lnTo>
                  <a:pt x="6171239" y="976629"/>
                </a:lnTo>
                <a:lnTo>
                  <a:pt x="6177794" y="965199"/>
                </a:lnTo>
                <a:lnTo>
                  <a:pt x="6181517" y="955039"/>
                </a:lnTo>
                <a:lnTo>
                  <a:pt x="6187070" y="941069"/>
                </a:lnTo>
                <a:close/>
              </a:path>
              <a:path w="6256655" h="1125220">
                <a:moveTo>
                  <a:pt x="3025783" y="1059179"/>
                </a:moveTo>
                <a:lnTo>
                  <a:pt x="3009339" y="1059179"/>
                </a:lnTo>
                <a:lnTo>
                  <a:pt x="2994474" y="1060449"/>
                </a:lnTo>
                <a:lnTo>
                  <a:pt x="3024543" y="1060449"/>
                </a:lnTo>
                <a:lnTo>
                  <a:pt x="3025783" y="1059179"/>
                </a:lnTo>
                <a:close/>
              </a:path>
              <a:path w="6256655" h="1125220">
                <a:moveTo>
                  <a:pt x="3498438" y="1056639"/>
                </a:moveTo>
                <a:lnTo>
                  <a:pt x="3455601" y="1056639"/>
                </a:lnTo>
                <a:lnTo>
                  <a:pt x="3460359" y="1057909"/>
                </a:lnTo>
                <a:lnTo>
                  <a:pt x="3476471" y="1057909"/>
                </a:lnTo>
                <a:lnTo>
                  <a:pt x="3476471" y="1059179"/>
                </a:lnTo>
                <a:lnTo>
                  <a:pt x="3447439" y="1059179"/>
                </a:lnTo>
                <a:lnTo>
                  <a:pt x="3433577" y="1060449"/>
                </a:lnTo>
                <a:lnTo>
                  <a:pt x="3495376" y="1060449"/>
                </a:lnTo>
                <a:lnTo>
                  <a:pt x="3491410" y="1059179"/>
                </a:lnTo>
                <a:lnTo>
                  <a:pt x="3491449" y="1057909"/>
                </a:lnTo>
                <a:lnTo>
                  <a:pt x="3498438" y="1056639"/>
                </a:lnTo>
                <a:close/>
              </a:path>
              <a:path w="6256655" h="1125220">
                <a:moveTo>
                  <a:pt x="3573941" y="1059179"/>
                </a:moveTo>
                <a:lnTo>
                  <a:pt x="3540482" y="1059179"/>
                </a:lnTo>
                <a:lnTo>
                  <a:pt x="3542130" y="1060449"/>
                </a:lnTo>
                <a:lnTo>
                  <a:pt x="3584140" y="1060449"/>
                </a:lnTo>
                <a:lnTo>
                  <a:pt x="3573941" y="1059179"/>
                </a:lnTo>
                <a:close/>
              </a:path>
              <a:path w="6256655" h="1125220">
                <a:moveTo>
                  <a:pt x="4463946" y="1054099"/>
                </a:moveTo>
                <a:lnTo>
                  <a:pt x="4141289" y="1054099"/>
                </a:lnTo>
                <a:lnTo>
                  <a:pt x="4146519" y="1055369"/>
                </a:lnTo>
                <a:lnTo>
                  <a:pt x="3820976" y="1055369"/>
                </a:lnTo>
                <a:lnTo>
                  <a:pt x="3806731" y="1056639"/>
                </a:lnTo>
                <a:lnTo>
                  <a:pt x="3781354" y="1059179"/>
                </a:lnTo>
                <a:lnTo>
                  <a:pt x="5927998" y="1059179"/>
                </a:lnTo>
                <a:lnTo>
                  <a:pt x="5932262" y="1060449"/>
                </a:lnTo>
                <a:lnTo>
                  <a:pt x="5945127" y="1060449"/>
                </a:lnTo>
                <a:lnTo>
                  <a:pt x="5956025" y="1057909"/>
                </a:lnTo>
                <a:lnTo>
                  <a:pt x="4449976" y="1057909"/>
                </a:lnTo>
                <a:lnTo>
                  <a:pt x="4442081" y="1056639"/>
                </a:lnTo>
                <a:lnTo>
                  <a:pt x="4455234" y="1056639"/>
                </a:lnTo>
                <a:lnTo>
                  <a:pt x="4462202" y="1055369"/>
                </a:lnTo>
                <a:lnTo>
                  <a:pt x="4463946" y="1054099"/>
                </a:lnTo>
                <a:close/>
              </a:path>
              <a:path w="6256655" h="1125220">
                <a:moveTo>
                  <a:pt x="934544" y="1054099"/>
                </a:moveTo>
                <a:lnTo>
                  <a:pt x="944284" y="1055369"/>
                </a:lnTo>
                <a:lnTo>
                  <a:pt x="947600" y="1056639"/>
                </a:lnTo>
                <a:lnTo>
                  <a:pt x="964837" y="1056639"/>
                </a:lnTo>
                <a:lnTo>
                  <a:pt x="997755" y="1059179"/>
                </a:lnTo>
                <a:lnTo>
                  <a:pt x="1008801" y="1057909"/>
                </a:lnTo>
                <a:lnTo>
                  <a:pt x="987440" y="1055369"/>
                </a:lnTo>
                <a:lnTo>
                  <a:pt x="964127" y="1055369"/>
                </a:lnTo>
                <a:lnTo>
                  <a:pt x="934544" y="1054099"/>
                </a:lnTo>
                <a:close/>
              </a:path>
              <a:path w="6256655" h="1125220">
                <a:moveTo>
                  <a:pt x="1432725" y="1056639"/>
                </a:moveTo>
                <a:lnTo>
                  <a:pt x="1421276" y="1056639"/>
                </a:lnTo>
                <a:lnTo>
                  <a:pt x="1423671" y="1057909"/>
                </a:lnTo>
                <a:lnTo>
                  <a:pt x="1430288" y="1059179"/>
                </a:lnTo>
                <a:lnTo>
                  <a:pt x="1432725" y="1056639"/>
                </a:lnTo>
                <a:close/>
              </a:path>
              <a:path w="6256655" h="1125220">
                <a:moveTo>
                  <a:pt x="3742728" y="1054099"/>
                </a:moveTo>
                <a:lnTo>
                  <a:pt x="3732565" y="1056639"/>
                </a:lnTo>
                <a:lnTo>
                  <a:pt x="3726563" y="1057909"/>
                </a:lnTo>
                <a:lnTo>
                  <a:pt x="3636268" y="1057909"/>
                </a:lnTo>
                <a:lnTo>
                  <a:pt x="3647143" y="1059179"/>
                </a:lnTo>
                <a:lnTo>
                  <a:pt x="3781354" y="1059179"/>
                </a:lnTo>
                <a:lnTo>
                  <a:pt x="3789184" y="1057909"/>
                </a:lnTo>
                <a:lnTo>
                  <a:pt x="3792169" y="1056639"/>
                </a:lnTo>
                <a:lnTo>
                  <a:pt x="3790924" y="1056639"/>
                </a:lnTo>
                <a:lnTo>
                  <a:pt x="3786061" y="1055369"/>
                </a:lnTo>
                <a:lnTo>
                  <a:pt x="3755915" y="1055369"/>
                </a:lnTo>
                <a:lnTo>
                  <a:pt x="3742728" y="1054099"/>
                </a:lnTo>
                <a:close/>
              </a:path>
              <a:path w="6256655" h="1125220">
                <a:moveTo>
                  <a:pt x="526425" y="1056639"/>
                </a:moveTo>
                <a:lnTo>
                  <a:pt x="474962" y="1056639"/>
                </a:lnTo>
                <a:lnTo>
                  <a:pt x="461482" y="1057909"/>
                </a:lnTo>
                <a:lnTo>
                  <a:pt x="521750" y="1057909"/>
                </a:lnTo>
                <a:lnTo>
                  <a:pt x="526425" y="1056639"/>
                </a:lnTo>
                <a:close/>
              </a:path>
              <a:path w="6256655" h="1125220">
                <a:moveTo>
                  <a:pt x="964837" y="1056639"/>
                </a:moveTo>
                <a:lnTo>
                  <a:pt x="949727" y="1056639"/>
                </a:lnTo>
                <a:lnTo>
                  <a:pt x="955900" y="1057909"/>
                </a:lnTo>
                <a:lnTo>
                  <a:pt x="964837" y="1056639"/>
                </a:lnTo>
                <a:close/>
              </a:path>
              <a:path w="6256655" h="1125220">
                <a:moveTo>
                  <a:pt x="1162586" y="1054099"/>
                </a:moveTo>
                <a:lnTo>
                  <a:pt x="1121414" y="1054099"/>
                </a:lnTo>
                <a:lnTo>
                  <a:pt x="1132594" y="1055369"/>
                </a:lnTo>
                <a:lnTo>
                  <a:pt x="1132069" y="1055369"/>
                </a:lnTo>
                <a:lnTo>
                  <a:pt x="1127276" y="1056639"/>
                </a:lnTo>
                <a:lnTo>
                  <a:pt x="1139260" y="1057909"/>
                </a:lnTo>
                <a:lnTo>
                  <a:pt x="1152171" y="1057909"/>
                </a:lnTo>
                <a:lnTo>
                  <a:pt x="1162586" y="1056639"/>
                </a:lnTo>
                <a:lnTo>
                  <a:pt x="1162586" y="1054099"/>
                </a:lnTo>
                <a:close/>
              </a:path>
              <a:path w="6256655" h="1125220">
                <a:moveTo>
                  <a:pt x="1521217" y="1055369"/>
                </a:moveTo>
                <a:lnTo>
                  <a:pt x="1484846" y="1055369"/>
                </a:lnTo>
                <a:lnTo>
                  <a:pt x="1501264" y="1056639"/>
                </a:lnTo>
                <a:lnTo>
                  <a:pt x="1516155" y="1056639"/>
                </a:lnTo>
                <a:lnTo>
                  <a:pt x="1528078" y="1057909"/>
                </a:lnTo>
                <a:lnTo>
                  <a:pt x="1526275" y="1056639"/>
                </a:lnTo>
                <a:lnTo>
                  <a:pt x="1521217" y="1055369"/>
                </a:lnTo>
                <a:close/>
              </a:path>
              <a:path w="6256655" h="1125220">
                <a:moveTo>
                  <a:pt x="3413161" y="1052829"/>
                </a:moveTo>
                <a:lnTo>
                  <a:pt x="3419198" y="1054099"/>
                </a:lnTo>
                <a:lnTo>
                  <a:pt x="3419884" y="1055369"/>
                </a:lnTo>
                <a:lnTo>
                  <a:pt x="3416143" y="1056639"/>
                </a:lnTo>
                <a:lnTo>
                  <a:pt x="3408902" y="1056639"/>
                </a:lnTo>
                <a:lnTo>
                  <a:pt x="3399089" y="1057909"/>
                </a:lnTo>
                <a:lnTo>
                  <a:pt x="3431110" y="1057909"/>
                </a:lnTo>
                <a:lnTo>
                  <a:pt x="3438051" y="1055369"/>
                </a:lnTo>
                <a:lnTo>
                  <a:pt x="3427747" y="1054099"/>
                </a:lnTo>
                <a:lnTo>
                  <a:pt x="3413161" y="1052829"/>
                </a:lnTo>
                <a:close/>
              </a:path>
              <a:path w="6256655" h="1125220">
                <a:moveTo>
                  <a:pt x="3652087" y="1055369"/>
                </a:moveTo>
                <a:lnTo>
                  <a:pt x="3638420" y="1056639"/>
                </a:lnTo>
                <a:lnTo>
                  <a:pt x="3612220" y="1056639"/>
                </a:lnTo>
                <a:lnTo>
                  <a:pt x="3608751" y="1057909"/>
                </a:lnTo>
                <a:lnTo>
                  <a:pt x="3676532" y="1057909"/>
                </a:lnTo>
                <a:lnTo>
                  <a:pt x="3665059" y="1056639"/>
                </a:lnTo>
                <a:lnTo>
                  <a:pt x="3652087" y="1055369"/>
                </a:lnTo>
                <a:close/>
              </a:path>
              <a:path w="6256655" h="1125220">
                <a:moveTo>
                  <a:pt x="3709220" y="1055369"/>
                </a:moveTo>
                <a:lnTo>
                  <a:pt x="3693714" y="1055369"/>
                </a:lnTo>
                <a:lnTo>
                  <a:pt x="3682555" y="1056639"/>
                </a:lnTo>
                <a:lnTo>
                  <a:pt x="3676532" y="1057909"/>
                </a:lnTo>
                <a:lnTo>
                  <a:pt x="3726563" y="1057909"/>
                </a:lnTo>
                <a:lnTo>
                  <a:pt x="3719935" y="1056639"/>
                </a:lnTo>
                <a:lnTo>
                  <a:pt x="3709220" y="1055369"/>
                </a:lnTo>
                <a:close/>
              </a:path>
              <a:path w="6256655" h="1125220">
                <a:moveTo>
                  <a:pt x="4832498" y="1051559"/>
                </a:moveTo>
                <a:lnTo>
                  <a:pt x="4692869" y="1051559"/>
                </a:lnTo>
                <a:lnTo>
                  <a:pt x="4687658" y="1052829"/>
                </a:lnTo>
                <a:lnTo>
                  <a:pt x="4685549" y="1052829"/>
                </a:lnTo>
                <a:lnTo>
                  <a:pt x="4687175" y="1054099"/>
                </a:lnTo>
                <a:lnTo>
                  <a:pt x="4693174" y="1055369"/>
                </a:lnTo>
                <a:lnTo>
                  <a:pt x="4678735" y="1055369"/>
                </a:lnTo>
                <a:lnTo>
                  <a:pt x="4666676" y="1056639"/>
                </a:lnTo>
                <a:lnTo>
                  <a:pt x="4472839" y="1056639"/>
                </a:lnTo>
                <a:lnTo>
                  <a:pt x="4460229" y="1057909"/>
                </a:lnTo>
                <a:lnTo>
                  <a:pt x="5956025" y="1057909"/>
                </a:lnTo>
                <a:lnTo>
                  <a:pt x="5966922" y="1055369"/>
                </a:lnTo>
                <a:lnTo>
                  <a:pt x="5975340" y="1054099"/>
                </a:lnTo>
                <a:lnTo>
                  <a:pt x="4845298" y="1054099"/>
                </a:lnTo>
                <a:lnTo>
                  <a:pt x="4832498" y="1051559"/>
                </a:lnTo>
                <a:close/>
              </a:path>
              <a:path w="6256655" h="1125220">
                <a:moveTo>
                  <a:pt x="493340" y="1055369"/>
                </a:moveTo>
                <a:lnTo>
                  <a:pt x="476037" y="1055369"/>
                </a:lnTo>
                <a:lnTo>
                  <a:pt x="481508" y="1056639"/>
                </a:lnTo>
                <a:lnTo>
                  <a:pt x="509281" y="1056639"/>
                </a:lnTo>
                <a:lnTo>
                  <a:pt x="493340" y="1055369"/>
                </a:lnTo>
                <a:close/>
              </a:path>
              <a:path w="6256655" h="1125220">
                <a:moveTo>
                  <a:pt x="1112034" y="1055369"/>
                </a:moveTo>
                <a:lnTo>
                  <a:pt x="1104106" y="1055369"/>
                </a:lnTo>
                <a:lnTo>
                  <a:pt x="1109820" y="1056639"/>
                </a:lnTo>
                <a:lnTo>
                  <a:pt x="1112034" y="1055369"/>
                </a:lnTo>
                <a:close/>
              </a:path>
              <a:path w="6256655" h="1125220">
                <a:moveTo>
                  <a:pt x="1453193" y="1055369"/>
                </a:moveTo>
                <a:lnTo>
                  <a:pt x="1427594" y="1055369"/>
                </a:lnTo>
                <a:lnTo>
                  <a:pt x="1422782" y="1056639"/>
                </a:lnTo>
                <a:lnTo>
                  <a:pt x="1440840" y="1056639"/>
                </a:lnTo>
                <a:lnTo>
                  <a:pt x="1453193" y="1055369"/>
                </a:lnTo>
                <a:close/>
              </a:path>
              <a:path w="6256655" h="1125220">
                <a:moveTo>
                  <a:pt x="4486549" y="1050289"/>
                </a:moveTo>
                <a:lnTo>
                  <a:pt x="4480352" y="1051559"/>
                </a:lnTo>
                <a:lnTo>
                  <a:pt x="4493166" y="1052829"/>
                </a:lnTo>
                <a:lnTo>
                  <a:pt x="4505130" y="1056639"/>
                </a:lnTo>
                <a:lnTo>
                  <a:pt x="4666676" y="1056639"/>
                </a:lnTo>
                <a:lnTo>
                  <a:pt x="4660216" y="1054099"/>
                </a:lnTo>
                <a:lnTo>
                  <a:pt x="4507899" y="1054099"/>
                </a:lnTo>
                <a:lnTo>
                  <a:pt x="4505362" y="1052829"/>
                </a:lnTo>
                <a:lnTo>
                  <a:pt x="4506977" y="1052829"/>
                </a:lnTo>
                <a:lnTo>
                  <a:pt x="4510990" y="1051559"/>
                </a:lnTo>
                <a:lnTo>
                  <a:pt x="4491506" y="1051559"/>
                </a:lnTo>
                <a:lnTo>
                  <a:pt x="4486549" y="1050289"/>
                </a:lnTo>
                <a:close/>
              </a:path>
              <a:path w="6256655" h="1125220">
                <a:moveTo>
                  <a:pt x="1150192" y="1050289"/>
                </a:moveTo>
                <a:lnTo>
                  <a:pt x="1097155" y="1050289"/>
                </a:lnTo>
                <a:lnTo>
                  <a:pt x="1093588" y="1052829"/>
                </a:lnTo>
                <a:lnTo>
                  <a:pt x="1093439" y="1055369"/>
                </a:lnTo>
                <a:lnTo>
                  <a:pt x="1111768" y="1055369"/>
                </a:lnTo>
                <a:lnTo>
                  <a:pt x="1112192" y="1054099"/>
                </a:lnTo>
                <a:lnTo>
                  <a:pt x="1162586" y="1054099"/>
                </a:lnTo>
                <a:lnTo>
                  <a:pt x="1162586" y="1052829"/>
                </a:lnTo>
                <a:lnTo>
                  <a:pt x="1147253" y="1052829"/>
                </a:lnTo>
                <a:lnTo>
                  <a:pt x="1137721" y="1051559"/>
                </a:lnTo>
                <a:lnTo>
                  <a:pt x="1150192" y="1050289"/>
                </a:lnTo>
                <a:close/>
              </a:path>
              <a:path w="6256655" h="1125220">
                <a:moveTo>
                  <a:pt x="1503718" y="1054099"/>
                </a:moveTo>
                <a:lnTo>
                  <a:pt x="1444747" y="1054099"/>
                </a:lnTo>
                <a:lnTo>
                  <a:pt x="1435114" y="1055369"/>
                </a:lnTo>
                <a:lnTo>
                  <a:pt x="1513499" y="1055369"/>
                </a:lnTo>
                <a:lnTo>
                  <a:pt x="1503718" y="1054099"/>
                </a:lnTo>
                <a:close/>
              </a:path>
              <a:path w="6256655" h="1125220">
                <a:moveTo>
                  <a:pt x="3938132" y="1054099"/>
                </a:moveTo>
                <a:lnTo>
                  <a:pt x="3851958" y="1054099"/>
                </a:lnTo>
                <a:lnTo>
                  <a:pt x="3836094" y="1055369"/>
                </a:lnTo>
                <a:lnTo>
                  <a:pt x="3973473" y="1055369"/>
                </a:lnTo>
                <a:lnTo>
                  <a:pt x="3938132" y="1054099"/>
                </a:lnTo>
                <a:close/>
              </a:path>
              <a:path w="6256655" h="1125220">
                <a:moveTo>
                  <a:pt x="4107754" y="1052829"/>
                </a:moveTo>
                <a:lnTo>
                  <a:pt x="4094908" y="1052829"/>
                </a:lnTo>
                <a:lnTo>
                  <a:pt x="4082781" y="1054099"/>
                </a:lnTo>
                <a:lnTo>
                  <a:pt x="4069532" y="1054099"/>
                </a:lnTo>
                <a:lnTo>
                  <a:pt x="4055287" y="1055369"/>
                </a:lnTo>
                <a:lnTo>
                  <a:pt x="4130012" y="1055369"/>
                </a:lnTo>
                <a:lnTo>
                  <a:pt x="4107754" y="1052829"/>
                </a:lnTo>
                <a:close/>
              </a:path>
              <a:path w="6256655" h="1125220">
                <a:moveTo>
                  <a:pt x="6036639" y="1041399"/>
                </a:moveTo>
                <a:lnTo>
                  <a:pt x="6023620" y="1046479"/>
                </a:lnTo>
                <a:lnTo>
                  <a:pt x="6011819" y="1051559"/>
                </a:lnTo>
                <a:lnTo>
                  <a:pt x="6000832" y="1055369"/>
                </a:lnTo>
                <a:lnTo>
                  <a:pt x="6009199" y="1054099"/>
                </a:lnTo>
                <a:lnTo>
                  <a:pt x="6066248" y="1054099"/>
                </a:lnTo>
                <a:lnTo>
                  <a:pt x="6077657" y="1047749"/>
                </a:lnTo>
                <a:lnTo>
                  <a:pt x="6079796" y="1046479"/>
                </a:lnTo>
                <a:lnTo>
                  <a:pt x="6028125" y="1046479"/>
                </a:lnTo>
                <a:lnTo>
                  <a:pt x="6037070" y="1042669"/>
                </a:lnTo>
                <a:lnTo>
                  <a:pt x="6036639" y="1041399"/>
                </a:lnTo>
                <a:close/>
              </a:path>
              <a:path w="6256655" h="1125220">
                <a:moveTo>
                  <a:pt x="4166034" y="1052829"/>
                </a:moveTo>
                <a:lnTo>
                  <a:pt x="4142459" y="1052829"/>
                </a:lnTo>
                <a:lnTo>
                  <a:pt x="4140185" y="1054099"/>
                </a:lnTo>
                <a:lnTo>
                  <a:pt x="4179860" y="1054099"/>
                </a:lnTo>
                <a:lnTo>
                  <a:pt x="4166034" y="1052829"/>
                </a:lnTo>
                <a:close/>
              </a:path>
              <a:path w="6256655" h="1125220">
                <a:moveTo>
                  <a:pt x="4251239" y="1051559"/>
                </a:moveTo>
                <a:lnTo>
                  <a:pt x="4237402" y="1051559"/>
                </a:lnTo>
                <a:lnTo>
                  <a:pt x="4214048" y="1052829"/>
                </a:lnTo>
                <a:lnTo>
                  <a:pt x="4203204" y="1052829"/>
                </a:lnTo>
                <a:lnTo>
                  <a:pt x="4192029" y="1054099"/>
                </a:lnTo>
                <a:lnTo>
                  <a:pt x="4257204" y="1054099"/>
                </a:lnTo>
                <a:lnTo>
                  <a:pt x="4254263" y="1052829"/>
                </a:lnTo>
                <a:lnTo>
                  <a:pt x="4251239" y="1051559"/>
                </a:lnTo>
                <a:close/>
              </a:path>
              <a:path w="6256655" h="1125220">
                <a:moveTo>
                  <a:pt x="4339869" y="1052829"/>
                </a:moveTo>
                <a:lnTo>
                  <a:pt x="4289538" y="1052829"/>
                </a:lnTo>
                <a:lnTo>
                  <a:pt x="4297882" y="1054099"/>
                </a:lnTo>
                <a:lnTo>
                  <a:pt x="4354935" y="1054099"/>
                </a:lnTo>
                <a:lnTo>
                  <a:pt x="4339869" y="1052829"/>
                </a:lnTo>
                <a:close/>
              </a:path>
              <a:path w="6256655" h="1125220">
                <a:moveTo>
                  <a:pt x="4455593" y="1052829"/>
                </a:moveTo>
                <a:lnTo>
                  <a:pt x="4439066" y="1052829"/>
                </a:lnTo>
                <a:lnTo>
                  <a:pt x="4436562" y="1054099"/>
                </a:lnTo>
                <a:lnTo>
                  <a:pt x="4461423" y="1054099"/>
                </a:lnTo>
                <a:lnTo>
                  <a:pt x="4455593" y="1052829"/>
                </a:lnTo>
                <a:close/>
              </a:path>
              <a:path w="6256655" h="1125220">
                <a:moveTo>
                  <a:pt x="4653287" y="1052829"/>
                </a:moveTo>
                <a:lnTo>
                  <a:pt x="4522363" y="1052829"/>
                </a:lnTo>
                <a:lnTo>
                  <a:pt x="4507899" y="1054099"/>
                </a:lnTo>
                <a:lnTo>
                  <a:pt x="4654620" y="1054099"/>
                </a:lnTo>
                <a:lnTo>
                  <a:pt x="4653287" y="1052829"/>
                </a:lnTo>
                <a:close/>
              </a:path>
              <a:path w="6256655" h="1125220">
                <a:moveTo>
                  <a:pt x="6110386" y="984249"/>
                </a:moveTo>
                <a:lnTo>
                  <a:pt x="6085215" y="984249"/>
                </a:lnTo>
                <a:lnTo>
                  <a:pt x="6076302" y="993139"/>
                </a:lnTo>
                <a:lnTo>
                  <a:pt x="6068292" y="1000759"/>
                </a:lnTo>
                <a:lnTo>
                  <a:pt x="6059153" y="1007109"/>
                </a:lnTo>
                <a:lnTo>
                  <a:pt x="6046851" y="1014729"/>
                </a:lnTo>
                <a:lnTo>
                  <a:pt x="6039717" y="1015999"/>
                </a:lnTo>
                <a:lnTo>
                  <a:pt x="6025685" y="1022349"/>
                </a:lnTo>
                <a:lnTo>
                  <a:pt x="6012179" y="1028699"/>
                </a:lnTo>
                <a:lnTo>
                  <a:pt x="6003079" y="1029969"/>
                </a:lnTo>
                <a:lnTo>
                  <a:pt x="5990979" y="1033779"/>
                </a:lnTo>
                <a:lnTo>
                  <a:pt x="5987504" y="1035049"/>
                </a:lnTo>
                <a:lnTo>
                  <a:pt x="5978579" y="1038859"/>
                </a:lnTo>
                <a:lnTo>
                  <a:pt x="5964965" y="1041399"/>
                </a:lnTo>
                <a:lnTo>
                  <a:pt x="5947427" y="1045209"/>
                </a:lnTo>
                <a:lnTo>
                  <a:pt x="5903688" y="1049019"/>
                </a:lnTo>
                <a:lnTo>
                  <a:pt x="5831153" y="1049019"/>
                </a:lnTo>
                <a:lnTo>
                  <a:pt x="5820560" y="1050289"/>
                </a:lnTo>
                <a:lnTo>
                  <a:pt x="5807387" y="1051559"/>
                </a:lnTo>
                <a:lnTo>
                  <a:pt x="4847839" y="1051559"/>
                </a:lnTo>
                <a:lnTo>
                  <a:pt x="4849909" y="1052829"/>
                </a:lnTo>
                <a:lnTo>
                  <a:pt x="4845298" y="1054099"/>
                </a:lnTo>
                <a:lnTo>
                  <a:pt x="5975340" y="1054099"/>
                </a:lnTo>
                <a:lnTo>
                  <a:pt x="5983758" y="1052829"/>
                </a:lnTo>
                <a:lnTo>
                  <a:pt x="5996233" y="1049019"/>
                </a:lnTo>
                <a:lnTo>
                  <a:pt x="6004948" y="1046479"/>
                </a:lnTo>
                <a:lnTo>
                  <a:pt x="6010500" y="1043939"/>
                </a:lnTo>
                <a:lnTo>
                  <a:pt x="6019916" y="1040129"/>
                </a:lnTo>
                <a:lnTo>
                  <a:pt x="6030082" y="1036319"/>
                </a:lnTo>
                <a:lnTo>
                  <a:pt x="6041377" y="1032509"/>
                </a:lnTo>
                <a:lnTo>
                  <a:pt x="6054181" y="1026159"/>
                </a:lnTo>
                <a:lnTo>
                  <a:pt x="6063620" y="1018539"/>
                </a:lnTo>
                <a:lnTo>
                  <a:pt x="6072183" y="1010919"/>
                </a:lnTo>
                <a:lnTo>
                  <a:pt x="6078229" y="1005839"/>
                </a:lnTo>
                <a:lnTo>
                  <a:pt x="6080117" y="1003299"/>
                </a:lnTo>
                <a:lnTo>
                  <a:pt x="6076207" y="1003299"/>
                </a:lnTo>
                <a:lnTo>
                  <a:pt x="6086064" y="996949"/>
                </a:lnTo>
                <a:lnTo>
                  <a:pt x="6092911" y="991869"/>
                </a:lnTo>
                <a:lnTo>
                  <a:pt x="6097457" y="990599"/>
                </a:lnTo>
                <a:lnTo>
                  <a:pt x="6100406" y="989329"/>
                </a:lnTo>
                <a:lnTo>
                  <a:pt x="6102467" y="989329"/>
                </a:lnTo>
                <a:lnTo>
                  <a:pt x="6104346" y="988059"/>
                </a:lnTo>
                <a:lnTo>
                  <a:pt x="6106750" y="986789"/>
                </a:lnTo>
                <a:lnTo>
                  <a:pt x="6110386" y="984249"/>
                </a:lnTo>
                <a:close/>
              </a:path>
              <a:path w="6256655" h="1125220">
                <a:moveTo>
                  <a:pt x="4300108" y="1051559"/>
                </a:moveTo>
                <a:lnTo>
                  <a:pt x="4290264" y="1051559"/>
                </a:lnTo>
                <a:lnTo>
                  <a:pt x="4286122" y="1052829"/>
                </a:lnTo>
                <a:lnTo>
                  <a:pt x="4311976" y="1052829"/>
                </a:lnTo>
                <a:lnTo>
                  <a:pt x="4300108" y="1051559"/>
                </a:lnTo>
                <a:close/>
              </a:path>
              <a:path w="6256655" h="1125220">
                <a:moveTo>
                  <a:pt x="1166970" y="1049019"/>
                </a:moveTo>
                <a:lnTo>
                  <a:pt x="1146913" y="1049019"/>
                </a:lnTo>
                <a:lnTo>
                  <a:pt x="1140340" y="1050289"/>
                </a:lnTo>
                <a:lnTo>
                  <a:pt x="1150192" y="1050289"/>
                </a:lnTo>
                <a:lnTo>
                  <a:pt x="1152671" y="1051559"/>
                </a:lnTo>
                <a:lnTo>
                  <a:pt x="1171319" y="1051559"/>
                </a:lnTo>
                <a:lnTo>
                  <a:pt x="1171988" y="1050289"/>
                </a:lnTo>
                <a:lnTo>
                  <a:pt x="1166970" y="1049019"/>
                </a:lnTo>
                <a:close/>
              </a:path>
              <a:path w="6256655" h="1125220">
                <a:moveTo>
                  <a:pt x="4519183" y="1050289"/>
                </a:moveTo>
                <a:lnTo>
                  <a:pt x="4505140" y="1050289"/>
                </a:lnTo>
                <a:lnTo>
                  <a:pt x="4505140" y="1051559"/>
                </a:lnTo>
                <a:lnTo>
                  <a:pt x="4515643" y="1051559"/>
                </a:lnTo>
                <a:lnTo>
                  <a:pt x="4519183" y="1050289"/>
                </a:lnTo>
                <a:close/>
              </a:path>
              <a:path w="6256655" h="1125220">
                <a:moveTo>
                  <a:pt x="4782677" y="1050289"/>
                </a:moveTo>
                <a:lnTo>
                  <a:pt x="4769897" y="1050289"/>
                </a:lnTo>
                <a:lnTo>
                  <a:pt x="4762764" y="1051559"/>
                </a:lnTo>
                <a:lnTo>
                  <a:pt x="4795193" y="1051559"/>
                </a:lnTo>
                <a:lnTo>
                  <a:pt x="4782677" y="1050289"/>
                </a:lnTo>
                <a:close/>
              </a:path>
              <a:path w="6256655" h="1125220">
                <a:moveTo>
                  <a:pt x="4995719" y="1050289"/>
                </a:moveTo>
                <a:lnTo>
                  <a:pt x="4833073" y="1050289"/>
                </a:lnTo>
                <a:lnTo>
                  <a:pt x="4841443" y="1051559"/>
                </a:lnTo>
                <a:lnTo>
                  <a:pt x="5011289" y="1051559"/>
                </a:lnTo>
                <a:lnTo>
                  <a:pt x="4995719" y="1050289"/>
                </a:lnTo>
                <a:close/>
              </a:path>
              <a:path w="6256655" h="1125220">
                <a:moveTo>
                  <a:pt x="5701797" y="1049019"/>
                </a:moveTo>
                <a:lnTo>
                  <a:pt x="5275669" y="1049019"/>
                </a:lnTo>
                <a:lnTo>
                  <a:pt x="5140931" y="1050289"/>
                </a:lnTo>
                <a:lnTo>
                  <a:pt x="5089756" y="1050289"/>
                </a:lnTo>
                <a:lnTo>
                  <a:pt x="5074968" y="1051559"/>
                </a:lnTo>
                <a:lnTo>
                  <a:pt x="5704183" y="1051559"/>
                </a:lnTo>
                <a:lnTo>
                  <a:pt x="5701797" y="1049019"/>
                </a:lnTo>
                <a:close/>
              </a:path>
              <a:path w="6256655" h="1125220">
                <a:moveTo>
                  <a:pt x="5748047" y="1050289"/>
                </a:moveTo>
                <a:lnTo>
                  <a:pt x="5716300" y="1050289"/>
                </a:lnTo>
                <a:lnTo>
                  <a:pt x="5704183" y="1051559"/>
                </a:lnTo>
                <a:lnTo>
                  <a:pt x="5770890" y="1051559"/>
                </a:lnTo>
                <a:lnTo>
                  <a:pt x="5748047" y="1050289"/>
                </a:lnTo>
                <a:close/>
              </a:path>
              <a:path w="6256655" h="1125220">
                <a:moveTo>
                  <a:pt x="4943720" y="1049019"/>
                </a:moveTo>
                <a:lnTo>
                  <a:pt x="4928037" y="1049019"/>
                </a:lnTo>
                <a:lnTo>
                  <a:pt x="4919740" y="1050289"/>
                </a:lnTo>
                <a:lnTo>
                  <a:pt x="4954585" y="1050289"/>
                </a:lnTo>
                <a:lnTo>
                  <a:pt x="4943720" y="1049019"/>
                </a:lnTo>
                <a:close/>
              </a:path>
              <a:path w="6256655" h="1125220">
                <a:moveTo>
                  <a:pt x="5149740" y="1049019"/>
                </a:moveTo>
                <a:lnTo>
                  <a:pt x="5115900" y="1049019"/>
                </a:lnTo>
                <a:lnTo>
                  <a:pt x="5103499" y="1050289"/>
                </a:lnTo>
                <a:lnTo>
                  <a:pt x="5140931" y="1050289"/>
                </a:lnTo>
                <a:lnTo>
                  <a:pt x="5149740" y="1049019"/>
                </a:lnTo>
                <a:close/>
              </a:path>
              <a:path w="6256655" h="1125220">
                <a:moveTo>
                  <a:pt x="5741558" y="1049019"/>
                </a:moveTo>
                <a:lnTo>
                  <a:pt x="5725522" y="1049019"/>
                </a:lnTo>
                <a:lnTo>
                  <a:pt x="5722965" y="1050289"/>
                </a:lnTo>
                <a:lnTo>
                  <a:pt x="5740565" y="1050289"/>
                </a:lnTo>
                <a:lnTo>
                  <a:pt x="5741558" y="1049019"/>
                </a:lnTo>
                <a:close/>
              </a:path>
              <a:path w="6256655" h="1125220">
                <a:moveTo>
                  <a:pt x="1149377" y="1047749"/>
                </a:moveTo>
                <a:lnTo>
                  <a:pt x="1141554" y="1047749"/>
                </a:lnTo>
                <a:lnTo>
                  <a:pt x="1148454" y="1049019"/>
                </a:lnTo>
                <a:lnTo>
                  <a:pt x="1158641" y="1049019"/>
                </a:lnTo>
                <a:lnTo>
                  <a:pt x="1149377" y="1047749"/>
                </a:lnTo>
                <a:close/>
              </a:path>
              <a:path w="6256655" h="1125220">
                <a:moveTo>
                  <a:pt x="5135494" y="1047749"/>
                </a:moveTo>
                <a:lnTo>
                  <a:pt x="5126664" y="1049019"/>
                </a:lnTo>
                <a:lnTo>
                  <a:pt x="5148399" y="1049019"/>
                </a:lnTo>
                <a:lnTo>
                  <a:pt x="5135494" y="1047749"/>
                </a:lnTo>
                <a:close/>
              </a:path>
              <a:path w="6256655" h="1125220">
                <a:moveTo>
                  <a:pt x="5553971" y="1045209"/>
                </a:moveTo>
                <a:lnTo>
                  <a:pt x="5537480" y="1045209"/>
                </a:lnTo>
                <a:lnTo>
                  <a:pt x="5527139" y="1046479"/>
                </a:lnTo>
                <a:lnTo>
                  <a:pt x="5522981" y="1047749"/>
                </a:lnTo>
                <a:lnTo>
                  <a:pt x="5522592" y="1047749"/>
                </a:lnTo>
                <a:lnTo>
                  <a:pt x="5523558" y="1049019"/>
                </a:lnTo>
                <a:lnTo>
                  <a:pt x="5537526" y="1049019"/>
                </a:lnTo>
                <a:lnTo>
                  <a:pt x="5535047" y="1047749"/>
                </a:lnTo>
                <a:lnTo>
                  <a:pt x="5535427" y="1046479"/>
                </a:lnTo>
                <a:lnTo>
                  <a:pt x="5546898" y="1046479"/>
                </a:lnTo>
                <a:lnTo>
                  <a:pt x="5553971" y="1045209"/>
                </a:lnTo>
                <a:close/>
              </a:path>
              <a:path w="6256655" h="1125220">
                <a:moveTo>
                  <a:pt x="5593552" y="1047749"/>
                </a:moveTo>
                <a:lnTo>
                  <a:pt x="5564445" y="1047749"/>
                </a:lnTo>
                <a:lnTo>
                  <a:pt x="5549284" y="1049019"/>
                </a:lnTo>
                <a:lnTo>
                  <a:pt x="5607078" y="1049019"/>
                </a:lnTo>
                <a:lnTo>
                  <a:pt x="5593552" y="1047749"/>
                </a:lnTo>
                <a:close/>
              </a:path>
              <a:path w="6256655" h="1125220">
                <a:moveTo>
                  <a:pt x="5649417" y="1047749"/>
                </a:moveTo>
                <a:lnTo>
                  <a:pt x="5641018" y="1049019"/>
                </a:lnTo>
                <a:lnTo>
                  <a:pt x="5655372" y="1049019"/>
                </a:lnTo>
                <a:lnTo>
                  <a:pt x="5649417" y="1047749"/>
                </a:lnTo>
                <a:close/>
              </a:path>
              <a:path w="6256655" h="1125220">
                <a:moveTo>
                  <a:pt x="5874198" y="1047749"/>
                </a:moveTo>
                <a:lnTo>
                  <a:pt x="5848446" y="1047749"/>
                </a:lnTo>
                <a:lnTo>
                  <a:pt x="5840127" y="1049019"/>
                </a:lnTo>
                <a:lnTo>
                  <a:pt x="5873540" y="1049019"/>
                </a:lnTo>
                <a:lnTo>
                  <a:pt x="5874198" y="1047749"/>
                </a:lnTo>
                <a:close/>
              </a:path>
              <a:path w="6256655" h="1125220">
                <a:moveTo>
                  <a:pt x="6127881" y="1008379"/>
                </a:moveTo>
                <a:lnTo>
                  <a:pt x="6091310" y="1008379"/>
                </a:lnTo>
                <a:lnTo>
                  <a:pt x="6089367" y="1010919"/>
                </a:lnTo>
                <a:lnTo>
                  <a:pt x="6081034" y="1014729"/>
                </a:lnTo>
                <a:lnTo>
                  <a:pt x="6072093" y="1021079"/>
                </a:lnTo>
                <a:lnTo>
                  <a:pt x="6068328" y="1024889"/>
                </a:lnTo>
                <a:lnTo>
                  <a:pt x="6058461" y="1031239"/>
                </a:lnTo>
                <a:lnTo>
                  <a:pt x="6047669" y="1037589"/>
                </a:lnTo>
                <a:lnTo>
                  <a:pt x="6036009" y="1043939"/>
                </a:lnTo>
                <a:lnTo>
                  <a:pt x="6028125" y="1046479"/>
                </a:lnTo>
                <a:lnTo>
                  <a:pt x="6079796" y="1046479"/>
                </a:lnTo>
                <a:lnTo>
                  <a:pt x="6088353" y="1041399"/>
                </a:lnTo>
                <a:lnTo>
                  <a:pt x="6097081" y="1035049"/>
                </a:lnTo>
                <a:lnTo>
                  <a:pt x="6104871" y="1028699"/>
                </a:lnTo>
                <a:lnTo>
                  <a:pt x="6112750" y="1023619"/>
                </a:lnTo>
                <a:lnTo>
                  <a:pt x="6121425" y="1014729"/>
                </a:lnTo>
                <a:lnTo>
                  <a:pt x="6127881" y="1008379"/>
                </a:lnTo>
                <a:close/>
              </a:path>
              <a:path w="6256655" h="1125220">
                <a:moveTo>
                  <a:pt x="6137301" y="1037589"/>
                </a:moveTo>
                <a:lnTo>
                  <a:pt x="6135856" y="1038960"/>
                </a:lnTo>
                <a:lnTo>
                  <a:pt x="6135354" y="1040129"/>
                </a:lnTo>
                <a:lnTo>
                  <a:pt x="6137301" y="1037589"/>
                </a:lnTo>
                <a:close/>
              </a:path>
              <a:path w="6256655" h="1125220">
                <a:moveTo>
                  <a:pt x="94380" y="929704"/>
                </a:moveTo>
                <a:lnTo>
                  <a:pt x="96420" y="933449"/>
                </a:lnTo>
                <a:lnTo>
                  <a:pt x="99154" y="938288"/>
                </a:lnTo>
                <a:lnTo>
                  <a:pt x="104668" y="946149"/>
                </a:lnTo>
                <a:lnTo>
                  <a:pt x="104461" y="947419"/>
                </a:lnTo>
                <a:lnTo>
                  <a:pt x="77230" y="947419"/>
                </a:lnTo>
                <a:lnTo>
                  <a:pt x="84997" y="958849"/>
                </a:lnTo>
                <a:lnTo>
                  <a:pt x="92404" y="967739"/>
                </a:lnTo>
                <a:lnTo>
                  <a:pt x="102205" y="981709"/>
                </a:lnTo>
                <a:lnTo>
                  <a:pt x="108353" y="990599"/>
                </a:lnTo>
                <a:lnTo>
                  <a:pt x="113282" y="996949"/>
                </a:lnTo>
                <a:lnTo>
                  <a:pt x="119423" y="1004569"/>
                </a:lnTo>
                <a:lnTo>
                  <a:pt x="131527" y="1013459"/>
                </a:lnTo>
                <a:lnTo>
                  <a:pt x="140431" y="1022349"/>
                </a:lnTo>
                <a:lnTo>
                  <a:pt x="148542" y="1028699"/>
                </a:lnTo>
                <a:lnTo>
                  <a:pt x="157146" y="1035049"/>
                </a:lnTo>
                <a:lnTo>
                  <a:pt x="161849" y="1038859"/>
                </a:lnTo>
                <a:lnTo>
                  <a:pt x="163448" y="1038859"/>
                </a:lnTo>
                <a:lnTo>
                  <a:pt x="162293" y="1037589"/>
                </a:lnTo>
                <a:lnTo>
                  <a:pt x="161135" y="1037589"/>
                </a:lnTo>
                <a:lnTo>
                  <a:pt x="160948" y="1036319"/>
                </a:lnTo>
                <a:lnTo>
                  <a:pt x="208361" y="1036319"/>
                </a:lnTo>
                <a:lnTo>
                  <a:pt x="203891" y="1033779"/>
                </a:lnTo>
                <a:lnTo>
                  <a:pt x="193676" y="1028699"/>
                </a:lnTo>
                <a:lnTo>
                  <a:pt x="182547" y="1021079"/>
                </a:lnTo>
                <a:lnTo>
                  <a:pt x="170865" y="1013459"/>
                </a:lnTo>
                <a:lnTo>
                  <a:pt x="158989" y="1005839"/>
                </a:lnTo>
                <a:lnTo>
                  <a:pt x="147280" y="995679"/>
                </a:lnTo>
                <a:lnTo>
                  <a:pt x="136099" y="986789"/>
                </a:lnTo>
                <a:lnTo>
                  <a:pt x="116761" y="967739"/>
                </a:lnTo>
                <a:lnTo>
                  <a:pt x="118199" y="966469"/>
                </a:lnTo>
                <a:lnTo>
                  <a:pt x="114433" y="960119"/>
                </a:lnTo>
                <a:lnTo>
                  <a:pt x="108933" y="951229"/>
                </a:lnTo>
                <a:lnTo>
                  <a:pt x="105171" y="944879"/>
                </a:lnTo>
                <a:lnTo>
                  <a:pt x="106219" y="944879"/>
                </a:lnTo>
                <a:lnTo>
                  <a:pt x="98803" y="935989"/>
                </a:lnTo>
                <a:lnTo>
                  <a:pt x="94380" y="929704"/>
                </a:lnTo>
                <a:close/>
              </a:path>
              <a:path w="6256655" h="1125220">
                <a:moveTo>
                  <a:pt x="120496" y="1013872"/>
                </a:moveTo>
                <a:lnTo>
                  <a:pt x="122763" y="1015999"/>
                </a:lnTo>
                <a:lnTo>
                  <a:pt x="133213" y="1024889"/>
                </a:lnTo>
                <a:lnTo>
                  <a:pt x="142271" y="1031239"/>
                </a:lnTo>
                <a:lnTo>
                  <a:pt x="127417" y="1019809"/>
                </a:lnTo>
                <a:lnTo>
                  <a:pt x="120496" y="1013872"/>
                </a:lnTo>
                <a:close/>
              </a:path>
              <a:path w="6256655" h="1125220">
                <a:moveTo>
                  <a:pt x="111938" y="1005839"/>
                </a:moveTo>
                <a:lnTo>
                  <a:pt x="113401" y="1007589"/>
                </a:lnTo>
                <a:lnTo>
                  <a:pt x="115574" y="1009649"/>
                </a:lnTo>
                <a:lnTo>
                  <a:pt x="120496" y="1013872"/>
                </a:lnTo>
                <a:lnTo>
                  <a:pt x="111938" y="1005839"/>
                </a:lnTo>
                <a:close/>
              </a:path>
              <a:path w="6256655" h="1125220">
                <a:moveTo>
                  <a:pt x="6149311" y="935989"/>
                </a:moveTo>
                <a:lnTo>
                  <a:pt x="6144664" y="935989"/>
                </a:lnTo>
                <a:lnTo>
                  <a:pt x="6144811" y="937259"/>
                </a:lnTo>
                <a:lnTo>
                  <a:pt x="6142631" y="942339"/>
                </a:lnTo>
                <a:lnTo>
                  <a:pt x="6117312" y="977899"/>
                </a:lnTo>
                <a:lnTo>
                  <a:pt x="6099355" y="995679"/>
                </a:lnTo>
                <a:lnTo>
                  <a:pt x="6089444" y="1004569"/>
                </a:lnTo>
                <a:lnTo>
                  <a:pt x="6087102" y="1009649"/>
                </a:lnTo>
                <a:lnTo>
                  <a:pt x="6091310" y="1008379"/>
                </a:lnTo>
                <a:lnTo>
                  <a:pt x="6127881" y="1008379"/>
                </a:lnTo>
                <a:lnTo>
                  <a:pt x="6130463" y="1005839"/>
                </a:lnTo>
                <a:lnTo>
                  <a:pt x="6139494" y="998219"/>
                </a:lnTo>
                <a:lnTo>
                  <a:pt x="6143821" y="993139"/>
                </a:lnTo>
                <a:lnTo>
                  <a:pt x="6108915" y="993139"/>
                </a:lnTo>
                <a:lnTo>
                  <a:pt x="6107594" y="991869"/>
                </a:lnTo>
                <a:lnTo>
                  <a:pt x="6116276" y="985519"/>
                </a:lnTo>
                <a:lnTo>
                  <a:pt x="6123100" y="979169"/>
                </a:lnTo>
                <a:lnTo>
                  <a:pt x="6125583" y="977176"/>
                </a:lnTo>
                <a:lnTo>
                  <a:pt x="6133330" y="969009"/>
                </a:lnTo>
                <a:lnTo>
                  <a:pt x="6137687" y="963743"/>
                </a:lnTo>
                <a:lnTo>
                  <a:pt x="6140369" y="960119"/>
                </a:lnTo>
                <a:lnTo>
                  <a:pt x="6137067" y="960119"/>
                </a:lnTo>
                <a:lnTo>
                  <a:pt x="6139032" y="953769"/>
                </a:lnTo>
                <a:lnTo>
                  <a:pt x="6146803" y="939799"/>
                </a:lnTo>
                <a:lnTo>
                  <a:pt x="6149311" y="935989"/>
                </a:lnTo>
                <a:close/>
              </a:path>
              <a:path w="6256655" h="1125220">
                <a:moveTo>
                  <a:pt x="6197133" y="626109"/>
                </a:moveTo>
                <a:lnTo>
                  <a:pt x="6190778" y="626109"/>
                </a:lnTo>
                <a:lnTo>
                  <a:pt x="6191735" y="629919"/>
                </a:lnTo>
                <a:lnTo>
                  <a:pt x="6192518" y="637539"/>
                </a:lnTo>
                <a:lnTo>
                  <a:pt x="6193040" y="648969"/>
                </a:lnTo>
                <a:lnTo>
                  <a:pt x="6193126" y="651509"/>
                </a:lnTo>
                <a:lnTo>
                  <a:pt x="6193356" y="661669"/>
                </a:lnTo>
                <a:lnTo>
                  <a:pt x="6193461" y="689609"/>
                </a:lnTo>
                <a:lnTo>
                  <a:pt x="6193340" y="702309"/>
                </a:lnTo>
                <a:lnTo>
                  <a:pt x="6202451" y="702309"/>
                </a:lnTo>
                <a:lnTo>
                  <a:pt x="6203348" y="704849"/>
                </a:lnTo>
                <a:lnTo>
                  <a:pt x="6203610" y="712469"/>
                </a:lnTo>
                <a:lnTo>
                  <a:pt x="6203729" y="728979"/>
                </a:lnTo>
                <a:lnTo>
                  <a:pt x="6203855" y="740409"/>
                </a:lnTo>
                <a:lnTo>
                  <a:pt x="6204239" y="746759"/>
                </a:lnTo>
                <a:lnTo>
                  <a:pt x="6205392" y="748029"/>
                </a:lnTo>
                <a:lnTo>
                  <a:pt x="6203690" y="761999"/>
                </a:lnTo>
                <a:lnTo>
                  <a:pt x="6202442" y="774699"/>
                </a:lnTo>
                <a:lnTo>
                  <a:pt x="6200805" y="793749"/>
                </a:lnTo>
                <a:lnTo>
                  <a:pt x="6200231" y="800099"/>
                </a:lnTo>
                <a:lnTo>
                  <a:pt x="6198733" y="811529"/>
                </a:lnTo>
                <a:lnTo>
                  <a:pt x="6196615" y="824229"/>
                </a:lnTo>
                <a:lnTo>
                  <a:pt x="6196696" y="833119"/>
                </a:lnTo>
                <a:lnTo>
                  <a:pt x="6197596" y="840739"/>
                </a:lnTo>
                <a:lnTo>
                  <a:pt x="6196593" y="853439"/>
                </a:lnTo>
                <a:lnTo>
                  <a:pt x="6193678" y="859789"/>
                </a:lnTo>
                <a:lnTo>
                  <a:pt x="6193022" y="859789"/>
                </a:lnTo>
                <a:lnTo>
                  <a:pt x="6191654" y="862329"/>
                </a:lnTo>
                <a:lnTo>
                  <a:pt x="6188271" y="873759"/>
                </a:lnTo>
                <a:lnTo>
                  <a:pt x="6186286" y="881379"/>
                </a:lnTo>
                <a:lnTo>
                  <a:pt x="6184791" y="888999"/>
                </a:lnTo>
                <a:lnTo>
                  <a:pt x="6182872" y="895349"/>
                </a:lnTo>
                <a:lnTo>
                  <a:pt x="6179620" y="902969"/>
                </a:lnTo>
                <a:lnTo>
                  <a:pt x="6174123" y="913129"/>
                </a:lnTo>
                <a:lnTo>
                  <a:pt x="6168405" y="920749"/>
                </a:lnTo>
                <a:lnTo>
                  <a:pt x="6161786" y="930909"/>
                </a:lnTo>
                <a:lnTo>
                  <a:pt x="6154289" y="942339"/>
                </a:lnTo>
                <a:lnTo>
                  <a:pt x="6145939" y="953769"/>
                </a:lnTo>
                <a:lnTo>
                  <a:pt x="6137687" y="963743"/>
                </a:lnTo>
                <a:lnTo>
                  <a:pt x="6136609" y="965199"/>
                </a:lnTo>
                <a:lnTo>
                  <a:pt x="6129425" y="974089"/>
                </a:lnTo>
                <a:lnTo>
                  <a:pt x="6125583" y="977176"/>
                </a:lnTo>
                <a:lnTo>
                  <a:pt x="6114114" y="989329"/>
                </a:lnTo>
                <a:lnTo>
                  <a:pt x="6108915" y="993139"/>
                </a:lnTo>
                <a:lnTo>
                  <a:pt x="6143821" y="993139"/>
                </a:lnTo>
                <a:lnTo>
                  <a:pt x="6148149" y="988059"/>
                </a:lnTo>
                <a:lnTo>
                  <a:pt x="6158730" y="975359"/>
                </a:lnTo>
                <a:lnTo>
                  <a:pt x="6164749" y="969009"/>
                </a:lnTo>
                <a:lnTo>
                  <a:pt x="6167100" y="966469"/>
                </a:lnTo>
                <a:lnTo>
                  <a:pt x="6170330" y="966469"/>
                </a:lnTo>
                <a:lnTo>
                  <a:pt x="6173038" y="961638"/>
                </a:lnTo>
                <a:lnTo>
                  <a:pt x="6173082" y="961389"/>
                </a:lnTo>
                <a:lnTo>
                  <a:pt x="6173655" y="960119"/>
                </a:lnTo>
                <a:lnTo>
                  <a:pt x="6175082" y="956309"/>
                </a:lnTo>
                <a:lnTo>
                  <a:pt x="6178089" y="949959"/>
                </a:lnTo>
                <a:lnTo>
                  <a:pt x="6183400" y="941069"/>
                </a:lnTo>
                <a:lnTo>
                  <a:pt x="6187070" y="941069"/>
                </a:lnTo>
                <a:lnTo>
                  <a:pt x="6189089" y="935989"/>
                </a:lnTo>
                <a:lnTo>
                  <a:pt x="6193563" y="925829"/>
                </a:lnTo>
                <a:lnTo>
                  <a:pt x="6198452" y="913129"/>
                </a:lnTo>
                <a:lnTo>
                  <a:pt x="6203723" y="900429"/>
                </a:lnTo>
                <a:lnTo>
                  <a:pt x="6209341" y="885189"/>
                </a:lnTo>
                <a:lnTo>
                  <a:pt x="6211150" y="885189"/>
                </a:lnTo>
                <a:lnTo>
                  <a:pt x="6211047" y="883919"/>
                </a:lnTo>
                <a:lnTo>
                  <a:pt x="6211594" y="882649"/>
                </a:lnTo>
                <a:lnTo>
                  <a:pt x="6207196" y="882649"/>
                </a:lnTo>
                <a:lnTo>
                  <a:pt x="6213106" y="867409"/>
                </a:lnTo>
                <a:lnTo>
                  <a:pt x="6216667" y="859789"/>
                </a:lnTo>
                <a:lnTo>
                  <a:pt x="6218810" y="844549"/>
                </a:lnTo>
                <a:lnTo>
                  <a:pt x="6224211" y="844549"/>
                </a:lnTo>
                <a:lnTo>
                  <a:pt x="6224585" y="840739"/>
                </a:lnTo>
                <a:lnTo>
                  <a:pt x="6224486" y="824229"/>
                </a:lnTo>
                <a:lnTo>
                  <a:pt x="6223902" y="810259"/>
                </a:lnTo>
                <a:lnTo>
                  <a:pt x="6223786" y="805179"/>
                </a:lnTo>
                <a:lnTo>
                  <a:pt x="6223759" y="798829"/>
                </a:lnTo>
                <a:lnTo>
                  <a:pt x="6214130" y="798829"/>
                </a:lnTo>
                <a:lnTo>
                  <a:pt x="6215823" y="787399"/>
                </a:lnTo>
                <a:lnTo>
                  <a:pt x="6216996" y="777239"/>
                </a:lnTo>
                <a:lnTo>
                  <a:pt x="6217793" y="767079"/>
                </a:lnTo>
                <a:lnTo>
                  <a:pt x="6218360" y="755649"/>
                </a:lnTo>
                <a:lnTo>
                  <a:pt x="6219557" y="726439"/>
                </a:lnTo>
                <a:lnTo>
                  <a:pt x="6220132" y="713739"/>
                </a:lnTo>
                <a:lnTo>
                  <a:pt x="6220738" y="703579"/>
                </a:lnTo>
                <a:lnTo>
                  <a:pt x="6229998" y="703579"/>
                </a:lnTo>
                <a:lnTo>
                  <a:pt x="6230005" y="701039"/>
                </a:lnTo>
                <a:lnTo>
                  <a:pt x="6223196" y="701039"/>
                </a:lnTo>
                <a:lnTo>
                  <a:pt x="6223955" y="689609"/>
                </a:lnTo>
                <a:lnTo>
                  <a:pt x="6224525" y="675639"/>
                </a:lnTo>
                <a:lnTo>
                  <a:pt x="6224850" y="669289"/>
                </a:lnTo>
                <a:lnTo>
                  <a:pt x="6198584" y="669289"/>
                </a:lnTo>
                <a:lnTo>
                  <a:pt x="6197975" y="660399"/>
                </a:lnTo>
                <a:lnTo>
                  <a:pt x="6197551" y="648969"/>
                </a:lnTo>
                <a:lnTo>
                  <a:pt x="6197222" y="632459"/>
                </a:lnTo>
                <a:lnTo>
                  <a:pt x="6197133" y="626109"/>
                </a:lnTo>
                <a:close/>
              </a:path>
              <a:path w="6256655" h="1125220">
                <a:moveTo>
                  <a:pt x="6210900" y="943609"/>
                </a:moveTo>
                <a:lnTo>
                  <a:pt x="6195425" y="943609"/>
                </a:lnTo>
                <a:lnTo>
                  <a:pt x="6190450" y="952499"/>
                </a:lnTo>
                <a:lnTo>
                  <a:pt x="6186647" y="957579"/>
                </a:lnTo>
                <a:lnTo>
                  <a:pt x="6182843" y="963929"/>
                </a:lnTo>
                <a:lnTo>
                  <a:pt x="6177862" y="969009"/>
                </a:lnTo>
                <a:lnTo>
                  <a:pt x="6170531" y="977899"/>
                </a:lnTo>
                <a:lnTo>
                  <a:pt x="6159675" y="990599"/>
                </a:lnTo>
                <a:lnTo>
                  <a:pt x="6176766" y="990599"/>
                </a:lnTo>
                <a:lnTo>
                  <a:pt x="6181738" y="985519"/>
                </a:lnTo>
                <a:lnTo>
                  <a:pt x="6184261" y="985519"/>
                </a:lnTo>
                <a:lnTo>
                  <a:pt x="6196807" y="967739"/>
                </a:lnTo>
                <a:lnTo>
                  <a:pt x="6206718" y="951229"/>
                </a:lnTo>
                <a:lnTo>
                  <a:pt x="6210900" y="943609"/>
                </a:lnTo>
                <a:close/>
              </a:path>
              <a:path w="6256655" h="1125220">
                <a:moveTo>
                  <a:pt x="6162270" y="908049"/>
                </a:moveTo>
                <a:lnTo>
                  <a:pt x="6150532" y="908049"/>
                </a:lnTo>
                <a:lnTo>
                  <a:pt x="6142219" y="927099"/>
                </a:lnTo>
                <a:lnTo>
                  <a:pt x="6134876" y="938529"/>
                </a:lnTo>
                <a:lnTo>
                  <a:pt x="6128109" y="944879"/>
                </a:lnTo>
                <a:lnTo>
                  <a:pt x="6121525" y="949959"/>
                </a:lnTo>
                <a:lnTo>
                  <a:pt x="6114730" y="953769"/>
                </a:lnTo>
                <a:lnTo>
                  <a:pt x="6108321" y="961389"/>
                </a:lnTo>
                <a:lnTo>
                  <a:pt x="6096837" y="971549"/>
                </a:lnTo>
                <a:lnTo>
                  <a:pt x="6085949" y="980439"/>
                </a:lnTo>
                <a:lnTo>
                  <a:pt x="6079156" y="988059"/>
                </a:lnTo>
                <a:lnTo>
                  <a:pt x="6081019" y="986789"/>
                </a:lnTo>
                <a:lnTo>
                  <a:pt x="6085215" y="984249"/>
                </a:lnTo>
                <a:lnTo>
                  <a:pt x="6110386" y="984249"/>
                </a:lnTo>
                <a:lnTo>
                  <a:pt x="6117082" y="976629"/>
                </a:lnTo>
                <a:lnTo>
                  <a:pt x="6109508" y="976629"/>
                </a:lnTo>
                <a:lnTo>
                  <a:pt x="6117116" y="969009"/>
                </a:lnTo>
                <a:lnTo>
                  <a:pt x="6114524" y="969009"/>
                </a:lnTo>
                <a:lnTo>
                  <a:pt x="6116235" y="966469"/>
                </a:lnTo>
                <a:lnTo>
                  <a:pt x="6124206" y="958849"/>
                </a:lnTo>
                <a:lnTo>
                  <a:pt x="6127348" y="958849"/>
                </a:lnTo>
                <a:lnTo>
                  <a:pt x="6133087" y="952499"/>
                </a:lnTo>
                <a:lnTo>
                  <a:pt x="6139742" y="943609"/>
                </a:lnTo>
                <a:lnTo>
                  <a:pt x="6141857" y="939799"/>
                </a:lnTo>
                <a:lnTo>
                  <a:pt x="6144664" y="935989"/>
                </a:lnTo>
                <a:lnTo>
                  <a:pt x="6149311" y="935989"/>
                </a:lnTo>
                <a:lnTo>
                  <a:pt x="6152656" y="930909"/>
                </a:lnTo>
                <a:lnTo>
                  <a:pt x="6153427" y="929639"/>
                </a:lnTo>
                <a:lnTo>
                  <a:pt x="6155638" y="929639"/>
                </a:lnTo>
                <a:lnTo>
                  <a:pt x="6157987" y="925829"/>
                </a:lnTo>
                <a:lnTo>
                  <a:pt x="6161491" y="919479"/>
                </a:lnTo>
                <a:lnTo>
                  <a:pt x="6163391" y="916939"/>
                </a:lnTo>
                <a:lnTo>
                  <a:pt x="6164061" y="914399"/>
                </a:lnTo>
                <a:lnTo>
                  <a:pt x="6163199" y="914399"/>
                </a:lnTo>
                <a:lnTo>
                  <a:pt x="6162412" y="913129"/>
                </a:lnTo>
                <a:lnTo>
                  <a:pt x="6161886" y="911859"/>
                </a:lnTo>
                <a:lnTo>
                  <a:pt x="6161992" y="909319"/>
                </a:lnTo>
                <a:lnTo>
                  <a:pt x="6162270" y="908049"/>
                </a:lnTo>
                <a:close/>
              </a:path>
              <a:path w="6256655" h="1125220">
                <a:moveTo>
                  <a:pt x="6184261" y="985519"/>
                </a:moveTo>
                <a:lnTo>
                  <a:pt x="6181738" y="985519"/>
                </a:lnTo>
                <a:lnTo>
                  <a:pt x="6183365" y="986789"/>
                </a:lnTo>
                <a:lnTo>
                  <a:pt x="6184261" y="985519"/>
                </a:lnTo>
                <a:close/>
              </a:path>
              <a:path w="6256655" h="1125220">
                <a:moveTo>
                  <a:pt x="78250" y="959655"/>
                </a:moveTo>
                <a:lnTo>
                  <a:pt x="82497" y="969009"/>
                </a:lnTo>
                <a:lnTo>
                  <a:pt x="87301" y="977655"/>
                </a:lnTo>
                <a:lnTo>
                  <a:pt x="93565" y="984249"/>
                </a:lnTo>
                <a:lnTo>
                  <a:pt x="89254" y="976629"/>
                </a:lnTo>
                <a:lnTo>
                  <a:pt x="81737" y="965199"/>
                </a:lnTo>
                <a:lnTo>
                  <a:pt x="78250" y="959655"/>
                </a:lnTo>
                <a:close/>
              </a:path>
              <a:path w="6256655" h="1125220">
                <a:moveTo>
                  <a:pt x="6170330" y="966469"/>
                </a:moveTo>
                <a:lnTo>
                  <a:pt x="6167100" y="966469"/>
                </a:lnTo>
                <a:lnTo>
                  <a:pt x="6166673" y="967739"/>
                </a:lnTo>
                <a:lnTo>
                  <a:pt x="6164363" y="971549"/>
                </a:lnTo>
                <a:lnTo>
                  <a:pt x="6161062" y="976629"/>
                </a:lnTo>
                <a:lnTo>
                  <a:pt x="6157663" y="981709"/>
                </a:lnTo>
                <a:lnTo>
                  <a:pt x="6164837" y="972819"/>
                </a:lnTo>
                <a:lnTo>
                  <a:pt x="6169241" y="967739"/>
                </a:lnTo>
                <a:lnTo>
                  <a:pt x="6170192" y="966714"/>
                </a:lnTo>
                <a:lnTo>
                  <a:pt x="6170330" y="966469"/>
                </a:lnTo>
                <a:close/>
              </a:path>
              <a:path w="6256655" h="1125220">
                <a:moveTo>
                  <a:pt x="63849" y="858519"/>
                </a:moveTo>
                <a:lnTo>
                  <a:pt x="47191" y="858519"/>
                </a:lnTo>
                <a:lnTo>
                  <a:pt x="49162" y="859789"/>
                </a:lnTo>
                <a:lnTo>
                  <a:pt x="48064" y="867409"/>
                </a:lnTo>
                <a:lnTo>
                  <a:pt x="48341" y="880109"/>
                </a:lnTo>
                <a:lnTo>
                  <a:pt x="52225" y="897889"/>
                </a:lnTo>
                <a:lnTo>
                  <a:pt x="67702" y="937259"/>
                </a:lnTo>
                <a:lnTo>
                  <a:pt x="90924" y="974089"/>
                </a:lnTo>
                <a:lnTo>
                  <a:pt x="95400" y="977899"/>
                </a:lnTo>
                <a:lnTo>
                  <a:pt x="94634" y="975359"/>
                </a:lnTo>
                <a:lnTo>
                  <a:pt x="90530" y="967739"/>
                </a:lnTo>
                <a:lnTo>
                  <a:pt x="84992" y="960119"/>
                </a:lnTo>
                <a:lnTo>
                  <a:pt x="79924" y="952499"/>
                </a:lnTo>
                <a:lnTo>
                  <a:pt x="77230" y="947419"/>
                </a:lnTo>
                <a:lnTo>
                  <a:pt x="104461" y="947419"/>
                </a:lnTo>
                <a:lnTo>
                  <a:pt x="101444" y="942339"/>
                </a:lnTo>
                <a:lnTo>
                  <a:pt x="99154" y="938288"/>
                </a:lnTo>
                <a:lnTo>
                  <a:pt x="96652" y="934719"/>
                </a:lnTo>
                <a:lnTo>
                  <a:pt x="88621" y="922019"/>
                </a:lnTo>
                <a:lnTo>
                  <a:pt x="83163" y="909319"/>
                </a:lnTo>
                <a:lnTo>
                  <a:pt x="82182" y="906779"/>
                </a:lnTo>
                <a:lnTo>
                  <a:pt x="77341" y="897889"/>
                </a:lnTo>
                <a:lnTo>
                  <a:pt x="72322" y="887729"/>
                </a:lnTo>
                <a:lnTo>
                  <a:pt x="72520" y="886459"/>
                </a:lnTo>
                <a:lnTo>
                  <a:pt x="73834" y="886459"/>
                </a:lnTo>
                <a:lnTo>
                  <a:pt x="71862" y="881379"/>
                </a:lnTo>
                <a:lnTo>
                  <a:pt x="73287" y="881379"/>
                </a:lnTo>
                <a:lnTo>
                  <a:pt x="68438" y="871219"/>
                </a:lnTo>
                <a:lnTo>
                  <a:pt x="64230" y="859789"/>
                </a:lnTo>
                <a:lnTo>
                  <a:pt x="63849" y="858519"/>
                </a:lnTo>
                <a:close/>
              </a:path>
              <a:path w="6256655" h="1125220">
                <a:moveTo>
                  <a:pt x="6137687" y="963743"/>
                </a:moveTo>
                <a:lnTo>
                  <a:pt x="6133330" y="969009"/>
                </a:lnTo>
                <a:lnTo>
                  <a:pt x="6125583" y="977176"/>
                </a:lnTo>
                <a:lnTo>
                  <a:pt x="6129425" y="974089"/>
                </a:lnTo>
                <a:lnTo>
                  <a:pt x="6136609" y="965199"/>
                </a:lnTo>
                <a:lnTo>
                  <a:pt x="6137687" y="963743"/>
                </a:lnTo>
                <a:close/>
              </a:path>
              <a:path w="6256655" h="1125220">
                <a:moveTo>
                  <a:pt x="6127999" y="962659"/>
                </a:moveTo>
                <a:lnTo>
                  <a:pt x="6126037" y="963929"/>
                </a:lnTo>
                <a:lnTo>
                  <a:pt x="6122499" y="966469"/>
                </a:lnTo>
                <a:lnTo>
                  <a:pt x="6118231" y="970279"/>
                </a:lnTo>
                <a:lnTo>
                  <a:pt x="6114079" y="974089"/>
                </a:lnTo>
                <a:lnTo>
                  <a:pt x="6110889" y="976629"/>
                </a:lnTo>
                <a:lnTo>
                  <a:pt x="6117082" y="976629"/>
                </a:lnTo>
                <a:lnTo>
                  <a:pt x="6123807" y="969009"/>
                </a:lnTo>
                <a:lnTo>
                  <a:pt x="6127537" y="963929"/>
                </a:lnTo>
                <a:lnTo>
                  <a:pt x="6127999" y="962659"/>
                </a:lnTo>
                <a:close/>
              </a:path>
              <a:path w="6256655" h="1125220">
                <a:moveTo>
                  <a:pt x="24846" y="834389"/>
                </a:moveTo>
                <a:lnTo>
                  <a:pt x="15539" y="834389"/>
                </a:lnTo>
                <a:lnTo>
                  <a:pt x="17447" y="847089"/>
                </a:lnTo>
                <a:lnTo>
                  <a:pt x="18659" y="848359"/>
                </a:lnTo>
                <a:lnTo>
                  <a:pt x="20556" y="857249"/>
                </a:lnTo>
                <a:lnTo>
                  <a:pt x="31002" y="897889"/>
                </a:lnTo>
                <a:lnTo>
                  <a:pt x="49147" y="938529"/>
                </a:lnTo>
                <a:lnTo>
                  <a:pt x="68938" y="970279"/>
                </a:lnTo>
                <a:lnTo>
                  <a:pt x="69204" y="971549"/>
                </a:lnTo>
                <a:lnTo>
                  <a:pt x="81723" y="971549"/>
                </a:lnTo>
                <a:lnTo>
                  <a:pt x="76245" y="965199"/>
                </a:lnTo>
                <a:lnTo>
                  <a:pt x="69975" y="956309"/>
                </a:lnTo>
                <a:lnTo>
                  <a:pt x="47308" y="911859"/>
                </a:lnTo>
                <a:lnTo>
                  <a:pt x="45111" y="902969"/>
                </a:lnTo>
                <a:lnTo>
                  <a:pt x="47011" y="902969"/>
                </a:lnTo>
                <a:lnTo>
                  <a:pt x="42554" y="894079"/>
                </a:lnTo>
                <a:lnTo>
                  <a:pt x="37349" y="882649"/>
                </a:lnTo>
                <a:lnTo>
                  <a:pt x="32951" y="872489"/>
                </a:lnTo>
                <a:lnTo>
                  <a:pt x="29001" y="861059"/>
                </a:lnTo>
                <a:lnTo>
                  <a:pt x="26288" y="845819"/>
                </a:lnTo>
                <a:lnTo>
                  <a:pt x="24846" y="834389"/>
                </a:lnTo>
                <a:close/>
              </a:path>
              <a:path w="6256655" h="1125220">
                <a:moveTo>
                  <a:pt x="106219" y="944879"/>
                </a:moveTo>
                <a:lnTo>
                  <a:pt x="105171" y="944879"/>
                </a:lnTo>
                <a:lnTo>
                  <a:pt x="116803" y="960119"/>
                </a:lnTo>
                <a:lnTo>
                  <a:pt x="125219" y="967739"/>
                </a:lnTo>
                <a:lnTo>
                  <a:pt x="114967" y="956309"/>
                </a:lnTo>
                <a:lnTo>
                  <a:pt x="106219" y="944879"/>
                </a:lnTo>
                <a:close/>
              </a:path>
              <a:path w="6256655" h="1125220">
                <a:moveTo>
                  <a:pt x="6173038" y="961638"/>
                </a:moveTo>
                <a:lnTo>
                  <a:pt x="6170192" y="966714"/>
                </a:lnTo>
                <a:lnTo>
                  <a:pt x="6171599" y="965199"/>
                </a:lnTo>
                <a:lnTo>
                  <a:pt x="6172638" y="963929"/>
                </a:lnTo>
                <a:lnTo>
                  <a:pt x="6173038" y="961638"/>
                </a:lnTo>
                <a:close/>
              </a:path>
              <a:path w="6256655" h="1125220">
                <a:moveTo>
                  <a:pt x="6127348" y="958849"/>
                </a:moveTo>
                <a:lnTo>
                  <a:pt x="6124206" y="958849"/>
                </a:lnTo>
                <a:lnTo>
                  <a:pt x="6123395" y="962659"/>
                </a:lnTo>
                <a:lnTo>
                  <a:pt x="6126200" y="960119"/>
                </a:lnTo>
                <a:lnTo>
                  <a:pt x="6127348" y="958849"/>
                </a:lnTo>
                <a:close/>
              </a:path>
              <a:path w="6256655" h="1125220">
                <a:moveTo>
                  <a:pt x="6158395" y="929639"/>
                </a:moveTo>
                <a:lnTo>
                  <a:pt x="6152736" y="935989"/>
                </a:lnTo>
                <a:lnTo>
                  <a:pt x="6145795" y="947419"/>
                </a:lnTo>
                <a:lnTo>
                  <a:pt x="6137067" y="960119"/>
                </a:lnTo>
                <a:lnTo>
                  <a:pt x="6140369" y="960119"/>
                </a:lnTo>
                <a:lnTo>
                  <a:pt x="6146009" y="952499"/>
                </a:lnTo>
                <a:lnTo>
                  <a:pt x="6152474" y="941069"/>
                </a:lnTo>
                <a:lnTo>
                  <a:pt x="6155154" y="935989"/>
                </a:lnTo>
                <a:lnTo>
                  <a:pt x="6158395" y="929639"/>
                </a:lnTo>
                <a:close/>
              </a:path>
              <a:path w="6256655" h="1125220">
                <a:moveTo>
                  <a:pt x="59328" y="927099"/>
                </a:moveTo>
                <a:lnTo>
                  <a:pt x="64836" y="938529"/>
                </a:lnTo>
                <a:lnTo>
                  <a:pt x="72952" y="951229"/>
                </a:lnTo>
                <a:lnTo>
                  <a:pt x="78250" y="959655"/>
                </a:lnTo>
                <a:lnTo>
                  <a:pt x="77308" y="957579"/>
                </a:lnTo>
                <a:lnTo>
                  <a:pt x="71287" y="944819"/>
                </a:lnTo>
                <a:lnTo>
                  <a:pt x="67010" y="938529"/>
                </a:lnTo>
                <a:lnTo>
                  <a:pt x="63029" y="932179"/>
                </a:lnTo>
                <a:lnTo>
                  <a:pt x="59328" y="927099"/>
                </a:lnTo>
                <a:close/>
              </a:path>
              <a:path w="6256655" h="1125220">
                <a:moveTo>
                  <a:pt x="6229683" y="887729"/>
                </a:moveTo>
                <a:lnTo>
                  <a:pt x="6214766" y="887729"/>
                </a:lnTo>
                <a:lnTo>
                  <a:pt x="6212151" y="894079"/>
                </a:lnTo>
                <a:lnTo>
                  <a:pt x="6210424" y="896619"/>
                </a:lnTo>
                <a:lnTo>
                  <a:pt x="6208378" y="899159"/>
                </a:lnTo>
                <a:lnTo>
                  <a:pt x="6204810" y="904239"/>
                </a:lnTo>
                <a:lnTo>
                  <a:pt x="6198485" y="922019"/>
                </a:lnTo>
                <a:lnTo>
                  <a:pt x="6193421" y="934719"/>
                </a:lnTo>
                <a:lnTo>
                  <a:pt x="6190058" y="943609"/>
                </a:lnTo>
                <a:lnTo>
                  <a:pt x="6188838" y="948689"/>
                </a:lnTo>
                <a:lnTo>
                  <a:pt x="6190205" y="948689"/>
                </a:lnTo>
                <a:lnTo>
                  <a:pt x="6194599" y="944879"/>
                </a:lnTo>
                <a:lnTo>
                  <a:pt x="6195425" y="943609"/>
                </a:lnTo>
                <a:lnTo>
                  <a:pt x="6210900" y="943609"/>
                </a:lnTo>
                <a:lnTo>
                  <a:pt x="6223936" y="902969"/>
                </a:lnTo>
                <a:lnTo>
                  <a:pt x="6227456" y="894079"/>
                </a:lnTo>
                <a:lnTo>
                  <a:pt x="6229683" y="887729"/>
                </a:lnTo>
                <a:close/>
              </a:path>
              <a:path w="6256655" h="1125220">
                <a:moveTo>
                  <a:pt x="82186" y="906787"/>
                </a:moveTo>
                <a:lnTo>
                  <a:pt x="83163" y="909319"/>
                </a:lnTo>
                <a:lnTo>
                  <a:pt x="88621" y="922019"/>
                </a:lnTo>
                <a:lnTo>
                  <a:pt x="96652" y="934719"/>
                </a:lnTo>
                <a:lnTo>
                  <a:pt x="99154" y="938288"/>
                </a:lnTo>
                <a:lnTo>
                  <a:pt x="96420" y="933449"/>
                </a:lnTo>
                <a:lnTo>
                  <a:pt x="94335" y="929639"/>
                </a:lnTo>
                <a:lnTo>
                  <a:pt x="92547" y="927099"/>
                </a:lnTo>
                <a:lnTo>
                  <a:pt x="87280" y="916939"/>
                </a:lnTo>
                <a:lnTo>
                  <a:pt x="86511" y="914964"/>
                </a:lnTo>
                <a:lnTo>
                  <a:pt x="83566" y="909319"/>
                </a:lnTo>
                <a:lnTo>
                  <a:pt x="82186" y="906787"/>
                </a:lnTo>
                <a:close/>
              </a:path>
              <a:path w="6256655" h="1125220">
                <a:moveTo>
                  <a:pt x="6155638" y="929639"/>
                </a:moveTo>
                <a:lnTo>
                  <a:pt x="6153427" y="929639"/>
                </a:lnTo>
                <a:lnTo>
                  <a:pt x="6152311" y="932179"/>
                </a:lnTo>
                <a:lnTo>
                  <a:pt x="6152506" y="934719"/>
                </a:lnTo>
                <a:lnTo>
                  <a:pt x="6155638" y="929639"/>
                </a:lnTo>
                <a:close/>
              </a:path>
              <a:path w="6256655" h="1125220">
                <a:moveTo>
                  <a:pt x="6185315" y="843279"/>
                </a:moveTo>
                <a:lnTo>
                  <a:pt x="6172487" y="843279"/>
                </a:lnTo>
                <a:lnTo>
                  <a:pt x="6171249" y="852169"/>
                </a:lnTo>
                <a:lnTo>
                  <a:pt x="6168198" y="859789"/>
                </a:lnTo>
                <a:lnTo>
                  <a:pt x="6148866" y="901699"/>
                </a:lnTo>
                <a:lnTo>
                  <a:pt x="6131093" y="932179"/>
                </a:lnTo>
                <a:lnTo>
                  <a:pt x="6134736" y="929639"/>
                </a:lnTo>
                <a:lnTo>
                  <a:pt x="6141074" y="923289"/>
                </a:lnTo>
                <a:lnTo>
                  <a:pt x="6150532" y="908049"/>
                </a:lnTo>
                <a:lnTo>
                  <a:pt x="6162270" y="908049"/>
                </a:lnTo>
                <a:lnTo>
                  <a:pt x="6163103" y="904239"/>
                </a:lnTo>
                <a:lnTo>
                  <a:pt x="6165593" y="896619"/>
                </a:lnTo>
                <a:lnTo>
                  <a:pt x="6170088" y="896619"/>
                </a:lnTo>
                <a:lnTo>
                  <a:pt x="6174866" y="890269"/>
                </a:lnTo>
                <a:lnTo>
                  <a:pt x="6177907" y="880109"/>
                </a:lnTo>
                <a:lnTo>
                  <a:pt x="6181127" y="869949"/>
                </a:lnTo>
                <a:lnTo>
                  <a:pt x="6183998" y="859789"/>
                </a:lnTo>
                <a:lnTo>
                  <a:pt x="6185989" y="852169"/>
                </a:lnTo>
                <a:lnTo>
                  <a:pt x="6186184" y="850899"/>
                </a:lnTo>
                <a:lnTo>
                  <a:pt x="6185222" y="850899"/>
                </a:lnTo>
                <a:lnTo>
                  <a:pt x="6184917" y="844549"/>
                </a:lnTo>
                <a:lnTo>
                  <a:pt x="6185315" y="843279"/>
                </a:lnTo>
                <a:close/>
              </a:path>
              <a:path w="6256655" h="1125220">
                <a:moveTo>
                  <a:pt x="86511" y="914964"/>
                </a:moveTo>
                <a:lnTo>
                  <a:pt x="87280" y="916939"/>
                </a:lnTo>
                <a:lnTo>
                  <a:pt x="92547" y="927099"/>
                </a:lnTo>
                <a:lnTo>
                  <a:pt x="94380" y="929704"/>
                </a:lnTo>
                <a:lnTo>
                  <a:pt x="90193" y="922019"/>
                </a:lnTo>
                <a:lnTo>
                  <a:pt x="86511" y="914964"/>
                </a:lnTo>
                <a:close/>
              </a:path>
              <a:path w="6256655" h="1125220">
                <a:moveTo>
                  <a:pt x="73287" y="881379"/>
                </a:moveTo>
                <a:lnTo>
                  <a:pt x="71862" y="881379"/>
                </a:lnTo>
                <a:lnTo>
                  <a:pt x="75819" y="890269"/>
                </a:lnTo>
                <a:lnTo>
                  <a:pt x="82186" y="906787"/>
                </a:lnTo>
                <a:lnTo>
                  <a:pt x="83566" y="909319"/>
                </a:lnTo>
                <a:lnTo>
                  <a:pt x="86511" y="914964"/>
                </a:lnTo>
                <a:lnTo>
                  <a:pt x="82831" y="905509"/>
                </a:lnTo>
                <a:lnTo>
                  <a:pt x="79026" y="892809"/>
                </a:lnTo>
                <a:lnTo>
                  <a:pt x="73287" y="881379"/>
                </a:lnTo>
                <a:close/>
              </a:path>
              <a:path w="6256655" h="1125220">
                <a:moveTo>
                  <a:pt x="47011" y="902969"/>
                </a:moveTo>
                <a:lnTo>
                  <a:pt x="45111" y="902969"/>
                </a:lnTo>
                <a:lnTo>
                  <a:pt x="45887" y="904239"/>
                </a:lnTo>
                <a:lnTo>
                  <a:pt x="47327" y="906787"/>
                </a:lnTo>
                <a:lnTo>
                  <a:pt x="50407" y="913129"/>
                </a:lnTo>
                <a:lnTo>
                  <a:pt x="51169" y="914399"/>
                </a:lnTo>
                <a:lnTo>
                  <a:pt x="50821" y="911859"/>
                </a:lnTo>
                <a:lnTo>
                  <a:pt x="48921" y="906779"/>
                </a:lnTo>
                <a:lnTo>
                  <a:pt x="47011" y="902969"/>
                </a:lnTo>
                <a:close/>
              </a:path>
              <a:path w="6256655" h="1125220">
                <a:moveTo>
                  <a:pt x="6170088" y="896619"/>
                </a:moveTo>
                <a:lnTo>
                  <a:pt x="6165593" y="896619"/>
                </a:lnTo>
                <a:lnTo>
                  <a:pt x="6168083" y="899159"/>
                </a:lnTo>
                <a:lnTo>
                  <a:pt x="6170088" y="896619"/>
                </a:lnTo>
                <a:close/>
              </a:path>
              <a:path w="6256655" h="1125220">
                <a:moveTo>
                  <a:pt x="6211150" y="885189"/>
                </a:moveTo>
                <a:lnTo>
                  <a:pt x="6209341" y="885189"/>
                </a:lnTo>
                <a:lnTo>
                  <a:pt x="6207700" y="894079"/>
                </a:lnTo>
                <a:lnTo>
                  <a:pt x="6211355" y="887729"/>
                </a:lnTo>
                <a:lnTo>
                  <a:pt x="6211150" y="885189"/>
                </a:lnTo>
                <a:close/>
              </a:path>
              <a:path w="6256655" h="1125220">
                <a:moveTo>
                  <a:pt x="6232975" y="876299"/>
                </a:moveTo>
                <a:lnTo>
                  <a:pt x="6214682" y="876299"/>
                </a:lnTo>
                <a:lnTo>
                  <a:pt x="6214342" y="878839"/>
                </a:lnTo>
                <a:lnTo>
                  <a:pt x="6212309" y="887729"/>
                </a:lnTo>
                <a:lnTo>
                  <a:pt x="6211801" y="890269"/>
                </a:lnTo>
                <a:lnTo>
                  <a:pt x="6212422" y="891539"/>
                </a:lnTo>
                <a:lnTo>
                  <a:pt x="6214766" y="887729"/>
                </a:lnTo>
                <a:lnTo>
                  <a:pt x="6229683" y="887729"/>
                </a:lnTo>
                <a:lnTo>
                  <a:pt x="6230574" y="885189"/>
                </a:lnTo>
                <a:lnTo>
                  <a:pt x="6232975" y="876299"/>
                </a:lnTo>
                <a:close/>
              </a:path>
              <a:path w="6256655" h="1125220">
                <a:moveTo>
                  <a:pt x="73834" y="886459"/>
                </a:moveTo>
                <a:lnTo>
                  <a:pt x="72520" y="886459"/>
                </a:lnTo>
                <a:lnTo>
                  <a:pt x="75312" y="890269"/>
                </a:lnTo>
                <a:lnTo>
                  <a:pt x="73834" y="886459"/>
                </a:lnTo>
                <a:close/>
              </a:path>
              <a:path w="6256655" h="1125220">
                <a:moveTo>
                  <a:pt x="6224211" y="844549"/>
                </a:moveTo>
                <a:lnTo>
                  <a:pt x="6220686" y="844549"/>
                </a:lnTo>
                <a:lnTo>
                  <a:pt x="6219115" y="852169"/>
                </a:lnTo>
                <a:lnTo>
                  <a:pt x="6219351" y="853439"/>
                </a:lnTo>
                <a:lnTo>
                  <a:pt x="6219787" y="854709"/>
                </a:lnTo>
                <a:lnTo>
                  <a:pt x="6215035" y="869949"/>
                </a:lnTo>
                <a:lnTo>
                  <a:pt x="6210509" y="880109"/>
                </a:lnTo>
                <a:lnTo>
                  <a:pt x="6207445" y="882649"/>
                </a:lnTo>
                <a:lnTo>
                  <a:pt x="6211594" y="882649"/>
                </a:lnTo>
                <a:lnTo>
                  <a:pt x="6213782" y="877569"/>
                </a:lnTo>
                <a:lnTo>
                  <a:pt x="6214682" y="876299"/>
                </a:lnTo>
                <a:lnTo>
                  <a:pt x="6232975" y="876299"/>
                </a:lnTo>
                <a:lnTo>
                  <a:pt x="6233318" y="875029"/>
                </a:lnTo>
                <a:lnTo>
                  <a:pt x="6235716" y="864869"/>
                </a:lnTo>
                <a:lnTo>
                  <a:pt x="6237797" y="854709"/>
                </a:lnTo>
                <a:lnTo>
                  <a:pt x="6238245" y="852169"/>
                </a:lnTo>
                <a:lnTo>
                  <a:pt x="6223461" y="852169"/>
                </a:lnTo>
                <a:lnTo>
                  <a:pt x="6224211" y="844549"/>
                </a:lnTo>
                <a:close/>
              </a:path>
              <a:path w="6256655" h="1125220">
                <a:moveTo>
                  <a:pt x="5768" y="518159"/>
                </a:moveTo>
                <a:lnTo>
                  <a:pt x="3679" y="518159"/>
                </a:lnTo>
                <a:lnTo>
                  <a:pt x="4385" y="532129"/>
                </a:lnTo>
                <a:lnTo>
                  <a:pt x="5415" y="541019"/>
                </a:lnTo>
                <a:lnTo>
                  <a:pt x="6405" y="551179"/>
                </a:lnTo>
                <a:lnTo>
                  <a:pt x="6846" y="562609"/>
                </a:lnTo>
                <a:lnTo>
                  <a:pt x="6926" y="567689"/>
                </a:lnTo>
                <a:lnTo>
                  <a:pt x="6457" y="576579"/>
                </a:lnTo>
                <a:lnTo>
                  <a:pt x="5961" y="589279"/>
                </a:lnTo>
                <a:lnTo>
                  <a:pt x="5745" y="598169"/>
                </a:lnTo>
                <a:lnTo>
                  <a:pt x="5637" y="640079"/>
                </a:lnTo>
                <a:lnTo>
                  <a:pt x="5760" y="664209"/>
                </a:lnTo>
                <a:lnTo>
                  <a:pt x="6460" y="706119"/>
                </a:lnTo>
                <a:lnTo>
                  <a:pt x="7442" y="746759"/>
                </a:lnTo>
                <a:lnTo>
                  <a:pt x="9381" y="793749"/>
                </a:lnTo>
                <a:lnTo>
                  <a:pt x="12540" y="831849"/>
                </a:lnTo>
                <a:lnTo>
                  <a:pt x="19858" y="872489"/>
                </a:lnTo>
                <a:lnTo>
                  <a:pt x="20218" y="872489"/>
                </a:lnTo>
                <a:lnTo>
                  <a:pt x="19827" y="869949"/>
                </a:lnTo>
                <a:lnTo>
                  <a:pt x="18932" y="863599"/>
                </a:lnTo>
                <a:lnTo>
                  <a:pt x="16617" y="848359"/>
                </a:lnTo>
                <a:lnTo>
                  <a:pt x="15691" y="842009"/>
                </a:lnTo>
                <a:lnTo>
                  <a:pt x="15249" y="836929"/>
                </a:lnTo>
                <a:lnTo>
                  <a:pt x="15539" y="834389"/>
                </a:lnTo>
                <a:lnTo>
                  <a:pt x="24846" y="834389"/>
                </a:lnTo>
                <a:lnTo>
                  <a:pt x="24686" y="833119"/>
                </a:lnTo>
                <a:lnTo>
                  <a:pt x="23835" y="821689"/>
                </a:lnTo>
                <a:lnTo>
                  <a:pt x="23378" y="810259"/>
                </a:lnTo>
                <a:lnTo>
                  <a:pt x="21616" y="798829"/>
                </a:lnTo>
                <a:lnTo>
                  <a:pt x="20153" y="788669"/>
                </a:lnTo>
                <a:lnTo>
                  <a:pt x="20628" y="783589"/>
                </a:lnTo>
                <a:lnTo>
                  <a:pt x="22136" y="783589"/>
                </a:lnTo>
                <a:lnTo>
                  <a:pt x="22376" y="781049"/>
                </a:lnTo>
                <a:lnTo>
                  <a:pt x="17964" y="726439"/>
                </a:lnTo>
                <a:lnTo>
                  <a:pt x="15499" y="675639"/>
                </a:lnTo>
                <a:lnTo>
                  <a:pt x="14627" y="637539"/>
                </a:lnTo>
                <a:lnTo>
                  <a:pt x="14500" y="615949"/>
                </a:lnTo>
                <a:lnTo>
                  <a:pt x="14624" y="594359"/>
                </a:lnTo>
                <a:lnTo>
                  <a:pt x="14761" y="582929"/>
                </a:lnTo>
                <a:lnTo>
                  <a:pt x="10145" y="582929"/>
                </a:lnTo>
                <a:lnTo>
                  <a:pt x="8769" y="579119"/>
                </a:lnTo>
                <a:lnTo>
                  <a:pt x="6999" y="579119"/>
                </a:lnTo>
                <a:lnTo>
                  <a:pt x="7880" y="562609"/>
                </a:lnTo>
                <a:lnTo>
                  <a:pt x="8245" y="556259"/>
                </a:lnTo>
                <a:lnTo>
                  <a:pt x="6999" y="553719"/>
                </a:lnTo>
                <a:lnTo>
                  <a:pt x="7551" y="544829"/>
                </a:lnTo>
                <a:lnTo>
                  <a:pt x="8175" y="539749"/>
                </a:lnTo>
                <a:lnTo>
                  <a:pt x="15378" y="539749"/>
                </a:lnTo>
                <a:lnTo>
                  <a:pt x="14969" y="527049"/>
                </a:lnTo>
                <a:lnTo>
                  <a:pt x="5867" y="527049"/>
                </a:lnTo>
                <a:lnTo>
                  <a:pt x="5768" y="518159"/>
                </a:lnTo>
                <a:close/>
              </a:path>
              <a:path w="6256655" h="1125220">
                <a:moveTo>
                  <a:pt x="52042" y="789939"/>
                </a:moveTo>
                <a:lnTo>
                  <a:pt x="28450" y="789939"/>
                </a:lnTo>
                <a:lnTo>
                  <a:pt x="29632" y="805179"/>
                </a:lnTo>
                <a:lnTo>
                  <a:pt x="31384" y="820419"/>
                </a:lnTo>
                <a:lnTo>
                  <a:pt x="33387" y="833119"/>
                </a:lnTo>
                <a:lnTo>
                  <a:pt x="35324" y="844549"/>
                </a:lnTo>
                <a:lnTo>
                  <a:pt x="36880" y="854709"/>
                </a:lnTo>
                <a:lnTo>
                  <a:pt x="40816" y="864869"/>
                </a:lnTo>
                <a:lnTo>
                  <a:pt x="43226" y="868679"/>
                </a:lnTo>
                <a:lnTo>
                  <a:pt x="44589" y="867409"/>
                </a:lnTo>
                <a:lnTo>
                  <a:pt x="45384" y="863599"/>
                </a:lnTo>
                <a:lnTo>
                  <a:pt x="46092" y="859789"/>
                </a:lnTo>
                <a:lnTo>
                  <a:pt x="47191" y="858519"/>
                </a:lnTo>
                <a:lnTo>
                  <a:pt x="63849" y="858519"/>
                </a:lnTo>
                <a:lnTo>
                  <a:pt x="60417" y="847089"/>
                </a:lnTo>
                <a:lnTo>
                  <a:pt x="60978" y="845819"/>
                </a:lnTo>
                <a:lnTo>
                  <a:pt x="63424" y="845819"/>
                </a:lnTo>
                <a:lnTo>
                  <a:pt x="62715" y="838199"/>
                </a:lnTo>
                <a:lnTo>
                  <a:pt x="59755" y="836929"/>
                </a:lnTo>
                <a:lnTo>
                  <a:pt x="56338" y="825499"/>
                </a:lnTo>
                <a:lnTo>
                  <a:pt x="53000" y="810259"/>
                </a:lnTo>
                <a:lnTo>
                  <a:pt x="52509" y="798829"/>
                </a:lnTo>
                <a:lnTo>
                  <a:pt x="52042" y="789939"/>
                </a:lnTo>
                <a:close/>
              </a:path>
              <a:path w="6256655" h="1125220">
                <a:moveTo>
                  <a:pt x="63424" y="845819"/>
                </a:moveTo>
                <a:lnTo>
                  <a:pt x="60978" y="845819"/>
                </a:lnTo>
                <a:lnTo>
                  <a:pt x="62650" y="849629"/>
                </a:lnTo>
                <a:lnTo>
                  <a:pt x="64757" y="855979"/>
                </a:lnTo>
                <a:lnTo>
                  <a:pt x="66625" y="861059"/>
                </a:lnTo>
                <a:lnTo>
                  <a:pt x="67579" y="863599"/>
                </a:lnTo>
                <a:lnTo>
                  <a:pt x="66946" y="859789"/>
                </a:lnTo>
                <a:lnTo>
                  <a:pt x="64773" y="854709"/>
                </a:lnTo>
                <a:lnTo>
                  <a:pt x="63542" y="847089"/>
                </a:lnTo>
                <a:lnTo>
                  <a:pt x="63424" y="845819"/>
                </a:lnTo>
                <a:close/>
              </a:path>
              <a:path w="6256655" h="1125220">
                <a:moveTo>
                  <a:pt x="6176877" y="622299"/>
                </a:moveTo>
                <a:lnTo>
                  <a:pt x="6176503" y="632459"/>
                </a:lnTo>
                <a:lnTo>
                  <a:pt x="6176415" y="662939"/>
                </a:lnTo>
                <a:lnTo>
                  <a:pt x="6176652" y="679449"/>
                </a:lnTo>
                <a:lnTo>
                  <a:pt x="6176779" y="685799"/>
                </a:lnTo>
                <a:lnTo>
                  <a:pt x="6176883" y="689609"/>
                </a:lnTo>
                <a:lnTo>
                  <a:pt x="6177687" y="708659"/>
                </a:lnTo>
                <a:lnTo>
                  <a:pt x="6178453" y="715009"/>
                </a:lnTo>
                <a:lnTo>
                  <a:pt x="6178512" y="718819"/>
                </a:lnTo>
                <a:lnTo>
                  <a:pt x="6175765" y="763269"/>
                </a:lnTo>
                <a:lnTo>
                  <a:pt x="6175544" y="765809"/>
                </a:lnTo>
                <a:lnTo>
                  <a:pt x="6175524" y="768349"/>
                </a:lnTo>
                <a:lnTo>
                  <a:pt x="6175974" y="774699"/>
                </a:lnTo>
                <a:lnTo>
                  <a:pt x="6176096" y="783589"/>
                </a:lnTo>
                <a:lnTo>
                  <a:pt x="6175972" y="789939"/>
                </a:lnTo>
                <a:lnTo>
                  <a:pt x="6175207" y="802639"/>
                </a:lnTo>
                <a:lnTo>
                  <a:pt x="6173718" y="817879"/>
                </a:lnTo>
                <a:lnTo>
                  <a:pt x="6170766" y="835659"/>
                </a:lnTo>
                <a:lnTo>
                  <a:pt x="6168003" y="849629"/>
                </a:lnTo>
                <a:lnTo>
                  <a:pt x="6166323" y="858519"/>
                </a:lnTo>
                <a:lnTo>
                  <a:pt x="6170010" y="845819"/>
                </a:lnTo>
                <a:lnTo>
                  <a:pt x="6172487" y="843279"/>
                </a:lnTo>
                <a:lnTo>
                  <a:pt x="6185315" y="843279"/>
                </a:lnTo>
                <a:lnTo>
                  <a:pt x="6188499" y="833119"/>
                </a:lnTo>
                <a:lnTo>
                  <a:pt x="6192701" y="812799"/>
                </a:lnTo>
                <a:lnTo>
                  <a:pt x="6191881" y="807719"/>
                </a:lnTo>
                <a:lnTo>
                  <a:pt x="6194679" y="786129"/>
                </a:lnTo>
                <a:lnTo>
                  <a:pt x="6196829" y="770889"/>
                </a:lnTo>
                <a:lnTo>
                  <a:pt x="6198517" y="760729"/>
                </a:lnTo>
                <a:lnTo>
                  <a:pt x="6199930" y="756919"/>
                </a:lnTo>
                <a:lnTo>
                  <a:pt x="6201254" y="756919"/>
                </a:lnTo>
                <a:lnTo>
                  <a:pt x="6202980" y="751839"/>
                </a:lnTo>
                <a:lnTo>
                  <a:pt x="6202950" y="744219"/>
                </a:lnTo>
                <a:lnTo>
                  <a:pt x="6202361" y="732789"/>
                </a:lnTo>
                <a:lnTo>
                  <a:pt x="6202255" y="726439"/>
                </a:lnTo>
                <a:lnTo>
                  <a:pt x="6202375" y="704849"/>
                </a:lnTo>
                <a:lnTo>
                  <a:pt x="6202451" y="702309"/>
                </a:lnTo>
                <a:lnTo>
                  <a:pt x="6193340" y="702309"/>
                </a:lnTo>
                <a:lnTo>
                  <a:pt x="6190871" y="662939"/>
                </a:lnTo>
                <a:lnTo>
                  <a:pt x="6189679" y="626109"/>
                </a:lnTo>
                <a:lnTo>
                  <a:pt x="6197133" y="626109"/>
                </a:lnTo>
                <a:lnTo>
                  <a:pt x="6197116" y="624839"/>
                </a:lnTo>
                <a:lnTo>
                  <a:pt x="6177380" y="624839"/>
                </a:lnTo>
                <a:lnTo>
                  <a:pt x="6176877" y="622299"/>
                </a:lnTo>
                <a:close/>
              </a:path>
              <a:path w="6256655" h="1125220">
                <a:moveTo>
                  <a:pt x="6248229" y="670559"/>
                </a:moveTo>
                <a:lnTo>
                  <a:pt x="6238210" y="670559"/>
                </a:lnTo>
                <a:lnTo>
                  <a:pt x="6238524" y="673099"/>
                </a:lnTo>
                <a:lnTo>
                  <a:pt x="6238833" y="676909"/>
                </a:lnTo>
                <a:lnTo>
                  <a:pt x="6238983" y="680719"/>
                </a:lnTo>
                <a:lnTo>
                  <a:pt x="6239075" y="685799"/>
                </a:lnTo>
                <a:lnTo>
                  <a:pt x="6238320" y="702309"/>
                </a:lnTo>
                <a:lnTo>
                  <a:pt x="6237384" y="718819"/>
                </a:lnTo>
                <a:lnTo>
                  <a:pt x="6237020" y="726439"/>
                </a:lnTo>
                <a:lnTo>
                  <a:pt x="6235821" y="768349"/>
                </a:lnTo>
                <a:lnTo>
                  <a:pt x="6230954" y="812799"/>
                </a:lnTo>
                <a:lnTo>
                  <a:pt x="6223461" y="852169"/>
                </a:lnTo>
                <a:lnTo>
                  <a:pt x="6238245" y="852169"/>
                </a:lnTo>
                <a:lnTo>
                  <a:pt x="6243515" y="811529"/>
                </a:lnTo>
                <a:lnTo>
                  <a:pt x="6245914" y="772159"/>
                </a:lnTo>
                <a:lnTo>
                  <a:pt x="6248845" y="680719"/>
                </a:lnTo>
                <a:lnTo>
                  <a:pt x="6248792" y="678179"/>
                </a:lnTo>
                <a:lnTo>
                  <a:pt x="6248229" y="670559"/>
                </a:lnTo>
                <a:close/>
              </a:path>
              <a:path w="6256655" h="1125220">
                <a:moveTo>
                  <a:pt x="6186574" y="848359"/>
                </a:moveTo>
                <a:lnTo>
                  <a:pt x="6185222" y="850899"/>
                </a:lnTo>
                <a:lnTo>
                  <a:pt x="6186184" y="850899"/>
                </a:lnTo>
                <a:lnTo>
                  <a:pt x="6186574" y="848359"/>
                </a:lnTo>
                <a:close/>
              </a:path>
              <a:path w="6256655" h="1125220">
                <a:moveTo>
                  <a:pt x="6220686" y="844549"/>
                </a:moveTo>
                <a:lnTo>
                  <a:pt x="6218810" y="844549"/>
                </a:lnTo>
                <a:lnTo>
                  <a:pt x="6219552" y="847089"/>
                </a:lnTo>
                <a:lnTo>
                  <a:pt x="6220686" y="844549"/>
                </a:lnTo>
                <a:close/>
              </a:path>
              <a:path w="6256655" h="1125220">
                <a:moveTo>
                  <a:pt x="26020" y="808989"/>
                </a:moveTo>
                <a:lnTo>
                  <a:pt x="25075" y="811529"/>
                </a:lnTo>
                <a:lnTo>
                  <a:pt x="26818" y="828039"/>
                </a:lnTo>
                <a:lnTo>
                  <a:pt x="28498" y="834389"/>
                </a:lnTo>
                <a:lnTo>
                  <a:pt x="30127" y="833119"/>
                </a:lnTo>
                <a:lnTo>
                  <a:pt x="31719" y="833119"/>
                </a:lnTo>
                <a:lnTo>
                  <a:pt x="29518" y="815339"/>
                </a:lnTo>
                <a:lnTo>
                  <a:pt x="28272" y="815339"/>
                </a:lnTo>
                <a:lnTo>
                  <a:pt x="27071" y="812799"/>
                </a:lnTo>
                <a:lnTo>
                  <a:pt x="26020" y="808989"/>
                </a:lnTo>
                <a:close/>
              </a:path>
              <a:path w="6256655" h="1125220">
                <a:moveTo>
                  <a:pt x="23404" y="758189"/>
                </a:moveTo>
                <a:lnTo>
                  <a:pt x="22811" y="761999"/>
                </a:lnTo>
                <a:lnTo>
                  <a:pt x="24861" y="773429"/>
                </a:lnTo>
                <a:lnTo>
                  <a:pt x="26574" y="786129"/>
                </a:lnTo>
                <a:lnTo>
                  <a:pt x="27252" y="801369"/>
                </a:lnTo>
                <a:lnTo>
                  <a:pt x="28272" y="815339"/>
                </a:lnTo>
                <a:lnTo>
                  <a:pt x="29518" y="815339"/>
                </a:lnTo>
                <a:lnTo>
                  <a:pt x="29361" y="814069"/>
                </a:lnTo>
                <a:lnTo>
                  <a:pt x="28421" y="801369"/>
                </a:lnTo>
                <a:lnTo>
                  <a:pt x="28450" y="789939"/>
                </a:lnTo>
                <a:lnTo>
                  <a:pt x="52042" y="789939"/>
                </a:lnTo>
                <a:lnTo>
                  <a:pt x="50480" y="765809"/>
                </a:lnTo>
                <a:lnTo>
                  <a:pt x="27056" y="765809"/>
                </a:lnTo>
                <a:lnTo>
                  <a:pt x="25022" y="760729"/>
                </a:lnTo>
                <a:lnTo>
                  <a:pt x="23404" y="758189"/>
                </a:lnTo>
                <a:close/>
              </a:path>
              <a:path w="6256655" h="1125220">
                <a:moveTo>
                  <a:pt x="6254313" y="741679"/>
                </a:moveTo>
                <a:lnTo>
                  <a:pt x="6253710" y="741679"/>
                </a:lnTo>
                <a:lnTo>
                  <a:pt x="6253242" y="758189"/>
                </a:lnTo>
                <a:lnTo>
                  <a:pt x="6252559" y="772159"/>
                </a:lnTo>
                <a:lnTo>
                  <a:pt x="6251700" y="783589"/>
                </a:lnTo>
                <a:lnTo>
                  <a:pt x="6250701" y="793749"/>
                </a:lnTo>
                <a:lnTo>
                  <a:pt x="6249600" y="801369"/>
                </a:lnTo>
                <a:lnTo>
                  <a:pt x="6251073" y="801369"/>
                </a:lnTo>
                <a:lnTo>
                  <a:pt x="6251439" y="806449"/>
                </a:lnTo>
                <a:lnTo>
                  <a:pt x="6251562" y="814069"/>
                </a:lnTo>
                <a:lnTo>
                  <a:pt x="6254271" y="786129"/>
                </a:lnTo>
                <a:lnTo>
                  <a:pt x="6255413" y="775969"/>
                </a:lnTo>
                <a:lnTo>
                  <a:pt x="6255210" y="774699"/>
                </a:lnTo>
                <a:lnTo>
                  <a:pt x="6254188" y="770889"/>
                </a:lnTo>
                <a:lnTo>
                  <a:pt x="6254313" y="741679"/>
                </a:lnTo>
                <a:close/>
              </a:path>
              <a:path w="6256655" h="1125220">
                <a:moveTo>
                  <a:pt x="6227216" y="778509"/>
                </a:moveTo>
                <a:lnTo>
                  <a:pt x="6224577" y="778509"/>
                </a:lnTo>
                <a:lnTo>
                  <a:pt x="6224981" y="781049"/>
                </a:lnTo>
                <a:lnTo>
                  <a:pt x="6225061" y="784859"/>
                </a:lnTo>
                <a:lnTo>
                  <a:pt x="6224512" y="796289"/>
                </a:lnTo>
                <a:lnTo>
                  <a:pt x="6224256" y="800099"/>
                </a:lnTo>
                <a:lnTo>
                  <a:pt x="6226421" y="784859"/>
                </a:lnTo>
                <a:lnTo>
                  <a:pt x="6227216" y="778509"/>
                </a:lnTo>
                <a:close/>
              </a:path>
              <a:path w="6256655" h="1125220">
                <a:moveTo>
                  <a:pt x="6229998" y="703579"/>
                </a:moveTo>
                <a:lnTo>
                  <a:pt x="6220738" y="703579"/>
                </a:lnTo>
                <a:lnTo>
                  <a:pt x="6221263" y="717549"/>
                </a:lnTo>
                <a:lnTo>
                  <a:pt x="6221343" y="732789"/>
                </a:lnTo>
                <a:lnTo>
                  <a:pt x="6221072" y="740409"/>
                </a:lnTo>
                <a:lnTo>
                  <a:pt x="6219664" y="759459"/>
                </a:lnTo>
                <a:lnTo>
                  <a:pt x="6218773" y="769619"/>
                </a:lnTo>
                <a:lnTo>
                  <a:pt x="6217893" y="782319"/>
                </a:lnTo>
                <a:lnTo>
                  <a:pt x="6216156" y="798829"/>
                </a:lnTo>
                <a:lnTo>
                  <a:pt x="6223759" y="798829"/>
                </a:lnTo>
                <a:lnTo>
                  <a:pt x="6223808" y="792479"/>
                </a:lnTo>
                <a:lnTo>
                  <a:pt x="6224577" y="778509"/>
                </a:lnTo>
                <a:lnTo>
                  <a:pt x="6227754" y="778509"/>
                </a:lnTo>
                <a:lnTo>
                  <a:pt x="6228525" y="772159"/>
                </a:lnTo>
                <a:lnTo>
                  <a:pt x="6229495" y="761999"/>
                </a:lnTo>
                <a:lnTo>
                  <a:pt x="6231651" y="759459"/>
                </a:lnTo>
                <a:lnTo>
                  <a:pt x="6232531" y="750569"/>
                </a:lnTo>
                <a:lnTo>
                  <a:pt x="6229841" y="750569"/>
                </a:lnTo>
                <a:lnTo>
                  <a:pt x="6230327" y="741679"/>
                </a:lnTo>
                <a:lnTo>
                  <a:pt x="6230429" y="739139"/>
                </a:lnTo>
                <a:lnTo>
                  <a:pt x="6230529" y="735329"/>
                </a:lnTo>
                <a:lnTo>
                  <a:pt x="6230548" y="726439"/>
                </a:lnTo>
                <a:lnTo>
                  <a:pt x="6230142" y="713739"/>
                </a:lnTo>
                <a:lnTo>
                  <a:pt x="6229998" y="703579"/>
                </a:lnTo>
                <a:close/>
              </a:path>
              <a:path w="6256655" h="1125220">
                <a:moveTo>
                  <a:pt x="22136" y="783589"/>
                </a:moveTo>
                <a:lnTo>
                  <a:pt x="20628" y="783589"/>
                </a:lnTo>
                <a:lnTo>
                  <a:pt x="21340" y="784859"/>
                </a:lnTo>
                <a:lnTo>
                  <a:pt x="22015" y="784859"/>
                </a:lnTo>
                <a:lnTo>
                  <a:pt x="22136" y="783589"/>
                </a:lnTo>
                <a:close/>
              </a:path>
              <a:path w="6256655" h="1125220">
                <a:moveTo>
                  <a:pt x="6227754" y="778509"/>
                </a:moveTo>
                <a:lnTo>
                  <a:pt x="6227216" y="778509"/>
                </a:lnTo>
                <a:lnTo>
                  <a:pt x="6227446" y="781049"/>
                </a:lnTo>
                <a:lnTo>
                  <a:pt x="6227754" y="778509"/>
                </a:lnTo>
                <a:close/>
              </a:path>
              <a:path w="6256655" h="1125220">
                <a:moveTo>
                  <a:pt x="26810" y="673099"/>
                </a:moveTo>
                <a:lnTo>
                  <a:pt x="27701" y="730249"/>
                </a:lnTo>
                <a:lnTo>
                  <a:pt x="27821" y="763269"/>
                </a:lnTo>
                <a:lnTo>
                  <a:pt x="27528" y="765809"/>
                </a:lnTo>
                <a:lnTo>
                  <a:pt x="50480" y="765809"/>
                </a:lnTo>
                <a:lnTo>
                  <a:pt x="49147" y="744219"/>
                </a:lnTo>
                <a:lnTo>
                  <a:pt x="49116" y="737869"/>
                </a:lnTo>
                <a:lnTo>
                  <a:pt x="49680" y="737869"/>
                </a:lnTo>
                <a:lnTo>
                  <a:pt x="49576" y="727709"/>
                </a:lnTo>
                <a:lnTo>
                  <a:pt x="49320" y="721359"/>
                </a:lnTo>
                <a:lnTo>
                  <a:pt x="48829" y="717549"/>
                </a:lnTo>
                <a:lnTo>
                  <a:pt x="48519" y="716279"/>
                </a:lnTo>
                <a:lnTo>
                  <a:pt x="38038" y="716279"/>
                </a:lnTo>
                <a:lnTo>
                  <a:pt x="37465" y="706119"/>
                </a:lnTo>
                <a:lnTo>
                  <a:pt x="37131" y="698499"/>
                </a:lnTo>
                <a:lnTo>
                  <a:pt x="28188" y="698499"/>
                </a:lnTo>
                <a:lnTo>
                  <a:pt x="27884" y="695959"/>
                </a:lnTo>
                <a:lnTo>
                  <a:pt x="27317" y="680719"/>
                </a:lnTo>
                <a:lnTo>
                  <a:pt x="26810" y="673099"/>
                </a:lnTo>
                <a:close/>
              </a:path>
              <a:path w="6256655" h="1125220">
                <a:moveTo>
                  <a:pt x="6233729" y="721359"/>
                </a:moveTo>
                <a:lnTo>
                  <a:pt x="6232803" y="727709"/>
                </a:lnTo>
                <a:lnTo>
                  <a:pt x="6232013" y="739139"/>
                </a:lnTo>
                <a:lnTo>
                  <a:pt x="6231109" y="748029"/>
                </a:lnTo>
                <a:lnTo>
                  <a:pt x="6229841" y="750569"/>
                </a:lnTo>
                <a:lnTo>
                  <a:pt x="6232531" y="750569"/>
                </a:lnTo>
                <a:lnTo>
                  <a:pt x="6232783" y="748029"/>
                </a:lnTo>
                <a:lnTo>
                  <a:pt x="6233410" y="735329"/>
                </a:lnTo>
                <a:lnTo>
                  <a:pt x="6233729" y="721359"/>
                </a:lnTo>
                <a:close/>
              </a:path>
              <a:path w="6256655" h="1125220">
                <a:moveTo>
                  <a:pt x="49680" y="737869"/>
                </a:moveTo>
                <a:lnTo>
                  <a:pt x="49116" y="737869"/>
                </a:lnTo>
                <a:lnTo>
                  <a:pt x="49695" y="740409"/>
                </a:lnTo>
                <a:lnTo>
                  <a:pt x="49680" y="737869"/>
                </a:lnTo>
                <a:close/>
              </a:path>
              <a:path w="6256655" h="1125220">
                <a:moveTo>
                  <a:pt x="38720" y="505459"/>
                </a:moveTo>
                <a:lnTo>
                  <a:pt x="39036" y="511809"/>
                </a:lnTo>
                <a:lnTo>
                  <a:pt x="39836" y="524509"/>
                </a:lnTo>
                <a:lnTo>
                  <a:pt x="39952" y="527049"/>
                </a:lnTo>
                <a:lnTo>
                  <a:pt x="40169" y="534669"/>
                </a:lnTo>
                <a:lnTo>
                  <a:pt x="40260" y="554989"/>
                </a:lnTo>
                <a:lnTo>
                  <a:pt x="40026" y="565149"/>
                </a:lnTo>
                <a:lnTo>
                  <a:pt x="38239" y="601979"/>
                </a:lnTo>
                <a:lnTo>
                  <a:pt x="37769" y="613409"/>
                </a:lnTo>
                <a:lnTo>
                  <a:pt x="37415" y="624839"/>
                </a:lnTo>
                <a:lnTo>
                  <a:pt x="37309" y="629919"/>
                </a:lnTo>
                <a:lnTo>
                  <a:pt x="37221" y="656589"/>
                </a:lnTo>
                <a:lnTo>
                  <a:pt x="37333" y="662939"/>
                </a:lnTo>
                <a:lnTo>
                  <a:pt x="37858" y="676909"/>
                </a:lnTo>
                <a:lnTo>
                  <a:pt x="38596" y="688339"/>
                </a:lnTo>
                <a:lnTo>
                  <a:pt x="38649" y="706119"/>
                </a:lnTo>
                <a:lnTo>
                  <a:pt x="38038" y="716279"/>
                </a:lnTo>
                <a:lnTo>
                  <a:pt x="48519" y="716279"/>
                </a:lnTo>
                <a:lnTo>
                  <a:pt x="48208" y="715009"/>
                </a:lnTo>
                <a:lnTo>
                  <a:pt x="46795" y="711199"/>
                </a:lnTo>
                <a:lnTo>
                  <a:pt x="46111" y="708659"/>
                </a:lnTo>
                <a:lnTo>
                  <a:pt x="45515" y="703579"/>
                </a:lnTo>
                <a:lnTo>
                  <a:pt x="45137" y="697229"/>
                </a:lnTo>
                <a:lnTo>
                  <a:pt x="45033" y="694689"/>
                </a:lnTo>
                <a:lnTo>
                  <a:pt x="44805" y="684529"/>
                </a:lnTo>
                <a:lnTo>
                  <a:pt x="47680" y="684529"/>
                </a:lnTo>
                <a:lnTo>
                  <a:pt x="48149" y="680719"/>
                </a:lnTo>
                <a:lnTo>
                  <a:pt x="48680" y="675639"/>
                </a:lnTo>
                <a:lnTo>
                  <a:pt x="49571" y="662939"/>
                </a:lnTo>
                <a:lnTo>
                  <a:pt x="49987" y="659129"/>
                </a:lnTo>
                <a:lnTo>
                  <a:pt x="50420" y="656589"/>
                </a:lnTo>
                <a:lnTo>
                  <a:pt x="51482" y="656589"/>
                </a:lnTo>
                <a:lnTo>
                  <a:pt x="51355" y="634999"/>
                </a:lnTo>
                <a:lnTo>
                  <a:pt x="51274" y="632459"/>
                </a:lnTo>
                <a:lnTo>
                  <a:pt x="45726" y="632459"/>
                </a:lnTo>
                <a:lnTo>
                  <a:pt x="45606" y="621029"/>
                </a:lnTo>
                <a:lnTo>
                  <a:pt x="45714" y="594359"/>
                </a:lnTo>
                <a:lnTo>
                  <a:pt x="46142" y="579119"/>
                </a:lnTo>
                <a:lnTo>
                  <a:pt x="46260" y="563879"/>
                </a:lnTo>
                <a:lnTo>
                  <a:pt x="47085" y="563879"/>
                </a:lnTo>
                <a:lnTo>
                  <a:pt x="47826" y="560069"/>
                </a:lnTo>
                <a:lnTo>
                  <a:pt x="48462" y="553719"/>
                </a:lnTo>
                <a:lnTo>
                  <a:pt x="48967" y="546099"/>
                </a:lnTo>
                <a:lnTo>
                  <a:pt x="49319" y="538479"/>
                </a:lnTo>
                <a:lnTo>
                  <a:pt x="49363" y="537209"/>
                </a:lnTo>
                <a:lnTo>
                  <a:pt x="47873" y="537209"/>
                </a:lnTo>
                <a:lnTo>
                  <a:pt x="47098" y="533399"/>
                </a:lnTo>
                <a:lnTo>
                  <a:pt x="46777" y="527049"/>
                </a:lnTo>
                <a:lnTo>
                  <a:pt x="41195" y="527049"/>
                </a:lnTo>
                <a:lnTo>
                  <a:pt x="40163" y="509269"/>
                </a:lnTo>
                <a:lnTo>
                  <a:pt x="38720" y="505459"/>
                </a:lnTo>
                <a:close/>
              </a:path>
              <a:path w="6256655" h="1125220">
                <a:moveTo>
                  <a:pt x="6226364" y="697229"/>
                </a:moveTo>
                <a:lnTo>
                  <a:pt x="6225061" y="697229"/>
                </a:lnTo>
                <a:lnTo>
                  <a:pt x="6223196" y="701039"/>
                </a:lnTo>
                <a:lnTo>
                  <a:pt x="6230005" y="701039"/>
                </a:lnTo>
                <a:lnTo>
                  <a:pt x="6230011" y="698499"/>
                </a:lnTo>
                <a:lnTo>
                  <a:pt x="6227420" y="698499"/>
                </a:lnTo>
                <a:lnTo>
                  <a:pt x="6226364" y="697229"/>
                </a:lnTo>
                <a:close/>
              </a:path>
              <a:path w="6256655" h="1125220">
                <a:moveTo>
                  <a:pt x="31061" y="495299"/>
                </a:moveTo>
                <a:lnTo>
                  <a:pt x="26881" y="535939"/>
                </a:lnTo>
                <a:lnTo>
                  <a:pt x="26557" y="576579"/>
                </a:lnTo>
                <a:lnTo>
                  <a:pt x="26678" y="584199"/>
                </a:lnTo>
                <a:lnTo>
                  <a:pt x="26906" y="594359"/>
                </a:lnTo>
                <a:lnTo>
                  <a:pt x="29241" y="676909"/>
                </a:lnTo>
                <a:lnTo>
                  <a:pt x="29349" y="685799"/>
                </a:lnTo>
                <a:lnTo>
                  <a:pt x="28668" y="694689"/>
                </a:lnTo>
                <a:lnTo>
                  <a:pt x="28188" y="698499"/>
                </a:lnTo>
                <a:lnTo>
                  <a:pt x="37131" y="698499"/>
                </a:lnTo>
                <a:lnTo>
                  <a:pt x="36474" y="680719"/>
                </a:lnTo>
                <a:lnTo>
                  <a:pt x="35137" y="624839"/>
                </a:lnTo>
                <a:lnTo>
                  <a:pt x="34410" y="607059"/>
                </a:lnTo>
                <a:lnTo>
                  <a:pt x="33491" y="590549"/>
                </a:lnTo>
                <a:lnTo>
                  <a:pt x="32472" y="577849"/>
                </a:lnTo>
                <a:lnTo>
                  <a:pt x="31235" y="570229"/>
                </a:lnTo>
                <a:lnTo>
                  <a:pt x="31782" y="547369"/>
                </a:lnTo>
                <a:lnTo>
                  <a:pt x="32930" y="535939"/>
                </a:lnTo>
                <a:lnTo>
                  <a:pt x="34268" y="532129"/>
                </a:lnTo>
                <a:lnTo>
                  <a:pt x="35385" y="528319"/>
                </a:lnTo>
                <a:lnTo>
                  <a:pt x="33691" y="509269"/>
                </a:lnTo>
                <a:lnTo>
                  <a:pt x="32320" y="499109"/>
                </a:lnTo>
                <a:lnTo>
                  <a:pt x="31061" y="495299"/>
                </a:lnTo>
                <a:close/>
              </a:path>
              <a:path w="6256655" h="1125220">
                <a:moveTo>
                  <a:pt x="6230038" y="688339"/>
                </a:moveTo>
                <a:lnTo>
                  <a:pt x="6228540" y="697229"/>
                </a:lnTo>
                <a:lnTo>
                  <a:pt x="6227420" y="698499"/>
                </a:lnTo>
                <a:lnTo>
                  <a:pt x="6230011" y="698499"/>
                </a:lnTo>
                <a:lnTo>
                  <a:pt x="6230038" y="688339"/>
                </a:lnTo>
                <a:close/>
              </a:path>
              <a:path w="6256655" h="1125220">
                <a:moveTo>
                  <a:pt x="6245068" y="576579"/>
                </a:moveTo>
                <a:lnTo>
                  <a:pt x="6237161" y="576579"/>
                </a:lnTo>
                <a:lnTo>
                  <a:pt x="6238050" y="585469"/>
                </a:lnTo>
                <a:lnTo>
                  <a:pt x="6238145" y="595629"/>
                </a:lnTo>
                <a:lnTo>
                  <a:pt x="6237969" y="599439"/>
                </a:lnTo>
                <a:lnTo>
                  <a:pt x="6237337" y="607059"/>
                </a:lnTo>
                <a:lnTo>
                  <a:pt x="6236537" y="615949"/>
                </a:lnTo>
                <a:lnTo>
                  <a:pt x="6235739" y="627379"/>
                </a:lnTo>
                <a:lnTo>
                  <a:pt x="6235111" y="641349"/>
                </a:lnTo>
                <a:lnTo>
                  <a:pt x="6234988" y="648969"/>
                </a:lnTo>
                <a:lnTo>
                  <a:pt x="6234916" y="669289"/>
                </a:lnTo>
                <a:lnTo>
                  <a:pt x="6235033" y="681989"/>
                </a:lnTo>
                <a:lnTo>
                  <a:pt x="6235148" y="688339"/>
                </a:lnTo>
                <a:lnTo>
                  <a:pt x="6235262" y="692149"/>
                </a:lnTo>
                <a:lnTo>
                  <a:pt x="6235386" y="694689"/>
                </a:lnTo>
                <a:lnTo>
                  <a:pt x="6235598" y="697229"/>
                </a:lnTo>
                <a:lnTo>
                  <a:pt x="6236089" y="694689"/>
                </a:lnTo>
                <a:lnTo>
                  <a:pt x="6237260" y="676909"/>
                </a:lnTo>
                <a:lnTo>
                  <a:pt x="6237892" y="671829"/>
                </a:lnTo>
                <a:lnTo>
                  <a:pt x="6238210" y="670559"/>
                </a:lnTo>
                <a:lnTo>
                  <a:pt x="6248229" y="670559"/>
                </a:lnTo>
                <a:lnTo>
                  <a:pt x="6247247" y="655319"/>
                </a:lnTo>
                <a:lnTo>
                  <a:pt x="6246729" y="643889"/>
                </a:lnTo>
                <a:lnTo>
                  <a:pt x="6246333" y="632459"/>
                </a:lnTo>
                <a:lnTo>
                  <a:pt x="6245248" y="593089"/>
                </a:lnTo>
                <a:lnTo>
                  <a:pt x="6244845" y="581659"/>
                </a:lnTo>
                <a:lnTo>
                  <a:pt x="6244890" y="579119"/>
                </a:lnTo>
                <a:lnTo>
                  <a:pt x="6245068" y="576579"/>
                </a:lnTo>
                <a:close/>
              </a:path>
              <a:path w="6256655" h="1125220">
                <a:moveTo>
                  <a:pt x="47680" y="684529"/>
                </a:moveTo>
                <a:lnTo>
                  <a:pt x="44805" y="684529"/>
                </a:lnTo>
                <a:lnTo>
                  <a:pt x="45879" y="688339"/>
                </a:lnTo>
                <a:lnTo>
                  <a:pt x="46776" y="688339"/>
                </a:lnTo>
                <a:lnTo>
                  <a:pt x="47523" y="685799"/>
                </a:lnTo>
                <a:lnTo>
                  <a:pt x="47680" y="684529"/>
                </a:lnTo>
                <a:close/>
              </a:path>
              <a:path w="6256655" h="1125220">
                <a:moveTo>
                  <a:pt x="6200547" y="613409"/>
                </a:moveTo>
                <a:lnTo>
                  <a:pt x="6199988" y="613409"/>
                </a:lnTo>
                <a:lnTo>
                  <a:pt x="6199427" y="617219"/>
                </a:lnTo>
                <a:lnTo>
                  <a:pt x="6198922" y="623569"/>
                </a:lnTo>
                <a:lnTo>
                  <a:pt x="6198529" y="632459"/>
                </a:lnTo>
                <a:lnTo>
                  <a:pt x="6198504" y="633729"/>
                </a:lnTo>
                <a:lnTo>
                  <a:pt x="6198380" y="659129"/>
                </a:lnTo>
                <a:lnTo>
                  <a:pt x="6198584" y="669289"/>
                </a:lnTo>
                <a:lnTo>
                  <a:pt x="6224850" y="669289"/>
                </a:lnTo>
                <a:lnTo>
                  <a:pt x="6225054" y="665479"/>
                </a:lnTo>
                <a:lnTo>
                  <a:pt x="6221145" y="665479"/>
                </a:lnTo>
                <a:lnTo>
                  <a:pt x="6220764" y="661669"/>
                </a:lnTo>
                <a:lnTo>
                  <a:pt x="6220579" y="655319"/>
                </a:lnTo>
                <a:lnTo>
                  <a:pt x="6220458" y="648969"/>
                </a:lnTo>
                <a:lnTo>
                  <a:pt x="6200469" y="648969"/>
                </a:lnTo>
                <a:lnTo>
                  <a:pt x="6201132" y="634999"/>
                </a:lnTo>
                <a:lnTo>
                  <a:pt x="6201656" y="634999"/>
                </a:lnTo>
                <a:lnTo>
                  <a:pt x="6201438" y="623569"/>
                </a:lnTo>
                <a:lnTo>
                  <a:pt x="6201050" y="615949"/>
                </a:lnTo>
                <a:lnTo>
                  <a:pt x="6200547" y="613409"/>
                </a:lnTo>
                <a:close/>
              </a:path>
              <a:path w="6256655" h="1125220">
                <a:moveTo>
                  <a:pt x="6221904" y="599439"/>
                </a:moveTo>
                <a:lnTo>
                  <a:pt x="6221366" y="605789"/>
                </a:lnTo>
                <a:lnTo>
                  <a:pt x="6221295" y="643889"/>
                </a:lnTo>
                <a:lnTo>
                  <a:pt x="6221416" y="651509"/>
                </a:lnTo>
                <a:lnTo>
                  <a:pt x="6221670" y="661669"/>
                </a:lnTo>
                <a:lnTo>
                  <a:pt x="6221145" y="665479"/>
                </a:lnTo>
                <a:lnTo>
                  <a:pt x="6225054" y="665479"/>
                </a:lnTo>
                <a:lnTo>
                  <a:pt x="6225327" y="660399"/>
                </a:lnTo>
                <a:lnTo>
                  <a:pt x="6226465" y="652779"/>
                </a:lnTo>
                <a:lnTo>
                  <a:pt x="6226341" y="633729"/>
                </a:lnTo>
                <a:lnTo>
                  <a:pt x="6226174" y="627379"/>
                </a:lnTo>
                <a:lnTo>
                  <a:pt x="6225951" y="623569"/>
                </a:lnTo>
                <a:lnTo>
                  <a:pt x="6225684" y="622299"/>
                </a:lnTo>
                <a:lnTo>
                  <a:pt x="6224077" y="622299"/>
                </a:lnTo>
                <a:lnTo>
                  <a:pt x="6223779" y="621029"/>
                </a:lnTo>
                <a:lnTo>
                  <a:pt x="6223516" y="618489"/>
                </a:lnTo>
                <a:lnTo>
                  <a:pt x="6223298" y="615949"/>
                </a:lnTo>
                <a:lnTo>
                  <a:pt x="6223201" y="612139"/>
                </a:lnTo>
                <a:lnTo>
                  <a:pt x="6223043" y="601979"/>
                </a:lnTo>
                <a:lnTo>
                  <a:pt x="6221904" y="599439"/>
                </a:lnTo>
                <a:close/>
              </a:path>
              <a:path w="6256655" h="1125220">
                <a:moveTo>
                  <a:pt x="51482" y="656589"/>
                </a:moveTo>
                <a:lnTo>
                  <a:pt x="50420" y="656589"/>
                </a:lnTo>
                <a:lnTo>
                  <a:pt x="50899" y="657859"/>
                </a:lnTo>
                <a:lnTo>
                  <a:pt x="51450" y="662939"/>
                </a:lnTo>
                <a:lnTo>
                  <a:pt x="51482" y="656589"/>
                </a:lnTo>
                <a:close/>
              </a:path>
              <a:path w="6256655" h="1125220">
                <a:moveTo>
                  <a:pt x="6226317" y="530859"/>
                </a:moveTo>
                <a:lnTo>
                  <a:pt x="6200408" y="530859"/>
                </a:lnTo>
                <a:lnTo>
                  <a:pt x="6201410" y="556259"/>
                </a:lnTo>
                <a:lnTo>
                  <a:pt x="6202126" y="577849"/>
                </a:lnTo>
                <a:lnTo>
                  <a:pt x="6202222" y="582929"/>
                </a:lnTo>
                <a:lnTo>
                  <a:pt x="6202344" y="618489"/>
                </a:lnTo>
                <a:lnTo>
                  <a:pt x="6202226" y="627379"/>
                </a:lnTo>
                <a:lnTo>
                  <a:pt x="6201930" y="641349"/>
                </a:lnTo>
                <a:lnTo>
                  <a:pt x="6200469" y="648969"/>
                </a:lnTo>
                <a:lnTo>
                  <a:pt x="6220458" y="648969"/>
                </a:lnTo>
                <a:lnTo>
                  <a:pt x="6220333" y="633729"/>
                </a:lnTo>
                <a:lnTo>
                  <a:pt x="6220116" y="534669"/>
                </a:lnTo>
                <a:lnTo>
                  <a:pt x="6225818" y="534669"/>
                </a:lnTo>
                <a:lnTo>
                  <a:pt x="6226317" y="530859"/>
                </a:lnTo>
                <a:close/>
              </a:path>
              <a:path w="6256655" h="1125220">
                <a:moveTo>
                  <a:pt x="49003" y="614679"/>
                </a:moveTo>
                <a:lnTo>
                  <a:pt x="47762" y="617219"/>
                </a:lnTo>
                <a:lnTo>
                  <a:pt x="46613" y="622299"/>
                </a:lnTo>
                <a:lnTo>
                  <a:pt x="45726" y="632459"/>
                </a:lnTo>
                <a:lnTo>
                  <a:pt x="51274" y="632459"/>
                </a:lnTo>
                <a:lnTo>
                  <a:pt x="51072" y="626109"/>
                </a:lnTo>
                <a:lnTo>
                  <a:pt x="50163" y="618489"/>
                </a:lnTo>
                <a:lnTo>
                  <a:pt x="49003" y="614679"/>
                </a:lnTo>
                <a:close/>
              </a:path>
              <a:path w="6256655" h="1125220">
                <a:moveTo>
                  <a:pt x="6195716" y="506729"/>
                </a:moveTo>
                <a:lnTo>
                  <a:pt x="6173470" y="506729"/>
                </a:lnTo>
                <a:lnTo>
                  <a:pt x="6174333" y="507999"/>
                </a:lnTo>
                <a:lnTo>
                  <a:pt x="6175384" y="514349"/>
                </a:lnTo>
                <a:lnTo>
                  <a:pt x="6176373" y="524509"/>
                </a:lnTo>
                <a:lnTo>
                  <a:pt x="6177052" y="534669"/>
                </a:lnTo>
                <a:lnTo>
                  <a:pt x="6176324" y="534669"/>
                </a:lnTo>
                <a:lnTo>
                  <a:pt x="6175916" y="538479"/>
                </a:lnTo>
                <a:lnTo>
                  <a:pt x="6175831" y="553719"/>
                </a:lnTo>
                <a:lnTo>
                  <a:pt x="6176064" y="565149"/>
                </a:lnTo>
                <a:lnTo>
                  <a:pt x="6177416" y="609599"/>
                </a:lnTo>
                <a:lnTo>
                  <a:pt x="6177491" y="623569"/>
                </a:lnTo>
                <a:lnTo>
                  <a:pt x="6177380" y="624839"/>
                </a:lnTo>
                <a:lnTo>
                  <a:pt x="6194703" y="624839"/>
                </a:lnTo>
                <a:lnTo>
                  <a:pt x="6194259" y="621029"/>
                </a:lnTo>
                <a:lnTo>
                  <a:pt x="6193899" y="614679"/>
                </a:lnTo>
                <a:lnTo>
                  <a:pt x="6193362" y="601979"/>
                </a:lnTo>
                <a:lnTo>
                  <a:pt x="6192164" y="567689"/>
                </a:lnTo>
                <a:lnTo>
                  <a:pt x="6191844" y="560069"/>
                </a:lnTo>
                <a:lnTo>
                  <a:pt x="6190515" y="553719"/>
                </a:lnTo>
                <a:lnTo>
                  <a:pt x="6188483" y="553719"/>
                </a:lnTo>
                <a:lnTo>
                  <a:pt x="6189663" y="543559"/>
                </a:lnTo>
                <a:lnTo>
                  <a:pt x="6190724" y="538479"/>
                </a:lnTo>
                <a:lnTo>
                  <a:pt x="6191701" y="537209"/>
                </a:lnTo>
                <a:lnTo>
                  <a:pt x="6199171" y="537209"/>
                </a:lnTo>
                <a:lnTo>
                  <a:pt x="6200408" y="530859"/>
                </a:lnTo>
                <a:lnTo>
                  <a:pt x="6226317" y="530859"/>
                </a:lnTo>
                <a:lnTo>
                  <a:pt x="6227981" y="518159"/>
                </a:lnTo>
                <a:lnTo>
                  <a:pt x="6227526" y="511809"/>
                </a:lnTo>
                <a:lnTo>
                  <a:pt x="6226991" y="510539"/>
                </a:lnTo>
                <a:lnTo>
                  <a:pt x="6226375" y="509269"/>
                </a:lnTo>
                <a:lnTo>
                  <a:pt x="6196713" y="509269"/>
                </a:lnTo>
                <a:lnTo>
                  <a:pt x="6195716" y="506729"/>
                </a:lnTo>
                <a:close/>
              </a:path>
              <a:path w="6256655" h="1125220">
                <a:moveTo>
                  <a:pt x="6197699" y="572769"/>
                </a:moveTo>
                <a:lnTo>
                  <a:pt x="6196604" y="576579"/>
                </a:lnTo>
                <a:lnTo>
                  <a:pt x="6195564" y="589279"/>
                </a:lnTo>
                <a:lnTo>
                  <a:pt x="6195157" y="599439"/>
                </a:lnTo>
                <a:lnTo>
                  <a:pt x="6195043" y="609599"/>
                </a:lnTo>
                <a:lnTo>
                  <a:pt x="6195153" y="615949"/>
                </a:lnTo>
                <a:lnTo>
                  <a:pt x="6195626" y="618489"/>
                </a:lnTo>
                <a:lnTo>
                  <a:pt x="6195159" y="623569"/>
                </a:lnTo>
                <a:lnTo>
                  <a:pt x="6194703" y="624839"/>
                </a:lnTo>
                <a:lnTo>
                  <a:pt x="6197116" y="624839"/>
                </a:lnTo>
                <a:lnTo>
                  <a:pt x="6196868" y="607059"/>
                </a:lnTo>
                <a:lnTo>
                  <a:pt x="6196630" y="593089"/>
                </a:lnTo>
                <a:lnTo>
                  <a:pt x="6199616" y="593089"/>
                </a:lnTo>
                <a:lnTo>
                  <a:pt x="6199500" y="589279"/>
                </a:lnTo>
                <a:lnTo>
                  <a:pt x="6199041" y="584199"/>
                </a:lnTo>
                <a:lnTo>
                  <a:pt x="6198279" y="579119"/>
                </a:lnTo>
                <a:lnTo>
                  <a:pt x="6197699" y="572769"/>
                </a:lnTo>
                <a:close/>
              </a:path>
              <a:path w="6256655" h="1125220">
                <a:moveTo>
                  <a:pt x="18807" y="576579"/>
                </a:moveTo>
                <a:lnTo>
                  <a:pt x="14861" y="576579"/>
                </a:lnTo>
                <a:lnTo>
                  <a:pt x="17892" y="614679"/>
                </a:lnTo>
                <a:lnTo>
                  <a:pt x="18580" y="621029"/>
                </a:lnTo>
                <a:lnTo>
                  <a:pt x="19049" y="622299"/>
                </a:lnTo>
                <a:lnTo>
                  <a:pt x="19165" y="618489"/>
                </a:lnTo>
                <a:lnTo>
                  <a:pt x="19092" y="614679"/>
                </a:lnTo>
                <a:lnTo>
                  <a:pt x="18755" y="607059"/>
                </a:lnTo>
                <a:lnTo>
                  <a:pt x="18633" y="598169"/>
                </a:lnTo>
                <a:lnTo>
                  <a:pt x="18759" y="579119"/>
                </a:lnTo>
                <a:lnTo>
                  <a:pt x="18807" y="576579"/>
                </a:lnTo>
                <a:close/>
              </a:path>
              <a:path w="6256655" h="1125220">
                <a:moveTo>
                  <a:pt x="6225384" y="621029"/>
                </a:moveTo>
                <a:lnTo>
                  <a:pt x="6225062" y="621029"/>
                </a:lnTo>
                <a:lnTo>
                  <a:pt x="6224397" y="622299"/>
                </a:lnTo>
                <a:lnTo>
                  <a:pt x="6225684" y="622299"/>
                </a:lnTo>
                <a:lnTo>
                  <a:pt x="6225384" y="621029"/>
                </a:lnTo>
                <a:close/>
              </a:path>
              <a:path w="6256655" h="1125220">
                <a:moveTo>
                  <a:pt x="6199616" y="593089"/>
                </a:moveTo>
                <a:lnTo>
                  <a:pt x="6196630" y="593089"/>
                </a:lnTo>
                <a:lnTo>
                  <a:pt x="6197397" y="598169"/>
                </a:lnTo>
                <a:lnTo>
                  <a:pt x="6198249" y="605789"/>
                </a:lnTo>
                <a:lnTo>
                  <a:pt x="6199626" y="604519"/>
                </a:lnTo>
                <a:lnTo>
                  <a:pt x="6199616" y="593089"/>
                </a:lnTo>
                <a:close/>
              </a:path>
              <a:path w="6256655" h="1125220">
                <a:moveTo>
                  <a:pt x="6235904" y="541019"/>
                </a:moveTo>
                <a:lnTo>
                  <a:pt x="6235197" y="543559"/>
                </a:lnTo>
                <a:lnTo>
                  <a:pt x="6234854" y="549909"/>
                </a:lnTo>
                <a:lnTo>
                  <a:pt x="6234733" y="567689"/>
                </a:lnTo>
                <a:lnTo>
                  <a:pt x="6234858" y="577849"/>
                </a:lnTo>
                <a:lnTo>
                  <a:pt x="6236144" y="586739"/>
                </a:lnTo>
                <a:lnTo>
                  <a:pt x="6236851" y="585469"/>
                </a:lnTo>
                <a:lnTo>
                  <a:pt x="6237161" y="576579"/>
                </a:lnTo>
                <a:lnTo>
                  <a:pt x="6245068" y="576579"/>
                </a:lnTo>
                <a:lnTo>
                  <a:pt x="6246008" y="562609"/>
                </a:lnTo>
                <a:lnTo>
                  <a:pt x="6246402" y="556259"/>
                </a:lnTo>
                <a:lnTo>
                  <a:pt x="6246748" y="543559"/>
                </a:lnTo>
                <a:lnTo>
                  <a:pt x="6236904" y="543559"/>
                </a:lnTo>
                <a:lnTo>
                  <a:pt x="6235904" y="541019"/>
                </a:lnTo>
                <a:close/>
              </a:path>
              <a:path w="6256655" h="1125220">
                <a:moveTo>
                  <a:pt x="15378" y="539749"/>
                </a:moveTo>
                <a:lnTo>
                  <a:pt x="8827" y="539749"/>
                </a:lnTo>
                <a:lnTo>
                  <a:pt x="9469" y="544829"/>
                </a:lnTo>
                <a:lnTo>
                  <a:pt x="10057" y="551179"/>
                </a:lnTo>
                <a:lnTo>
                  <a:pt x="10552" y="560069"/>
                </a:lnTo>
                <a:lnTo>
                  <a:pt x="10867" y="568959"/>
                </a:lnTo>
                <a:lnTo>
                  <a:pt x="11095" y="581659"/>
                </a:lnTo>
                <a:lnTo>
                  <a:pt x="10145" y="582929"/>
                </a:lnTo>
                <a:lnTo>
                  <a:pt x="14761" y="582929"/>
                </a:lnTo>
                <a:lnTo>
                  <a:pt x="14861" y="576579"/>
                </a:lnTo>
                <a:lnTo>
                  <a:pt x="18807" y="576579"/>
                </a:lnTo>
                <a:lnTo>
                  <a:pt x="19240" y="552449"/>
                </a:lnTo>
                <a:lnTo>
                  <a:pt x="19296" y="542289"/>
                </a:lnTo>
                <a:lnTo>
                  <a:pt x="15460" y="542289"/>
                </a:lnTo>
                <a:lnTo>
                  <a:pt x="15378" y="539749"/>
                </a:lnTo>
                <a:close/>
              </a:path>
              <a:path w="6256655" h="1125220">
                <a:moveTo>
                  <a:pt x="6225818" y="534669"/>
                </a:moveTo>
                <a:lnTo>
                  <a:pt x="6220116" y="534669"/>
                </a:lnTo>
                <a:lnTo>
                  <a:pt x="6221147" y="546099"/>
                </a:lnTo>
                <a:lnTo>
                  <a:pt x="6222226" y="551179"/>
                </a:lnTo>
                <a:lnTo>
                  <a:pt x="6223342" y="549909"/>
                </a:lnTo>
                <a:lnTo>
                  <a:pt x="6224487" y="544829"/>
                </a:lnTo>
                <a:lnTo>
                  <a:pt x="6225818" y="534669"/>
                </a:lnTo>
                <a:close/>
              </a:path>
              <a:path w="6256655" h="1125220">
                <a:moveTo>
                  <a:pt x="6199171" y="537209"/>
                </a:moveTo>
                <a:lnTo>
                  <a:pt x="6192625" y="537209"/>
                </a:lnTo>
                <a:lnTo>
                  <a:pt x="6193530" y="538479"/>
                </a:lnTo>
                <a:lnTo>
                  <a:pt x="6194449" y="541019"/>
                </a:lnTo>
                <a:lnTo>
                  <a:pt x="6195415" y="542289"/>
                </a:lnTo>
                <a:lnTo>
                  <a:pt x="6196460" y="543559"/>
                </a:lnTo>
                <a:lnTo>
                  <a:pt x="6197619" y="542289"/>
                </a:lnTo>
                <a:lnTo>
                  <a:pt x="6198924" y="538479"/>
                </a:lnTo>
                <a:lnTo>
                  <a:pt x="6199171" y="537209"/>
                </a:lnTo>
                <a:close/>
              </a:path>
              <a:path w="6256655" h="1125220">
                <a:moveTo>
                  <a:pt x="6210806" y="229869"/>
                </a:moveTo>
                <a:lnTo>
                  <a:pt x="6175121" y="229869"/>
                </a:lnTo>
                <a:lnTo>
                  <a:pt x="6179293" y="240029"/>
                </a:lnTo>
                <a:lnTo>
                  <a:pt x="6182367" y="254000"/>
                </a:lnTo>
                <a:lnTo>
                  <a:pt x="6219406" y="254000"/>
                </a:lnTo>
                <a:lnTo>
                  <a:pt x="6221467" y="262889"/>
                </a:lnTo>
                <a:lnTo>
                  <a:pt x="6228261" y="307339"/>
                </a:lnTo>
                <a:lnTo>
                  <a:pt x="6231714" y="351789"/>
                </a:lnTo>
                <a:lnTo>
                  <a:pt x="6233483" y="402589"/>
                </a:lnTo>
                <a:lnTo>
                  <a:pt x="6234477" y="443229"/>
                </a:lnTo>
                <a:lnTo>
                  <a:pt x="6235613" y="496569"/>
                </a:lnTo>
                <a:lnTo>
                  <a:pt x="6236194" y="520699"/>
                </a:lnTo>
                <a:lnTo>
                  <a:pt x="6236904" y="543559"/>
                </a:lnTo>
                <a:lnTo>
                  <a:pt x="6246748" y="543559"/>
                </a:lnTo>
                <a:lnTo>
                  <a:pt x="6246973" y="532129"/>
                </a:lnTo>
                <a:lnTo>
                  <a:pt x="6247079" y="524509"/>
                </a:lnTo>
                <a:lnTo>
                  <a:pt x="6247214" y="492759"/>
                </a:lnTo>
                <a:lnTo>
                  <a:pt x="6248668" y="488949"/>
                </a:lnTo>
                <a:lnTo>
                  <a:pt x="6249353" y="477519"/>
                </a:lnTo>
                <a:lnTo>
                  <a:pt x="6249472" y="474979"/>
                </a:lnTo>
                <a:lnTo>
                  <a:pt x="6249988" y="459739"/>
                </a:lnTo>
                <a:lnTo>
                  <a:pt x="6250834" y="450849"/>
                </a:lnTo>
                <a:lnTo>
                  <a:pt x="6255589" y="450849"/>
                </a:lnTo>
                <a:lnTo>
                  <a:pt x="6255636" y="448309"/>
                </a:lnTo>
                <a:lnTo>
                  <a:pt x="6247025" y="448309"/>
                </a:lnTo>
                <a:lnTo>
                  <a:pt x="6246818" y="424179"/>
                </a:lnTo>
                <a:lnTo>
                  <a:pt x="6245118" y="375919"/>
                </a:lnTo>
                <a:lnTo>
                  <a:pt x="6241112" y="345439"/>
                </a:lnTo>
                <a:lnTo>
                  <a:pt x="6243008" y="340359"/>
                </a:lnTo>
                <a:lnTo>
                  <a:pt x="6245722" y="340359"/>
                </a:lnTo>
                <a:lnTo>
                  <a:pt x="6245235" y="331469"/>
                </a:lnTo>
                <a:lnTo>
                  <a:pt x="6243800" y="313689"/>
                </a:lnTo>
                <a:lnTo>
                  <a:pt x="6241602" y="313689"/>
                </a:lnTo>
                <a:lnTo>
                  <a:pt x="6240946" y="312419"/>
                </a:lnTo>
                <a:lnTo>
                  <a:pt x="6239596" y="288289"/>
                </a:lnTo>
                <a:lnTo>
                  <a:pt x="6237597" y="288289"/>
                </a:lnTo>
                <a:lnTo>
                  <a:pt x="6235290" y="273050"/>
                </a:lnTo>
                <a:lnTo>
                  <a:pt x="6234087" y="261619"/>
                </a:lnTo>
                <a:lnTo>
                  <a:pt x="6233755" y="256539"/>
                </a:lnTo>
                <a:lnTo>
                  <a:pt x="6233837" y="250189"/>
                </a:lnTo>
                <a:lnTo>
                  <a:pt x="6233945" y="248919"/>
                </a:lnTo>
                <a:lnTo>
                  <a:pt x="6234001" y="246379"/>
                </a:lnTo>
                <a:lnTo>
                  <a:pt x="6233583" y="243839"/>
                </a:lnTo>
                <a:lnTo>
                  <a:pt x="6232376" y="238759"/>
                </a:lnTo>
                <a:lnTo>
                  <a:pt x="6228811" y="231139"/>
                </a:lnTo>
                <a:lnTo>
                  <a:pt x="6211525" y="231139"/>
                </a:lnTo>
                <a:lnTo>
                  <a:pt x="6210806" y="229869"/>
                </a:lnTo>
                <a:close/>
              </a:path>
              <a:path w="6256655" h="1125220">
                <a:moveTo>
                  <a:pt x="17965" y="514349"/>
                </a:moveTo>
                <a:lnTo>
                  <a:pt x="17670" y="528319"/>
                </a:lnTo>
                <a:lnTo>
                  <a:pt x="17548" y="530859"/>
                </a:lnTo>
                <a:lnTo>
                  <a:pt x="16975" y="538479"/>
                </a:lnTo>
                <a:lnTo>
                  <a:pt x="15460" y="542289"/>
                </a:lnTo>
                <a:lnTo>
                  <a:pt x="19296" y="542289"/>
                </a:lnTo>
                <a:lnTo>
                  <a:pt x="19185" y="534669"/>
                </a:lnTo>
                <a:lnTo>
                  <a:pt x="19067" y="528319"/>
                </a:lnTo>
                <a:lnTo>
                  <a:pt x="18383" y="516889"/>
                </a:lnTo>
                <a:lnTo>
                  <a:pt x="17965" y="514349"/>
                </a:lnTo>
                <a:close/>
              </a:path>
              <a:path w="6256655" h="1125220">
                <a:moveTo>
                  <a:pt x="3825" y="452119"/>
                </a:moveTo>
                <a:lnTo>
                  <a:pt x="3520" y="452119"/>
                </a:lnTo>
                <a:lnTo>
                  <a:pt x="3231" y="455929"/>
                </a:lnTo>
                <a:lnTo>
                  <a:pt x="3143" y="458469"/>
                </a:lnTo>
                <a:lnTo>
                  <a:pt x="3043" y="464819"/>
                </a:lnTo>
                <a:lnTo>
                  <a:pt x="3732" y="476249"/>
                </a:lnTo>
                <a:lnTo>
                  <a:pt x="3787" y="481329"/>
                </a:lnTo>
                <a:lnTo>
                  <a:pt x="3350" y="492759"/>
                </a:lnTo>
                <a:lnTo>
                  <a:pt x="2054" y="505459"/>
                </a:lnTo>
                <a:lnTo>
                  <a:pt x="686" y="516889"/>
                </a:lnTo>
                <a:lnTo>
                  <a:pt x="124" y="524509"/>
                </a:lnTo>
                <a:lnTo>
                  <a:pt x="0" y="528319"/>
                </a:lnTo>
                <a:lnTo>
                  <a:pt x="498" y="538479"/>
                </a:lnTo>
                <a:lnTo>
                  <a:pt x="1944" y="525779"/>
                </a:lnTo>
                <a:lnTo>
                  <a:pt x="3679" y="518159"/>
                </a:lnTo>
                <a:lnTo>
                  <a:pt x="5768" y="518159"/>
                </a:lnTo>
                <a:lnTo>
                  <a:pt x="5660" y="509269"/>
                </a:lnTo>
                <a:lnTo>
                  <a:pt x="4749" y="469899"/>
                </a:lnTo>
                <a:lnTo>
                  <a:pt x="4137" y="455929"/>
                </a:lnTo>
                <a:lnTo>
                  <a:pt x="3825" y="452119"/>
                </a:lnTo>
                <a:close/>
              </a:path>
              <a:path w="6256655" h="1125220">
                <a:moveTo>
                  <a:pt x="49468" y="530859"/>
                </a:moveTo>
                <a:lnTo>
                  <a:pt x="49218" y="532129"/>
                </a:lnTo>
                <a:lnTo>
                  <a:pt x="47873" y="537209"/>
                </a:lnTo>
                <a:lnTo>
                  <a:pt x="49363" y="537209"/>
                </a:lnTo>
                <a:lnTo>
                  <a:pt x="49451" y="534669"/>
                </a:lnTo>
                <a:lnTo>
                  <a:pt x="49468" y="530859"/>
                </a:lnTo>
                <a:close/>
              </a:path>
              <a:path w="6256655" h="1125220">
                <a:moveTo>
                  <a:pt x="7788" y="518159"/>
                </a:moveTo>
                <a:lnTo>
                  <a:pt x="5867" y="527049"/>
                </a:lnTo>
                <a:lnTo>
                  <a:pt x="8985" y="527049"/>
                </a:lnTo>
                <a:lnTo>
                  <a:pt x="7788" y="518159"/>
                </a:lnTo>
                <a:close/>
              </a:path>
              <a:path w="6256655" h="1125220">
                <a:moveTo>
                  <a:pt x="16104" y="374650"/>
                </a:moveTo>
                <a:lnTo>
                  <a:pt x="6617" y="374650"/>
                </a:lnTo>
                <a:lnTo>
                  <a:pt x="6086" y="389889"/>
                </a:lnTo>
                <a:lnTo>
                  <a:pt x="5864" y="400049"/>
                </a:lnTo>
                <a:lnTo>
                  <a:pt x="5738" y="441959"/>
                </a:lnTo>
                <a:lnTo>
                  <a:pt x="5855" y="449579"/>
                </a:lnTo>
                <a:lnTo>
                  <a:pt x="6143" y="461009"/>
                </a:lnTo>
                <a:lnTo>
                  <a:pt x="6687" y="476249"/>
                </a:lnTo>
                <a:lnTo>
                  <a:pt x="7114" y="486409"/>
                </a:lnTo>
                <a:lnTo>
                  <a:pt x="8637" y="518159"/>
                </a:lnTo>
                <a:lnTo>
                  <a:pt x="8985" y="527049"/>
                </a:lnTo>
                <a:lnTo>
                  <a:pt x="14969" y="527049"/>
                </a:lnTo>
                <a:lnTo>
                  <a:pt x="13502" y="477519"/>
                </a:lnTo>
                <a:lnTo>
                  <a:pt x="13587" y="474979"/>
                </a:lnTo>
                <a:lnTo>
                  <a:pt x="14215" y="468629"/>
                </a:lnTo>
                <a:lnTo>
                  <a:pt x="14713" y="455929"/>
                </a:lnTo>
                <a:lnTo>
                  <a:pt x="15178" y="441959"/>
                </a:lnTo>
                <a:lnTo>
                  <a:pt x="15832" y="433069"/>
                </a:lnTo>
                <a:lnTo>
                  <a:pt x="16899" y="431799"/>
                </a:lnTo>
                <a:lnTo>
                  <a:pt x="18235" y="431799"/>
                </a:lnTo>
                <a:lnTo>
                  <a:pt x="18199" y="429259"/>
                </a:lnTo>
                <a:lnTo>
                  <a:pt x="17761" y="415289"/>
                </a:lnTo>
                <a:lnTo>
                  <a:pt x="17178" y="400049"/>
                </a:lnTo>
                <a:lnTo>
                  <a:pt x="16496" y="384809"/>
                </a:lnTo>
                <a:lnTo>
                  <a:pt x="16104" y="374650"/>
                </a:lnTo>
                <a:close/>
              </a:path>
              <a:path w="6256655" h="1125220">
                <a:moveTo>
                  <a:pt x="50262" y="454659"/>
                </a:moveTo>
                <a:lnTo>
                  <a:pt x="41427" y="454659"/>
                </a:lnTo>
                <a:lnTo>
                  <a:pt x="41733" y="455929"/>
                </a:lnTo>
                <a:lnTo>
                  <a:pt x="42010" y="459739"/>
                </a:lnTo>
                <a:lnTo>
                  <a:pt x="42252" y="466089"/>
                </a:lnTo>
                <a:lnTo>
                  <a:pt x="42454" y="474979"/>
                </a:lnTo>
                <a:lnTo>
                  <a:pt x="40769" y="483869"/>
                </a:lnTo>
                <a:lnTo>
                  <a:pt x="40630" y="500379"/>
                </a:lnTo>
                <a:lnTo>
                  <a:pt x="41082" y="513079"/>
                </a:lnTo>
                <a:lnTo>
                  <a:pt x="41195" y="527049"/>
                </a:lnTo>
                <a:lnTo>
                  <a:pt x="46777" y="527049"/>
                </a:lnTo>
                <a:lnTo>
                  <a:pt x="46655" y="521969"/>
                </a:lnTo>
                <a:lnTo>
                  <a:pt x="46539" y="514349"/>
                </a:lnTo>
                <a:lnTo>
                  <a:pt x="46425" y="504189"/>
                </a:lnTo>
                <a:lnTo>
                  <a:pt x="46323" y="499109"/>
                </a:lnTo>
                <a:lnTo>
                  <a:pt x="46106" y="491489"/>
                </a:lnTo>
                <a:lnTo>
                  <a:pt x="49806" y="491489"/>
                </a:lnTo>
                <a:lnTo>
                  <a:pt x="50007" y="486409"/>
                </a:lnTo>
                <a:lnTo>
                  <a:pt x="50205" y="474979"/>
                </a:lnTo>
                <a:lnTo>
                  <a:pt x="50262" y="454659"/>
                </a:lnTo>
                <a:close/>
              </a:path>
              <a:path w="6256655" h="1125220">
                <a:moveTo>
                  <a:pt x="6220314" y="280669"/>
                </a:moveTo>
                <a:lnTo>
                  <a:pt x="6168879" y="280669"/>
                </a:lnTo>
                <a:lnTo>
                  <a:pt x="6171048" y="293369"/>
                </a:lnTo>
                <a:lnTo>
                  <a:pt x="6169298" y="294639"/>
                </a:lnTo>
                <a:lnTo>
                  <a:pt x="6168451" y="297179"/>
                </a:lnTo>
                <a:lnTo>
                  <a:pt x="6168484" y="304800"/>
                </a:lnTo>
                <a:lnTo>
                  <a:pt x="6169868" y="314959"/>
                </a:lnTo>
                <a:lnTo>
                  <a:pt x="6171122" y="325119"/>
                </a:lnTo>
                <a:lnTo>
                  <a:pt x="6172219" y="335279"/>
                </a:lnTo>
                <a:lnTo>
                  <a:pt x="6173133" y="346709"/>
                </a:lnTo>
                <a:lnTo>
                  <a:pt x="6173838" y="359409"/>
                </a:lnTo>
                <a:lnTo>
                  <a:pt x="6174309" y="377189"/>
                </a:lnTo>
                <a:lnTo>
                  <a:pt x="6176890" y="384809"/>
                </a:lnTo>
                <a:lnTo>
                  <a:pt x="6179046" y="394969"/>
                </a:lnTo>
                <a:lnTo>
                  <a:pt x="6180654" y="411479"/>
                </a:lnTo>
                <a:lnTo>
                  <a:pt x="6179600" y="420369"/>
                </a:lnTo>
                <a:lnTo>
                  <a:pt x="6178352" y="433069"/>
                </a:lnTo>
                <a:lnTo>
                  <a:pt x="6174401" y="478789"/>
                </a:lnTo>
                <a:lnTo>
                  <a:pt x="6173045" y="513079"/>
                </a:lnTo>
                <a:lnTo>
                  <a:pt x="6173470" y="506729"/>
                </a:lnTo>
                <a:lnTo>
                  <a:pt x="6195716" y="506729"/>
                </a:lnTo>
                <a:lnTo>
                  <a:pt x="6191719" y="455929"/>
                </a:lnTo>
                <a:lnTo>
                  <a:pt x="6191787" y="434339"/>
                </a:lnTo>
                <a:lnTo>
                  <a:pt x="6191871" y="433069"/>
                </a:lnTo>
                <a:lnTo>
                  <a:pt x="6196626" y="433069"/>
                </a:lnTo>
                <a:lnTo>
                  <a:pt x="6196373" y="431799"/>
                </a:lnTo>
                <a:lnTo>
                  <a:pt x="6196088" y="429259"/>
                </a:lnTo>
                <a:lnTo>
                  <a:pt x="6195700" y="425449"/>
                </a:lnTo>
                <a:lnTo>
                  <a:pt x="6194389" y="425449"/>
                </a:lnTo>
                <a:lnTo>
                  <a:pt x="6194269" y="417829"/>
                </a:lnTo>
                <a:lnTo>
                  <a:pt x="6194202" y="403859"/>
                </a:lnTo>
                <a:lnTo>
                  <a:pt x="6192117" y="403859"/>
                </a:lnTo>
                <a:lnTo>
                  <a:pt x="6190893" y="400049"/>
                </a:lnTo>
                <a:lnTo>
                  <a:pt x="6191237" y="387350"/>
                </a:lnTo>
                <a:lnTo>
                  <a:pt x="6191828" y="387350"/>
                </a:lnTo>
                <a:lnTo>
                  <a:pt x="6190749" y="375919"/>
                </a:lnTo>
                <a:lnTo>
                  <a:pt x="6189191" y="375919"/>
                </a:lnTo>
                <a:lnTo>
                  <a:pt x="6187647" y="368300"/>
                </a:lnTo>
                <a:lnTo>
                  <a:pt x="6188638" y="351789"/>
                </a:lnTo>
                <a:lnTo>
                  <a:pt x="6188520" y="346709"/>
                </a:lnTo>
                <a:lnTo>
                  <a:pt x="6187743" y="331469"/>
                </a:lnTo>
                <a:lnTo>
                  <a:pt x="6190648" y="331469"/>
                </a:lnTo>
                <a:lnTo>
                  <a:pt x="6189589" y="317500"/>
                </a:lnTo>
                <a:lnTo>
                  <a:pt x="6189391" y="312419"/>
                </a:lnTo>
                <a:lnTo>
                  <a:pt x="6191796" y="312419"/>
                </a:lnTo>
                <a:lnTo>
                  <a:pt x="6191826" y="308609"/>
                </a:lnTo>
                <a:lnTo>
                  <a:pt x="6226451" y="308609"/>
                </a:lnTo>
                <a:lnTo>
                  <a:pt x="6223781" y="294639"/>
                </a:lnTo>
                <a:lnTo>
                  <a:pt x="6220314" y="280669"/>
                </a:lnTo>
                <a:close/>
              </a:path>
              <a:path w="6256655" h="1125220">
                <a:moveTo>
                  <a:pt x="6224730" y="450849"/>
                </a:moveTo>
                <a:lnTo>
                  <a:pt x="6203496" y="450849"/>
                </a:lnTo>
                <a:lnTo>
                  <a:pt x="6202999" y="463549"/>
                </a:lnTo>
                <a:lnTo>
                  <a:pt x="6202276" y="476249"/>
                </a:lnTo>
                <a:lnTo>
                  <a:pt x="6197722" y="509269"/>
                </a:lnTo>
                <a:lnTo>
                  <a:pt x="6226375" y="509269"/>
                </a:lnTo>
                <a:lnTo>
                  <a:pt x="6225680" y="506729"/>
                </a:lnTo>
                <a:lnTo>
                  <a:pt x="6224904" y="500379"/>
                </a:lnTo>
                <a:lnTo>
                  <a:pt x="6224671" y="483869"/>
                </a:lnTo>
                <a:lnTo>
                  <a:pt x="6224730" y="450849"/>
                </a:lnTo>
                <a:close/>
              </a:path>
              <a:path w="6256655" h="1125220">
                <a:moveTo>
                  <a:pt x="49606" y="496569"/>
                </a:moveTo>
                <a:lnTo>
                  <a:pt x="47993" y="496569"/>
                </a:lnTo>
                <a:lnTo>
                  <a:pt x="48458" y="497839"/>
                </a:lnTo>
                <a:lnTo>
                  <a:pt x="49023" y="502919"/>
                </a:lnTo>
                <a:lnTo>
                  <a:pt x="49606" y="496569"/>
                </a:lnTo>
                <a:close/>
              </a:path>
              <a:path w="6256655" h="1125220">
                <a:moveTo>
                  <a:pt x="49806" y="491489"/>
                </a:moveTo>
                <a:lnTo>
                  <a:pt x="46106" y="491489"/>
                </a:lnTo>
                <a:lnTo>
                  <a:pt x="46927" y="496569"/>
                </a:lnTo>
                <a:lnTo>
                  <a:pt x="47520" y="497839"/>
                </a:lnTo>
                <a:lnTo>
                  <a:pt x="47993" y="496569"/>
                </a:lnTo>
                <a:lnTo>
                  <a:pt x="49606" y="496569"/>
                </a:lnTo>
                <a:lnTo>
                  <a:pt x="49806" y="491489"/>
                </a:lnTo>
                <a:close/>
              </a:path>
              <a:path w="6256655" h="1125220">
                <a:moveTo>
                  <a:pt x="6255589" y="450849"/>
                </a:moveTo>
                <a:lnTo>
                  <a:pt x="6250834" y="450849"/>
                </a:lnTo>
                <a:lnTo>
                  <a:pt x="6251441" y="469899"/>
                </a:lnTo>
                <a:lnTo>
                  <a:pt x="6252428" y="481329"/>
                </a:lnTo>
                <a:lnTo>
                  <a:pt x="6253613" y="487679"/>
                </a:lnTo>
                <a:lnTo>
                  <a:pt x="6254816" y="492759"/>
                </a:lnTo>
                <a:lnTo>
                  <a:pt x="6255858" y="497839"/>
                </a:lnTo>
                <a:lnTo>
                  <a:pt x="6255535" y="490219"/>
                </a:lnTo>
                <a:lnTo>
                  <a:pt x="6255416" y="486409"/>
                </a:lnTo>
                <a:lnTo>
                  <a:pt x="6255542" y="453389"/>
                </a:lnTo>
                <a:lnTo>
                  <a:pt x="6255589" y="450849"/>
                </a:lnTo>
                <a:close/>
              </a:path>
              <a:path w="6256655" h="1125220">
                <a:moveTo>
                  <a:pt x="18235" y="431799"/>
                </a:moveTo>
                <a:lnTo>
                  <a:pt x="16899" y="431799"/>
                </a:lnTo>
                <a:lnTo>
                  <a:pt x="16732" y="447039"/>
                </a:lnTo>
                <a:lnTo>
                  <a:pt x="16618" y="452119"/>
                </a:lnTo>
                <a:lnTo>
                  <a:pt x="15813" y="466089"/>
                </a:lnTo>
                <a:lnTo>
                  <a:pt x="14988" y="476249"/>
                </a:lnTo>
                <a:lnTo>
                  <a:pt x="14937" y="483869"/>
                </a:lnTo>
                <a:lnTo>
                  <a:pt x="16630" y="476249"/>
                </a:lnTo>
                <a:lnTo>
                  <a:pt x="17708" y="466089"/>
                </a:lnTo>
                <a:lnTo>
                  <a:pt x="18205" y="455929"/>
                </a:lnTo>
                <a:lnTo>
                  <a:pt x="18326" y="449579"/>
                </a:lnTo>
                <a:lnTo>
                  <a:pt x="18235" y="431799"/>
                </a:lnTo>
                <a:close/>
              </a:path>
              <a:path w="6256655" h="1125220">
                <a:moveTo>
                  <a:pt x="6224737" y="449579"/>
                </a:moveTo>
                <a:lnTo>
                  <a:pt x="6193545" y="449579"/>
                </a:lnTo>
                <a:lnTo>
                  <a:pt x="6194276" y="462279"/>
                </a:lnTo>
                <a:lnTo>
                  <a:pt x="6194774" y="478789"/>
                </a:lnTo>
                <a:lnTo>
                  <a:pt x="6195252" y="468629"/>
                </a:lnTo>
                <a:lnTo>
                  <a:pt x="6195729" y="462279"/>
                </a:lnTo>
                <a:lnTo>
                  <a:pt x="6196219" y="459739"/>
                </a:lnTo>
                <a:lnTo>
                  <a:pt x="6196736" y="458469"/>
                </a:lnTo>
                <a:lnTo>
                  <a:pt x="6202268" y="458469"/>
                </a:lnTo>
                <a:lnTo>
                  <a:pt x="6203496" y="450849"/>
                </a:lnTo>
                <a:lnTo>
                  <a:pt x="6224730" y="450849"/>
                </a:lnTo>
                <a:lnTo>
                  <a:pt x="6224737" y="449579"/>
                </a:lnTo>
                <a:close/>
              </a:path>
              <a:path w="6256655" h="1125220">
                <a:moveTo>
                  <a:pt x="6225214" y="325119"/>
                </a:moveTo>
                <a:lnTo>
                  <a:pt x="6196275" y="325119"/>
                </a:lnTo>
                <a:lnTo>
                  <a:pt x="6196429" y="335279"/>
                </a:lnTo>
                <a:lnTo>
                  <a:pt x="6195840" y="335279"/>
                </a:lnTo>
                <a:lnTo>
                  <a:pt x="6196255" y="345439"/>
                </a:lnTo>
                <a:lnTo>
                  <a:pt x="6196866" y="346709"/>
                </a:lnTo>
                <a:lnTo>
                  <a:pt x="6197585" y="347979"/>
                </a:lnTo>
                <a:lnTo>
                  <a:pt x="6197651" y="349250"/>
                </a:lnTo>
                <a:lnTo>
                  <a:pt x="6196785" y="363219"/>
                </a:lnTo>
                <a:lnTo>
                  <a:pt x="6196446" y="373379"/>
                </a:lnTo>
                <a:lnTo>
                  <a:pt x="6196358" y="394969"/>
                </a:lnTo>
                <a:lnTo>
                  <a:pt x="6196940" y="411479"/>
                </a:lnTo>
                <a:lnTo>
                  <a:pt x="6196985" y="431799"/>
                </a:lnTo>
                <a:lnTo>
                  <a:pt x="6196835" y="433069"/>
                </a:lnTo>
                <a:lnTo>
                  <a:pt x="6191871" y="433069"/>
                </a:lnTo>
                <a:lnTo>
                  <a:pt x="6192069" y="434339"/>
                </a:lnTo>
                <a:lnTo>
                  <a:pt x="6193032" y="467359"/>
                </a:lnTo>
                <a:lnTo>
                  <a:pt x="6193246" y="469899"/>
                </a:lnTo>
                <a:lnTo>
                  <a:pt x="6193334" y="467359"/>
                </a:lnTo>
                <a:lnTo>
                  <a:pt x="6193452" y="461009"/>
                </a:lnTo>
                <a:lnTo>
                  <a:pt x="6193545" y="449579"/>
                </a:lnTo>
                <a:lnTo>
                  <a:pt x="6224737" y="449579"/>
                </a:lnTo>
                <a:lnTo>
                  <a:pt x="6224680" y="440689"/>
                </a:lnTo>
                <a:lnTo>
                  <a:pt x="6224276" y="435609"/>
                </a:lnTo>
                <a:lnTo>
                  <a:pt x="6224358" y="430529"/>
                </a:lnTo>
                <a:lnTo>
                  <a:pt x="6224847" y="420369"/>
                </a:lnTo>
                <a:lnTo>
                  <a:pt x="6226408" y="417829"/>
                </a:lnTo>
                <a:lnTo>
                  <a:pt x="6226324" y="400049"/>
                </a:lnTo>
                <a:lnTo>
                  <a:pt x="6225905" y="396239"/>
                </a:lnTo>
                <a:lnTo>
                  <a:pt x="6225324" y="392429"/>
                </a:lnTo>
                <a:lnTo>
                  <a:pt x="6224650" y="389889"/>
                </a:lnTo>
                <a:lnTo>
                  <a:pt x="6223950" y="384809"/>
                </a:lnTo>
                <a:lnTo>
                  <a:pt x="6223291" y="378459"/>
                </a:lnTo>
                <a:lnTo>
                  <a:pt x="6222743" y="367029"/>
                </a:lnTo>
                <a:lnTo>
                  <a:pt x="6227114" y="367029"/>
                </a:lnTo>
                <a:lnTo>
                  <a:pt x="6227212" y="361950"/>
                </a:lnTo>
                <a:lnTo>
                  <a:pt x="6227134" y="354329"/>
                </a:lnTo>
                <a:lnTo>
                  <a:pt x="6227007" y="349250"/>
                </a:lnTo>
                <a:lnTo>
                  <a:pt x="6226298" y="337819"/>
                </a:lnTo>
                <a:lnTo>
                  <a:pt x="6225214" y="325119"/>
                </a:lnTo>
                <a:close/>
              </a:path>
              <a:path w="6256655" h="1125220">
                <a:moveTo>
                  <a:pt x="34475" y="316229"/>
                </a:moveTo>
                <a:lnTo>
                  <a:pt x="29924" y="355600"/>
                </a:lnTo>
                <a:lnTo>
                  <a:pt x="29164" y="431799"/>
                </a:lnTo>
                <a:lnTo>
                  <a:pt x="29282" y="438149"/>
                </a:lnTo>
                <a:lnTo>
                  <a:pt x="29665" y="449579"/>
                </a:lnTo>
                <a:lnTo>
                  <a:pt x="30243" y="459739"/>
                </a:lnTo>
                <a:lnTo>
                  <a:pt x="30888" y="464819"/>
                </a:lnTo>
                <a:lnTo>
                  <a:pt x="31446" y="445769"/>
                </a:lnTo>
                <a:lnTo>
                  <a:pt x="32409" y="434339"/>
                </a:lnTo>
                <a:lnTo>
                  <a:pt x="33781" y="431799"/>
                </a:lnTo>
                <a:lnTo>
                  <a:pt x="34126" y="411479"/>
                </a:lnTo>
                <a:lnTo>
                  <a:pt x="34510" y="396239"/>
                </a:lnTo>
                <a:lnTo>
                  <a:pt x="36676" y="354329"/>
                </a:lnTo>
                <a:lnTo>
                  <a:pt x="40717" y="318769"/>
                </a:lnTo>
                <a:lnTo>
                  <a:pt x="35333" y="318769"/>
                </a:lnTo>
                <a:lnTo>
                  <a:pt x="34475" y="316229"/>
                </a:lnTo>
                <a:close/>
              </a:path>
              <a:path w="6256655" h="1125220">
                <a:moveTo>
                  <a:pt x="6202268" y="458469"/>
                </a:moveTo>
                <a:lnTo>
                  <a:pt x="6196736" y="458469"/>
                </a:lnTo>
                <a:lnTo>
                  <a:pt x="6197293" y="459739"/>
                </a:lnTo>
                <a:lnTo>
                  <a:pt x="6198586" y="463549"/>
                </a:lnTo>
                <a:lnTo>
                  <a:pt x="6199349" y="464819"/>
                </a:lnTo>
                <a:lnTo>
                  <a:pt x="6200208" y="464819"/>
                </a:lnTo>
                <a:lnTo>
                  <a:pt x="6201176" y="463549"/>
                </a:lnTo>
                <a:lnTo>
                  <a:pt x="6202268" y="458469"/>
                </a:lnTo>
                <a:close/>
              </a:path>
              <a:path w="6256655" h="1125220">
                <a:moveTo>
                  <a:pt x="38352" y="435609"/>
                </a:moveTo>
                <a:lnTo>
                  <a:pt x="38130" y="435609"/>
                </a:lnTo>
                <a:lnTo>
                  <a:pt x="37925" y="436879"/>
                </a:lnTo>
                <a:lnTo>
                  <a:pt x="37877" y="438149"/>
                </a:lnTo>
                <a:lnTo>
                  <a:pt x="37783" y="443229"/>
                </a:lnTo>
                <a:lnTo>
                  <a:pt x="38085" y="450849"/>
                </a:lnTo>
                <a:lnTo>
                  <a:pt x="38453" y="455929"/>
                </a:lnTo>
                <a:lnTo>
                  <a:pt x="38832" y="458469"/>
                </a:lnTo>
                <a:lnTo>
                  <a:pt x="39219" y="459739"/>
                </a:lnTo>
                <a:lnTo>
                  <a:pt x="39608" y="459739"/>
                </a:lnTo>
                <a:lnTo>
                  <a:pt x="39995" y="458469"/>
                </a:lnTo>
                <a:lnTo>
                  <a:pt x="40743" y="454659"/>
                </a:lnTo>
                <a:lnTo>
                  <a:pt x="50262" y="454659"/>
                </a:lnTo>
                <a:lnTo>
                  <a:pt x="50270" y="444499"/>
                </a:lnTo>
                <a:lnTo>
                  <a:pt x="39477" y="444499"/>
                </a:lnTo>
                <a:lnTo>
                  <a:pt x="39152" y="443229"/>
                </a:lnTo>
                <a:lnTo>
                  <a:pt x="38859" y="440689"/>
                </a:lnTo>
                <a:lnTo>
                  <a:pt x="38352" y="435609"/>
                </a:lnTo>
                <a:close/>
              </a:path>
              <a:path w="6256655" h="1125220">
                <a:moveTo>
                  <a:pt x="6256147" y="382269"/>
                </a:moveTo>
                <a:lnTo>
                  <a:pt x="6251787" y="430529"/>
                </a:lnTo>
                <a:lnTo>
                  <a:pt x="6247025" y="448309"/>
                </a:lnTo>
                <a:lnTo>
                  <a:pt x="6255636" y="448309"/>
                </a:lnTo>
                <a:lnTo>
                  <a:pt x="6256411" y="420369"/>
                </a:lnTo>
                <a:lnTo>
                  <a:pt x="6256603" y="411479"/>
                </a:lnTo>
                <a:lnTo>
                  <a:pt x="6256481" y="389889"/>
                </a:lnTo>
                <a:lnTo>
                  <a:pt x="6256147" y="382269"/>
                </a:lnTo>
                <a:close/>
              </a:path>
              <a:path w="6256655" h="1125220">
                <a:moveTo>
                  <a:pt x="38898" y="374650"/>
                </a:moveTo>
                <a:lnTo>
                  <a:pt x="38468" y="374650"/>
                </a:lnTo>
                <a:lnTo>
                  <a:pt x="37958" y="377189"/>
                </a:lnTo>
                <a:lnTo>
                  <a:pt x="37537" y="382269"/>
                </a:lnTo>
                <a:lnTo>
                  <a:pt x="37436" y="386079"/>
                </a:lnTo>
                <a:lnTo>
                  <a:pt x="38203" y="394969"/>
                </a:lnTo>
                <a:lnTo>
                  <a:pt x="39263" y="402589"/>
                </a:lnTo>
                <a:lnTo>
                  <a:pt x="40192" y="411479"/>
                </a:lnTo>
                <a:lnTo>
                  <a:pt x="40536" y="424179"/>
                </a:lnTo>
                <a:lnTo>
                  <a:pt x="40611" y="430529"/>
                </a:lnTo>
                <a:lnTo>
                  <a:pt x="40234" y="438149"/>
                </a:lnTo>
                <a:lnTo>
                  <a:pt x="39836" y="443229"/>
                </a:lnTo>
                <a:lnTo>
                  <a:pt x="39477" y="444499"/>
                </a:lnTo>
                <a:lnTo>
                  <a:pt x="50270" y="444499"/>
                </a:lnTo>
                <a:lnTo>
                  <a:pt x="49918" y="400049"/>
                </a:lnTo>
                <a:lnTo>
                  <a:pt x="49043" y="377189"/>
                </a:lnTo>
                <a:lnTo>
                  <a:pt x="39682" y="377189"/>
                </a:lnTo>
                <a:lnTo>
                  <a:pt x="38898" y="374650"/>
                </a:lnTo>
                <a:close/>
              </a:path>
              <a:path w="6256655" h="1125220">
                <a:moveTo>
                  <a:pt x="6194923" y="417829"/>
                </a:moveTo>
                <a:lnTo>
                  <a:pt x="6194521" y="417829"/>
                </a:lnTo>
                <a:lnTo>
                  <a:pt x="6194389" y="425449"/>
                </a:lnTo>
                <a:lnTo>
                  <a:pt x="6195700" y="425449"/>
                </a:lnTo>
                <a:lnTo>
                  <a:pt x="6194923" y="417829"/>
                </a:lnTo>
                <a:close/>
              </a:path>
              <a:path w="6256655" h="1125220">
                <a:moveTo>
                  <a:pt x="6191796" y="312419"/>
                </a:moveTo>
                <a:lnTo>
                  <a:pt x="6189391" y="312419"/>
                </a:lnTo>
                <a:lnTo>
                  <a:pt x="6189750" y="313689"/>
                </a:lnTo>
                <a:lnTo>
                  <a:pt x="6190452" y="320039"/>
                </a:lnTo>
                <a:lnTo>
                  <a:pt x="6192432" y="359409"/>
                </a:lnTo>
                <a:lnTo>
                  <a:pt x="6192677" y="384809"/>
                </a:lnTo>
                <a:lnTo>
                  <a:pt x="6192550" y="393700"/>
                </a:lnTo>
                <a:lnTo>
                  <a:pt x="6192442" y="397509"/>
                </a:lnTo>
                <a:lnTo>
                  <a:pt x="6192334" y="400049"/>
                </a:lnTo>
                <a:lnTo>
                  <a:pt x="6192117" y="403859"/>
                </a:lnTo>
                <a:lnTo>
                  <a:pt x="6194202" y="403859"/>
                </a:lnTo>
                <a:lnTo>
                  <a:pt x="6194092" y="364489"/>
                </a:lnTo>
                <a:lnTo>
                  <a:pt x="6193856" y="350519"/>
                </a:lnTo>
                <a:lnTo>
                  <a:pt x="6193482" y="339089"/>
                </a:lnTo>
                <a:lnTo>
                  <a:pt x="6192803" y="325119"/>
                </a:lnTo>
                <a:lnTo>
                  <a:pt x="6191796" y="312419"/>
                </a:lnTo>
                <a:close/>
              </a:path>
              <a:path w="6256655" h="1125220">
                <a:moveTo>
                  <a:pt x="8660" y="351789"/>
                </a:moveTo>
                <a:lnTo>
                  <a:pt x="7016" y="363219"/>
                </a:lnTo>
                <a:lnTo>
                  <a:pt x="4889" y="373379"/>
                </a:lnTo>
                <a:lnTo>
                  <a:pt x="3699" y="383539"/>
                </a:lnTo>
                <a:lnTo>
                  <a:pt x="3670" y="387350"/>
                </a:lnTo>
                <a:lnTo>
                  <a:pt x="4268" y="400049"/>
                </a:lnTo>
                <a:lnTo>
                  <a:pt x="5267" y="383539"/>
                </a:lnTo>
                <a:lnTo>
                  <a:pt x="6617" y="374650"/>
                </a:lnTo>
                <a:lnTo>
                  <a:pt x="16104" y="374650"/>
                </a:lnTo>
                <a:lnTo>
                  <a:pt x="15956" y="370839"/>
                </a:lnTo>
                <a:lnTo>
                  <a:pt x="10518" y="370839"/>
                </a:lnTo>
                <a:lnTo>
                  <a:pt x="9840" y="356869"/>
                </a:lnTo>
                <a:lnTo>
                  <a:pt x="8660" y="351789"/>
                </a:lnTo>
                <a:close/>
              </a:path>
              <a:path w="6256655" h="1125220">
                <a:moveTo>
                  <a:pt x="47782" y="283209"/>
                </a:moveTo>
                <a:lnTo>
                  <a:pt x="42020" y="326389"/>
                </a:lnTo>
                <a:lnTo>
                  <a:pt x="41485" y="341629"/>
                </a:lnTo>
                <a:lnTo>
                  <a:pt x="41609" y="351789"/>
                </a:lnTo>
                <a:lnTo>
                  <a:pt x="42103" y="359409"/>
                </a:lnTo>
                <a:lnTo>
                  <a:pt x="41288" y="369569"/>
                </a:lnTo>
                <a:lnTo>
                  <a:pt x="40640" y="374650"/>
                </a:lnTo>
                <a:lnTo>
                  <a:pt x="40119" y="377189"/>
                </a:lnTo>
                <a:lnTo>
                  <a:pt x="49043" y="377189"/>
                </a:lnTo>
                <a:lnTo>
                  <a:pt x="49148" y="373379"/>
                </a:lnTo>
                <a:lnTo>
                  <a:pt x="50256" y="356869"/>
                </a:lnTo>
                <a:lnTo>
                  <a:pt x="53332" y="317500"/>
                </a:lnTo>
                <a:lnTo>
                  <a:pt x="53558" y="312419"/>
                </a:lnTo>
                <a:lnTo>
                  <a:pt x="53447" y="307339"/>
                </a:lnTo>
                <a:lnTo>
                  <a:pt x="52533" y="307339"/>
                </a:lnTo>
                <a:lnTo>
                  <a:pt x="53551" y="297179"/>
                </a:lnTo>
                <a:lnTo>
                  <a:pt x="48716" y="297179"/>
                </a:lnTo>
                <a:lnTo>
                  <a:pt x="47753" y="292100"/>
                </a:lnTo>
                <a:lnTo>
                  <a:pt x="47782" y="283209"/>
                </a:lnTo>
                <a:close/>
              </a:path>
              <a:path w="6256655" h="1125220">
                <a:moveTo>
                  <a:pt x="6190629" y="374650"/>
                </a:moveTo>
                <a:lnTo>
                  <a:pt x="6189191" y="375919"/>
                </a:lnTo>
                <a:lnTo>
                  <a:pt x="6190749" y="375919"/>
                </a:lnTo>
                <a:lnTo>
                  <a:pt x="6190629" y="374650"/>
                </a:lnTo>
                <a:close/>
              </a:path>
              <a:path w="6256655" h="1125220">
                <a:moveTo>
                  <a:pt x="6227114" y="367029"/>
                </a:moveTo>
                <a:lnTo>
                  <a:pt x="6222743" y="367029"/>
                </a:lnTo>
                <a:lnTo>
                  <a:pt x="6224320" y="373379"/>
                </a:lnTo>
                <a:lnTo>
                  <a:pt x="6225590" y="374650"/>
                </a:lnTo>
                <a:lnTo>
                  <a:pt x="6226523" y="373379"/>
                </a:lnTo>
                <a:lnTo>
                  <a:pt x="6227089" y="368300"/>
                </a:lnTo>
                <a:lnTo>
                  <a:pt x="6227114" y="367029"/>
                </a:lnTo>
                <a:close/>
              </a:path>
              <a:path w="6256655" h="1125220">
                <a:moveTo>
                  <a:pt x="19908" y="287019"/>
                </a:moveTo>
                <a:lnTo>
                  <a:pt x="17565" y="290829"/>
                </a:lnTo>
                <a:lnTo>
                  <a:pt x="14956" y="300989"/>
                </a:lnTo>
                <a:lnTo>
                  <a:pt x="13145" y="321309"/>
                </a:lnTo>
                <a:lnTo>
                  <a:pt x="11446" y="334009"/>
                </a:lnTo>
                <a:lnTo>
                  <a:pt x="11322" y="339089"/>
                </a:lnTo>
                <a:lnTo>
                  <a:pt x="11199" y="359409"/>
                </a:lnTo>
                <a:lnTo>
                  <a:pt x="10518" y="370839"/>
                </a:lnTo>
                <a:lnTo>
                  <a:pt x="15956" y="370839"/>
                </a:lnTo>
                <a:lnTo>
                  <a:pt x="15587" y="359409"/>
                </a:lnTo>
                <a:lnTo>
                  <a:pt x="15465" y="354329"/>
                </a:lnTo>
                <a:lnTo>
                  <a:pt x="15346" y="346709"/>
                </a:lnTo>
                <a:lnTo>
                  <a:pt x="15451" y="330200"/>
                </a:lnTo>
                <a:lnTo>
                  <a:pt x="15919" y="320039"/>
                </a:lnTo>
                <a:lnTo>
                  <a:pt x="16973" y="312419"/>
                </a:lnTo>
                <a:lnTo>
                  <a:pt x="17635" y="309879"/>
                </a:lnTo>
                <a:lnTo>
                  <a:pt x="20764" y="309879"/>
                </a:lnTo>
                <a:lnTo>
                  <a:pt x="20954" y="308609"/>
                </a:lnTo>
                <a:lnTo>
                  <a:pt x="22041" y="298450"/>
                </a:lnTo>
                <a:lnTo>
                  <a:pt x="21546" y="290829"/>
                </a:lnTo>
                <a:lnTo>
                  <a:pt x="19908" y="287019"/>
                </a:lnTo>
                <a:close/>
              </a:path>
              <a:path w="6256655" h="1125220">
                <a:moveTo>
                  <a:pt x="6245722" y="340359"/>
                </a:moveTo>
                <a:lnTo>
                  <a:pt x="6243008" y="340359"/>
                </a:lnTo>
                <a:lnTo>
                  <a:pt x="6244965" y="346709"/>
                </a:lnTo>
                <a:lnTo>
                  <a:pt x="6246623" y="358139"/>
                </a:lnTo>
                <a:lnTo>
                  <a:pt x="6245722" y="340359"/>
                </a:lnTo>
                <a:close/>
              </a:path>
              <a:path w="6256655" h="1125220">
                <a:moveTo>
                  <a:pt x="6190648" y="331469"/>
                </a:moveTo>
                <a:lnTo>
                  <a:pt x="6187743" y="331469"/>
                </a:lnTo>
                <a:lnTo>
                  <a:pt x="6189855" y="337819"/>
                </a:lnTo>
                <a:lnTo>
                  <a:pt x="6191072" y="337819"/>
                </a:lnTo>
                <a:lnTo>
                  <a:pt x="6190648" y="331469"/>
                </a:lnTo>
                <a:close/>
              </a:path>
              <a:path w="6256655" h="1125220">
                <a:moveTo>
                  <a:pt x="6223400" y="308609"/>
                </a:moveTo>
                <a:lnTo>
                  <a:pt x="6192099" y="308609"/>
                </a:lnTo>
                <a:lnTo>
                  <a:pt x="6192550" y="312419"/>
                </a:lnTo>
                <a:lnTo>
                  <a:pt x="6193116" y="317500"/>
                </a:lnTo>
                <a:lnTo>
                  <a:pt x="6194331" y="328929"/>
                </a:lnTo>
                <a:lnTo>
                  <a:pt x="6194851" y="334009"/>
                </a:lnTo>
                <a:lnTo>
                  <a:pt x="6195226" y="336550"/>
                </a:lnTo>
                <a:lnTo>
                  <a:pt x="6195393" y="336550"/>
                </a:lnTo>
                <a:lnTo>
                  <a:pt x="6195286" y="331469"/>
                </a:lnTo>
                <a:lnTo>
                  <a:pt x="6196275" y="325119"/>
                </a:lnTo>
                <a:lnTo>
                  <a:pt x="6225214" y="325119"/>
                </a:lnTo>
                <a:lnTo>
                  <a:pt x="6225106" y="323850"/>
                </a:lnTo>
                <a:lnTo>
                  <a:pt x="6223400" y="308609"/>
                </a:lnTo>
                <a:close/>
              </a:path>
              <a:path w="6256655" h="1125220">
                <a:moveTo>
                  <a:pt x="6226451" y="308609"/>
                </a:moveTo>
                <a:lnTo>
                  <a:pt x="6223400" y="308609"/>
                </a:lnTo>
                <a:lnTo>
                  <a:pt x="6224788" y="309879"/>
                </a:lnTo>
                <a:lnTo>
                  <a:pt x="6227127" y="320039"/>
                </a:lnTo>
                <a:lnTo>
                  <a:pt x="6226694" y="309879"/>
                </a:lnTo>
                <a:lnTo>
                  <a:pt x="6226451" y="308609"/>
                </a:lnTo>
                <a:close/>
              </a:path>
              <a:path w="6256655" h="1125220">
                <a:moveTo>
                  <a:pt x="20764" y="309879"/>
                </a:moveTo>
                <a:lnTo>
                  <a:pt x="18021" y="309879"/>
                </a:lnTo>
                <a:lnTo>
                  <a:pt x="18245" y="312419"/>
                </a:lnTo>
                <a:lnTo>
                  <a:pt x="18422" y="316229"/>
                </a:lnTo>
                <a:lnTo>
                  <a:pt x="18667" y="318769"/>
                </a:lnTo>
                <a:lnTo>
                  <a:pt x="19094" y="318769"/>
                </a:lnTo>
                <a:lnTo>
                  <a:pt x="19818" y="316229"/>
                </a:lnTo>
                <a:lnTo>
                  <a:pt x="20764" y="309879"/>
                </a:lnTo>
                <a:close/>
              </a:path>
              <a:path w="6256655" h="1125220">
                <a:moveTo>
                  <a:pt x="35413" y="281939"/>
                </a:moveTo>
                <a:lnTo>
                  <a:pt x="35119" y="283209"/>
                </a:lnTo>
                <a:lnTo>
                  <a:pt x="33561" y="295909"/>
                </a:lnTo>
                <a:lnTo>
                  <a:pt x="33306" y="302259"/>
                </a:lnTo>
                <a:lnTo>
                  <a:pt x="33856" y="304800"/>
                </a:lnTo>
                <a:lnTo>
                  <a:pt x="34709" y="307339"/>
                </a:lnTo>
                <a:lnTo>
                  <a:pt x="35368" y="311150"/>
                </a:lnTo>
                <a:lnTo>
                  <a:pt x="35333" y="318769"/>
                </a:lnTo>
                <a:lnTo>
                  <a:pt x="40717" y="318769"/>
                </a:lnTo>
                <a:lnTo>
                  <a:pt x="41290" y="314959"/>
                </a:lnTo>
                <a:lnTo>
                  <a:pt x="42746" y="304800"/>
                </a:lnTo>
                <a:lnTo>
                  <a:pt x="38244" y="304800"/>
                </a:lnTo>
                <a:lnTo>
                  <a:pt x="37120" y="302259"/>
                </a:lnTo>
                <a:lnTo>
                  <a:pt x="36388" y="297179"/>
                </a:lnTo>
                <a:lnTo>
                  <a:pt x="35935" y="290829"/>
                </a:lnTo>
                <a:lnTo>
                  <a:pt x="35648" y="284479"/>
                </a:lnTo>
                <a:lnTo>
                  <a:pt x="35413" y="281939"/>
                </a:lnTo>
                <a:close/>
              </a:path>
              <a:path w="6256655" h="1125220">
                <a:moveTo>
                  <a:pt x="6243274" y="307339"/>
                </a:moveTo>
                <a:lnTo>
                  <a:pt x="6242052" y="308609"/>
                </a:lnTo>
                <a:lnTo>
                  <a:pt x="6241602" y="313689"/>
                </a:lnTo>
                <a:lnTo>
                  <a:pt x="6243800" y="313689"/>
                </a:lnTo>
                <a:lnTo>
                  <a:pt x="6243274" y="307339"/>
                </a:lnTo>
                <a:close/>
              </a:path>
              <a:path w="6256655" h="1125220">
                <a:moveTo>
                  <a:pt x="53353" y="238759"/>
                </a:moveTo>
                <a:lnTo>
                  <a:pt x="47870" y="238759"/>
                </a:lnTo>
                <a:lnTo>
                  <a:pt x="45367" y="250189"/>
                </a:lnTo>
                <a:lnTo>
                  <a:pt x="43449" y="261619"/>
                </a:lnTo>
                <a:lnTo>
                  <a:pt x="41982" y="273050"/>
                </a:lnTo>
                <a:lnTo>
                  <a:pt x="40833" y="287019"/>
                </a:lnTo>
                <a:lnTo>
                  <a:pt x="39871" y="300989"/>
                </a:lnTo>
                <a:lnTo>
                  <a:pt x="38244" y="304800"/>
                </a:lnTo>
                <a:lnTo>
                  <a:pt x="42746" y="304800"/>
                </a:lnTo>
                <a:lnTo>
                  <a:pt x="43273" y="293369"/>
                </a:lnTo>
                <a:lnTo>
                  <a:pt x="44342" y="280669"/>
                </a:lnTo>
                <a:lnTo>
                  <a:pt x="46068" y="267969"/>
                </a:lnTo>
                <a:lnTo>
                  <a:pt x="48569" y="255269"/>
                </a:lnTo>
                <a:lnTo>
                  <a:pt x="51961" y="242569"/>
                </a:lnTo>
                <a:lnTo>
                  <a:pt x="53353" y="238759"/>
                </a:lnTo>
                <a:close/>
              </a:path>
              <a:path w="6256655" h="1125220">
                <a:moveTo>
                  <a:pt x="57203" y="250189"/>
                </a:moveTo>
                <a:lnTo>
                  <a:pt x="53590" y="261619"/>
                </a:lnTo>
                <a:lnTo>
                  <a:pt x="51622" y="267969"/>
                </a:lnTo>
                <a:lnTo>
                  <a:pt x="51138" y="270509"/>
                </a:lnTo>
                <a:lnTo>
                  <a:pt x="51014" y="274319"/>
                </a:lnTo>
                <a:lnTo>
                  <a:pt x="51571" y="275589"/>
                </a:lnTo>
                <a:lnTo>
                  <a:pt x="52169" y="278129"/>
                </a:lnTo>
                <a:lnTo>
                  <a:pt x="52286" y="280669"/>
                </a:lnTo>
                <a:lnTo>
                  <a:pt x="52316" y="284479"/>
                </a:lnTo>
                <a:lnTo>
                  <a:pt x="51876" y="290829"/>
                </a:lnTo>
                <a:lnTo>
                  <a:pt x="48716" y="297179"/>
                </a:lnTo>
                <a:lnTo>
                  <a:pt x="53551" y="297179"/>
                </a:lnTo>
                <a:lnTo>
                  <a:pt x="58327" y="267969"/>
                </a:lnTo>
                <a:lnTo>
                  <a:pt x="53461" y="267969"/>
                </a:lnTo>
                <a:lnTo>
                  <a:pt x="57723" y="252729"/>
                </a:lnTo>
                <a:lnTo>
                  <a:pt x="57203" y="250189"/>
                </a:lnTo>
                <a:close/>
              </a:path>
              <a:path w="6256655" h="1125220">
                <a:moveTo>
                  <a:pt x="6236361" y="271779"/>
                </a:moveTo>
                <a:lnTo>
                  <a:pt x="6236567" y="278129"/>
                </a:lnTo>
                <a:lnTo>
                  <a:pt x="6237597" y="288289"/>
                </a:lnTo>
                <a:lnTo>
                  <a:pt x="6239596" y="288289"/>
                </a:lnTo>
                <a:lnTo>
                  <a:pt x="6238696" y="274319"/>
                </a:lnTo>
                <a:lnTo>
                  <a:pt x="6236361" y="271779"/>
                </a:lnTo>
                <a:close/>
              </a:path>
              <a:path w="6256655" h="1125220">
                <a:moveTo>
                  <a:pt x="6073975" y="110489"/>
                </a:moveTo>
                <a:lnTo>
                  <a:pt x="6034257" y="110489"/>
                </a:lnTo>
                <a:lnTo>
                  <a:pt x="6038667" y="111759"/>
                </a:lnTo>
                <a:lnTo>
                  <a:pt x="6052475" y="120650"/>
                </a:lnTo>
                <a:lnTo>
                  <a:pt x="6065022" y="128269"/>
                </a:lnTo>
                <a:lnTo>
                  <a:pt x="6076408" y="137159"/>
                </a:lnTo>
                <a:lnTo>
                  <a:pt x="6086734" y="146050"/>
                </a:lnTo>
                <a:lnTo>
                  <a:pt x="6096101" y="153669"/>
                </a:lnTo>
                <a:lnTo>
                  <a:pt x="6125988" y="189229"/>
                </a:lnTo>
                <a:lnTo>
                  <a:pt x="6147941" y="227329"/>
                </a:lnTo>
                <a:lnTo>
                  <a:pt x="6162728" y="267969"/>
                </a:lnTo>
                <a:lnTo>
                  <a:pt x="6165177" y="281939"/>
                </a:lnTo>
                <a:lnTo>
                  <a:pt x="6167452" y="287019"/>
                </a:lnTo>
                <a:lnTo>
                  <a:pt x="6168879" y="280669"/>
                </a:lnTo>
                <a:lnTo>
                  <a:pt x="6220314" y="280669"/>
                </a:lnTo>
                <a:lnTo>
                  <a:pt x="6218686" y="270509"/>
                </a:lnTo>
                <a:lnTo>
                  <a:pt x="6219103" y="269239"/>
                </a:lnTo>
                <a:lnTo>
                  <a:pt x="6221383" y="269239"/>
                </a:lnTo>
                <a:lnTo>
                  <a:pt x="6221047" y="265429"/>
                </a:lnTo>
                <a:lnTo>
                  <a:pt x="6219406" y="254000"/>
                </a:lnTo>
                <a:lnTo>
                  <a:pt x="6182367" y="254000"/>
                </a:lnTo>
                <a:lnTo>
                  <a:pt x="6178146" y="246379"/>
                </a:lnTo>
                <a:lnTo>
                  <a:pt x="6174466" y="238759"/>
                </a:lnTo>
                <a:lnTo>
                  <a:pt x="6172738" y="237489"/>
                </a:lnTo>
                <a:lnTo>
                  <a:pt x="6167050" y="227329"/>
                </a:lnTo>
                <a:lnTo>
                  <a:pt x="6161091" y="214629"/>
                </a:lnTo>
                <a:lnTo>
                  <a:pt x="6155618" y="204469"/>
                </a:lnTo>
                <a:lnTo>
                  <a:pt x="6150120" y="193039"/>
                </a:lnTo>
                <a:lnTo>
                  <a:pt x="6143234" y="181609"/>
                </a:lnTo>
                <a:lnTo>
                  <a:pt x="6137926" y="175259"/>
                </a:lnTo>
                <a:lnTo>
                  <a:pt x="6136653" y="172719"/>
                </a:lnTo>
                <a:lnTo>
                  <a:pt x="6138247" y="172719"/>
                </a:lnTo>
                <a:lnTo>
                  <a:pt x="6132643" y="165100"/>
                </a:lnTo>
                <a:lnTo>
                  <a:pt x="6126522" y="156209"/>
                </a:lnTo>
                <a:lnTo>
                  <a:pt x="6121298" y="149859"/>
                </a:lnTo>
                <a:lnTo>
                  <a:pt x="6117445" y="143509"/>
                </a:lnTo>
                <a:lnTo>
                  <a:pt x="6115441" y="140969"/>
                </a:lnTo>
                <a:lnTo>
                  <a:pt x="6112403" y="140969"/>
                </a:lnTo>
                <a:lnTo>
                  <a:pt x="6108026" y="138429"/>
                </a:lnTo>
                <a:lnTo>
                  <a:pt x="6097073" y="129539"/>
                </a:lnTo>
                <a:lnTo>
                  <a:pt x="6086896" y="121919"/>
                </a:lnTo>
                <a:lnTo>
                  <a:pt x="6078673" y="114300"/>
                </a:lnTo>
                <a:lnTo>
                  <a:pt x="6073975" y="110489"/>
                </a:lnTo>
                <a:close/>
              </a:path>
              <a:path w="6256655" h="1125220">
                <a:moveTo>
                  <a:pt x="24598" y="252729"/>
                </a:moveTo>
                <a:lnTo>
                  <a:pt x="18861" y="252729"/>
                </a:lnTo>
                <a:lnTo>
                  <a:pt x="18891" y="256539"/>
                </a:lnTo>
                <a:lnTo>
                  <a:pt x="18528" y="262889"/>
                </a:lnTo>
                <a:lnTo>
                  <a:pt x="16926" y="281939"/>
                </a:lnTo>
                <a:lnTo>
                  <a:pt x="19046" y="274319"/>
                </a:lnTo>
                <a:lnTo>
                  <a:pt x="20848" y="270509"/>
                </a:lnTo>
                <a:lnTo>
                  <a:pt x="22715" y="269239"/>
                </a:lnTo>
                <a:lnTo>
                  <a:pt x="25028" y="265429"/>
                </a:lnTo>
                <a:lnTo>
                  <a:pt x="26374" y="261619"/>
                </a:lnTo>
                <a:lnTo>
                  <a:pt x="22653" y="261619"/>
                </a:lnTo>
                <a:lnTo>
                  <a:pt x="24598" y="252729"/>
                </a:lnTo>
                <a:close/>
              </a:path>
              <a:path w="6256655" h="1125220">
                <a:moveTo>
                  <a:pt x="6221383" y="269239"/>
                </a:moveTo>
                <a:lnTo>
                  <a:pt x="6219103" y="269239"/>
                </a:lnTo>
                <a:lnTo>
                  <a:pt x="6220674" y="275589"/>
                </a:lnTo>
                <a:lnTo>
                  <a:pt x="6221942" y="275589"/>
                </a:lnTo>
                <a:lnTo>
                  <a:pt x="6221383" y="269239"/>
                </a:lnTo>
                <a:close/>
              </a:path>
              <a:path w="6256655" h="1125220">
                <a:moveTo>
                  <a:pt x="27011" y="223519"/>
                </a:moveTo>
                <a:lnTo>
                  <a:pt x="20534" y="241300"/>
                </a:lnTo>
                <a:lnTo>
                  <a:pt x="16408" y="254000"/>
                </a:lnTo>
                <a:lnTo>
                  <a:pt x="14446" y="264159"/>
                </a:lnTo>
                <a:lnTo>
                  <a:pt x="14547" y="273050"/>
                </a:lnTo>
                <a:lnTo>
                  <a:pt x="16874" y="260350"/>
                </a:lnTo>
                <a:lnTo>
                  <a:pt x="18250" y="254000"/>
                </a:lnTo>
                <a:lnTo>
                  <a:pt x="18861" y="252729"/>
                </a:lnTo>
                <a:lnTo>
                  <a:pt x="24598" y="252729"/>
                </a:lnTo>
                <a:lnTo>
                  <a:pt x="25987" y="246379"/>
                </a:lnTo>
                <a:lnTo>
                  <a:pt x="28184" y="238759"/>
                </a:lnTo>
                <a:lnTo>
                  <a:pt x="24692" y="238759"/>
                </a:lnTo>
                <a:lnTo>
                  <a:pt x="24799" y="236219"/>
                </a:lnTo>
                <a:lnTo>
                  <a:pt x="25938" y="229869"/>
                </a:lnTo>
                <a:lnTo>
                  <a:pt x="27011" y="223519"/>
                </a:lnTo>
                <a:close/>
              </a:path>
              <a:path w="6256655" h="1125220">
                <a:moveTo>
                  <a:pt x="61979" y="260350"/>
                </a:moveTo>
                <a:lnTo>
                  <a:pt x="60805" y="260350"/>
                </a:lnTo>
                <a:lnTo>
                  <a:pt x="59162" y="267969"/>
                </a:lnTo>
                <a:lnTo>
                  <a:pt x="59620" y="270509"/>
                </a:lnTo>
                <a:lnTo>
                  <a:pt x="61979" y="260350"/>
                </a:lnTo>
                <a:close/>
              </a:path>
              <a:path w="6256655" h="1125220">
                <a:moveTo>
                  <a:pt x="68994" y="234950"/>
                </a:moveTo>
                <a:lnTo>
                  <a:pt x="64510" y="234950"/>
                </a:lnTo>
                <a:lnTo>
                  <a:pt x="59845" y="250189"/>
                </a:lnTo>
                <a:lnTo>
                  <a:pt x="57396" y="262889"/>
                </a:lnTo>
                <a:lnTo>
                  <a:pt x="53461" y="267969"/>
                </a:lnTo>
                <a:lnTo>
                  <a:pt x="58327" y="267969"/>
                </a:lnTo>
                <a:lnTo>
                  <a:pt x="60805" y="260350"/>
                </a:lnTo>
                <a:lnTo>
                  <a:pt x="61979" y="260350"/>
                </a:lnTo>
                <a:lnTo>
                  <a:pt x="63453" y="254000"/>
                </a:lnTo>
                <a:lnTo>
                  <a:pt x="66366" y="242569"/>
                </a:lnTo>
                <a:lnTo>
                  <a:pt x="68994" y="234950"/>
                </a:lnTo>
                <a:close/>
              </a:path>
              <a:path w="6256655" h="1125220">
                <a:moveTo>
                  <a:pt x="30513" y="233679"/>
                </a:moveTo>
                <a:lnTo>
                  <a:pt x="26104" y="248919"/>
                </a:lnTo>
                <a:lnTo>
                  <a:pt x="22653" y="261619"/>
                </a:lnTo>
                <a:lnTo>
                  <a:pt x="26374" y="261619"/>
                </a:lnTo>
                <a:lnTo>
                  <a:pt x="28169" y="256539"/>
                </a:lnTo>
                <a:lnTo>
                  <a:pt x="28691" y="248919"/>
                </a:lnTo>
                <a:lnTo>
                  <a:pt x="30341" y="239095"/>
                </a:lnTo>
                <a:lnTo>
                  <a:pt x="30455" y="236219"/>
                </a:lnTo>
                <a:lnTo>
                  <a:pt x="30513" y="233679"/>
                </a:lnTo>
                <a:close/>
              </a:path>
              <a:path w="6256655" h="1125220">
                <a:moveTo>
                  <a:pt x="47038" y="241300"/>
                </a:moveTo>
                <a:lnTo>
                  <a:pt x="44709" y="241300"/>
                </a:lnTo>
                <a:lnTo>
                  <a:pt x="44376" y="245109"/>
                </a:lnTo>
                <a:lnTo>
                  <a:pt x="43536" y="248919"/>
                </a:lnTo>
                <a:lnTo>
                  <a:pt x="43137" y="251459"/>
                </a:lnTo>
                <a:lnTo>
                  <a:pt x="44127" y="250189"/>
                </a:lnTo>
                <a:lnTo>
                  <a:pt x="47038" y="241300"/>
                </a:lnTo>
                <a:close/>
              </a:path>
              <a:path w="6256655" h="1125220">
                <a:moveTo>
                  <a:pt x="69498" y="214629"/>
                </a:moveTo>
                <a:lnTo>
                  <a:pt x="68574" y="214629"/>
                </a:lnTo>
                <a:lnTo>
                  <a:pt x="65514" y="219709"/>
                </a:lnTo>
                <a:lnTo>
                  <a:pt x="61782" y="227329"/>
                </a:lnTo>
                <a:lnTo>
                  <a:pt x="57006" y="238759"/>
                </a:lnTo>
                <a:lnTo>
                  <a:pt x="55258" y="245109"/>
                </a:lnTo>
                <a:lnTo>
                  <a:pt x="57226" y="241300"/>
                </a:lnTo>
                <a:lnTo>
                  <a:pt x="57132" y="240029"/>
                </a:lnTo>
                <a:lnTo>
                  <a:pt x="59742" y="233679"/>
                </a:lnTo>
                <a:lnTo>
                  <a:pt x="69388" y="233679"/>
                </a:lnTo>
                <a:lnTo>
                  <a:pt x="72144" y="224789"/>
                </a:lnTo>
                <a:lnTo>
                  <a:pt x="72673" y="223519"/>
                </a:lnTo>
                <a:lnTo>
                  <a:pt x="66826" y="223519"/>
                </a:lnTo>
                <a:lnTo>
                  <a:pt x="69498" y="214629"/>
                </a:lnTo>
                <a:close/>
              </a:path>
              <a:path w="6256655" h="1125220">
                <a:moveTo>
                  <a:pt x="84178" y="160019"/>
                </a:moveTo>
                <a:lnTo>
                  <a:pt x="83420" y="160019"/>
                </a:lnTo>
                <a:lnTo>
                  <a:pt x="72997" y="177800"/>
                </a:lnTo>
                <a:lnTo>
                  <a:pt x="52969" y="215900"/>
                </a:lnTo>
                <a:lnTo>
                  <a:pt x="43589" y="242569"/>
                </a:lnTo>
                <a:lnTo>
                  <a:pt x="44709" y="241300"/>
                </a:lnTo>
                <a:lnTo>
                  <a:pt x="47038" y="241300"/>
                </a:lnTo>
                <a:lnTo>
                  <a:pt x="47870" y="238759"/>
                </a:lnTo>
                <a:lnTo>
                  <a:pt x="53353" y="238759"/>
                </a:lnTo>
                <a:lnTo>
                  <a:pt x="56136" y="231139"/>
                </a:lnTo>
                <a:lnTo>
                  <a:pt x="61227" y="218439"/>
                </a:lnTo>
                <a:lnTo>
                  <a:pt x="67049" y="207009"/>
                </a:lnTo>
                <a:lnTo>
                  <a:pt x="73418" y="194309"/>
                </a:lnTo>
                <a:lnTo>
                  <a:pt x="80148" y="182879"/>
                </a:lnTo>
                <a:lnTo>
                  <a:pt x="80916" y="181609"/>
                </a:lnTo>
                <a:lnTo>
                  <a:pt x="74819" y="181609"/>
                </a:lnTo>
                <a:lnTo>
                  <a:pt x="74745" y="180339"/>
                </a:lnTo>
                <a:lnTo>
                  <a:pt x="74985" y="179069"/>
                </a:lnTo>
                <a:lnTo>
                  <a:pt x="72664" y="179069"/>
                </a:lnTo>
                <a:lnTo>
                  <a:pt x="75387" y="173989"/>
                </a:lnTo>
                <a:lnTo>
                  <a:pt x="84178" y="160019"/>
                </a:lnTo>
                <a:close/>
              </a:path>
              <a:path w="6256655" h="1125220">
                <a:moveTo>
                  <a:pt x="60433" y="239095"/>
                </a:moveTo>
                <a:lnTo>
                  <a:pt x="59514" y="240029"/>
                </a:lnTo>
                <a:lnTo>
                  <a:pt x="60552" y="240029"/>
                </a:lnTo>
                <a:lnTo>
                  <a:pt x="60433" y="239095"/>
                </a:lnTo>
                <a:close/>
              </a:path>
              <a:path w="6256655" h="1125220">
                <a:moveTo>
                  <a:pt x="69388" y="233679"/>
                </a:moveTo>
                <a:lnTo>
                  <a:pt x="59742" y="233679"/>
                </a:lnTo>
                <a:lnTo>
                  <a:pt x="60433" y="239095"/>
                </a:lnTo>
                <a:lnTo>
                  <a:pt x="64510" y="234950"/>
                </a:lnTo>
                <a:lnTo>
                  <a:pt x="68994" y="234950"/>
                </a:lnTo>
                <a:lnTo>
                  <a:pt x="69388" y="233679"/>
                </a:lnTo>
                <a:close/>
              </a:path>
              <a:path w="6256655" h="1125220">
                <a:moveTo>
                  <a:pt x="31957" y="223519"/>
                </a:moveTo>
                <a:lnTo>
                  <a:pt x="26713" y="236219"/>
                </a:lnTo>
                <a:lnTo>
                  <a:pt x="24692" y="238759"/>
                </a:lnTo>
                <a:lnTo>
                  <a:pt x="28184" y="238759"/>
                </a:lnTo>
                <a:lnTo>
                  <a:pt x="30014" y="232409"/>
                </a:lnTo>
                <a:lnTo>
                  <a:pt x="31957" y="223519"/>
                </a:lnTo>
                <a:close/>
              </a:path>
              <a:path w="6256655" h="1125220">
                <a:moveTo>
                  <a:pt x="6156310" y="201032"/>
                </a:moveTo>
                <a:lnTo>
                  <a:pt x="6157418" y="203200"/>
                </a:lnTo>
                <a:lnTo>
                  <a:pt x="6163802" y="214629"/>
                </a:lnTo>
                <a:lnTo>
                  <a:pt x="6169402" y="224789"/>
                </a:lnTo>
                <a:lnTo>
                  <a:pt x="6173542" y="231139"/>
                </a:lnTo>
                <a:lnTo>
                  <a:pt x="6175546" y="233679"/>
                </a:lnTo>
                <a:lnTo>
                  <a:pt x="6175121" y="229869"/>
                </a:lnTo>
                <a:lnTo>
                  <a:pt x="6210806" y="229869"/>
                </a:lnTo>
                <a:lnTo>
                  <a:pt x="6209367" y="227329"/>
                </a:lnTo>
                <a:lnTo>
                  <a:pt x="6205445" y="227329"/>
                </a:lnTo>
                <a:lnTo>
                  <a:pt x="6203075" y="219709"/>
                </a:lnTo>
                <a:lnTo>
                  <a:pt x="6203626" y="219709"/>
                </a:lnTo>
                <a:lnTo>
                  <a:pt x="6199389" y="208279"/>
                </a:lnTo>
                <a:lnTo>
                  <a:pt x="6198095" y="207009"/>
                </a:lnTo>
                <a:lnTo>
                  <a:pt x="6197015" y="205739"/>
                </a:lnTo>
                <a:lnTo>
                  <a:pt x="6196495" y="204469"/>
                </a:lnTo>
                <a:lnTo>
                  <a:pt x="6159491" y="204469"/>
                </a:lnTo>
                <a:lnTo>
                  <a:pt x="6156310" y="201032"/>
                </a:lnTo>
                <a:close/>
              </a:path>
              <a:path w="6256655" h="1125220">
                <a:moveTo>
                  <a:pt x="6215206" y="205739"/>
                </a:moveTo>
                <a:lnTo>
                  <a:pt x="6202073" y="205739"/>
                </a:lnTo>
                <a:lnTo>
                  <a:pt x="6207743" y="218439"/>
                </a:lnTo>
                <a:lnTo>
                  <a:pt x="6212036" y="229869"/>
                </a:lnTo>
                <a:lnTo>
                  <a:pt x="6211525" y="231139"/>
                </a:lnTo>
                <a:lnTo>
                  <a:pt x="6228811" y="231139"/>
                </a:lnTo>
                <a:lnTo>
                  <a:pt x="6225985" y="227329"/>
                </a:lnTo>
                <a:lnTo>
                  <a:pt x="6216958" y="210819"/>
                </a:lnTo>
                <a:lnTo>
                  <a:pt x="6215206" y="205739"/>
                </a:lnTo>
                <a:close/>
              </a:path>
              <a:path w="6256655" h="1125220">
                <a:moveTo>
                  <a:pt x="6204617" y="218439"/>
                </a:moveTo>
                <a:lnTo>
                  <a:pt x="6204277" y="219709"/>
                </a:lnTo>
                <a:lnTo>
                  <a:pt x="6206795" y="227329"/>
                </a:lnTo>
                <a:lnTo>
                  <a:pt x="6209367" y="227329"/>
                </a:lnTo>
                <a:lnTo>
                  <a:pt x="6206689" y="222250"/>
                </a:lnTo>
                <a:lnTo>
                  <a:pt x="6204617" y="218439"/>
                </a:lnTo>
                <a:close/>
              </a:path>
              <a:path w="6256655" h="1125220">
                <a:moveTo>
                  <a:pt x="78894" y="193039"/>
                </a:moveTo>
                <a:lnTo>
                  <a:pt x="75289" y="199389"/>
                </a:lnTo>
                <a:lnTo>
                  <a:pt x="72376" y="208279"/>
                </a:lnTo>
                <a:lnTo>
                  <a:pt x="66826" y="223519"/>
                </a:lnTo>
                <a:lnTo>
                  <a:pt x="72673" y="223519"/>
                </a:lnTo>
                <a:lnTo>
                  <a:pt x="76375" y="214629"/>
                </a:lnTo>
                <a:lnTo>
                  <a:pt x="82246" y="201929"/>
                </a:lnTo>
                <a:lnTo>
                  <a:pt x="83591" y="199389"/>
                </a:lnTo>
                <a:lnTo>
                  <a:pt x="77663" y="199389"/>
                </a:lnTo>
                <a:lnTo>
                  <a:pt x="78635" y="195579"/>
                </a:lnTo>
                <a:lnTo>
                  <a:pt x="78894" y="193039"/>
                </a:lnTo>
                <a:close/>
              </a:path>
              <a:path w="6256655" h="1125220">
                <a:moveTo>
                  <a:pt x="6211139" y="193039"/>
                </a:moveTo>
                <a:lnTo>
                  <a:pt x="6192449" y="193039"/>
                </a:lnTo>
                <a:lnTo>
                  <a:pt x="6194093" y="195579"/>
                </a:lnTo>
                <a:lnTo>
                  <a:pt x="6198932" y="204469"/>
                </a:lnTo>
                <a:lnTo>
                  <a:pt x="6201061" y="207009"/>
                </a:lnTo>
                <a:lnTo>
                  <a:pt x="6202285" y="208279"/>
                </a:lnTo>
                <a:lnTo>
                  <a:pt x="6202073" y="205739"/>
                </a:lnTo>
                <a:lnTo>
                  <a:pt x="6215206" y="205739"/>
                </a:lnTo>
                <a:lnTo>
                  <a:pt x="6213016" y="199389"/>
                </a:lnTo>
                <a:lnTo>
                  <a:pt x="6211139" y="193039"/>
                </a:lnTo>
                <a:close/>
              </a:path>
              <a:path w="6256655" h="1125220">
                <a:moveTo>
                  <a:pt x="6147134" y="183181"/>
                </a:moveTo>
                <a:lnTo>
                  <a:pt x="6150927" y="190500"/>
                </a:lnTo>
                <a:lnTo>
                  <a:pt x="6156310" y="201032"/>
                </a:lnTo>
                <a:lnTo>
                  <a:pt x="6159491" y="204469"/>
                </a:lnTo>
                <a:lnTo>
                  <a:pt x="6151620" y="190500"/>
                </a:lnTo>
                <a:lnTo>
                  <a:pt x="6151610" y="187959"/>
                </a:lnTo>
                <a:lnTo>
                  <a:pt x="6147134" y="183181"/>
                </a:lnTo>
                <a:close/>
              </a:path>
              <a:path w="6256655" h="1125220">
                <a:moveTo>
                  <a:pt x="6147071" y="102869"/>
                </a:moveTo>
                <a:lnTo>
                  <a:pt x="6071462" y="102869"/>
                </a:lnTo>
                <a:lnTo>
                  <a:pt x="6075556" y="105409"/>
                </a:lnTo>
                <a:lnTo>
                  <a:pt x="6082503" y="110489"/>
                </a:lnTo>
                <a:lnTo>
                  <a:pt x="6091019" y="116839"/>
                </a:lnTo>
                <a:lnTo>
                  <a:pt x="6099820" y="124459"/>
                </a:lnTo>
                <a:lnTo>
                  <a:pt x="6106102" y="130809"/>
                </a:lnTo>
                <a:lnTo>
                  <a:pt x="6102689" y="130809"/>
                </a:lnTo>
                <a:lnTo>
                  <a:pt x="6112403" y="140969"/>
                </a:lnTo>
                <a:lnTo>
                  <a:pt x="6115763" y="140969"/>
                </a:lnTo>
                <a:lnTo>
                  <a:pt x="6118886" y="144779"/>
                </a:lnTo>
                <a:lnTo>
                  <a:pt x="6130157" y="157479"/>
                </a:lnTo>
                <a:lnTo>
                  <a:pt x="6137570" y="163829"/>
                </a:lnTo>
                <a:lnTo>
                  <a:pt x="6140326" y="170179"/>
                </a:lnTo>
                <a:lnTo>
                  <a:pt x="6145004" y="179069"/>
                </a:lnTo>
                <a:lnTo>
                  <a:pt x="6147134" y="183181"/>
                </a:lnTo>
                <a:lnTo>
                  <a:pt x="6151610" y="187959"/>
                </a:lnTo>
                <a:lnTo>
                  <a:pt x="6151620" y="190500"/>
                </a:lnTo>
                <a:lnTo>
                  <a:pt x="6159491" y="204469"/>
                </a:lnTo>
                <a:lnTo>
                  <a:pt x="6196495" y="204469"/>
                </a:lnTo>
                <a:lnTo>
                  <a:pt x="6193377" y="196850"/>
                </a:lnTo>
                <a:lnTo>
                  <a:pt x="6192033" y="193039"/>
                </a:lnTo>
                <a:lnTo>
                  <a:pt x="6211139" y="193039"/>
                </a:lnTo>
                <a:lnTo>
                  <a:pt x="6210013" y="189229"/>
                </a:lnTo>
                <a:lnTo>
                  <a:pt x="6187850" y="147319"/>
                </a:lnTo>
                <a:lnTo>
                  <a:pt x="6179388" y="138429"/>
                </a:lnTo>
                <a:lnTo>
                  <a:pt x="6177639" y="138429"/>
                </a:lnTo>
                <a:lnTo>
                  <a:pt x="6174801" y="135889"/>
                </a:lnTo>
                <a:lnTo>
                  <a:pt x="6169898" y="130809"/>
                </a:lnTo>
                <a:lnTo>
                  <a:pt x="6163195" y="121919"/>
                </a:lnTo>
                <a:lnTo>
                  <a:pt x="6154072" y="111759"/>
                </a:lnTo>
                <a:lnTo>
                  <a:pt x="6148306" y="104139"/>
                </a:lnTo>
                <a:lnTo>
                  <a:pt x="6147071" y="102869"/>
                </a:lnTo>
                <a:close/>
              </a:path>
              <a:path w="6256655" h="1125220">
                <a:moveTo>
                  <a:pt x="6138247" y="172719"/>
                </a:moveTo>
                <a:lnTo>
                  <a:pt x="6136653" y="172719"/>
                </a:lnTo>
                <a:lnTo>
                  <a:pt x="6138617" y="173989"/>
                </a:lnTo>
                <a:lnTo>
                  <a:pt x="6143022" y="179069"/>
                </a:lnTo>
                <a:lnTo>
                  <a:pt x="6149070" y="187959"/>
                </a:lnTo>
                <a:lnTo>
                  <a:pt x="6155965" y="200659"/>
                </a:lnTo>
                <a:lnTo>
                  <a:pt x="6156310" y="201032"/>
                </a:lnTo>
                <a:lnTo>
                  <a:pt x="6150927" y="190500"/>
                </a:lnTo>
                <a:lnTo>
                  <a:pt x="6147134" y="183181"/>
                </a:lnTo>
                <a:lnTo>
                  <a:pt x="6145663" y="181609"/>
                </a:lnTo>
                <a:lnTo>
                  <a:pt x="6139181" y="173989"/>
                </a:lnTo>
                <a:lnTo>
                  <a:pt x="6138247" y="172719"/>
                </a:lnTo>
                <a:close/>
              </a:path>
              <a:path w="6256655" h="1125220">
                <a:moveTo>
                  <a:pt x="113885" y="146050"/>
                </a:moveTo>
                <a:lnTo>
                  <a:pt x="85200" y="186689"/>
                </a:lnTo>
                <a:lnTo>
                  <a:pt x="79126" y="198119"/>
                </a:lnTo>
                <a:lnTo>
                  <a:pt x="77663" y="199389"/>
                </a:lnTo>
                <a:lnTo>
                  <a:pt x="83591" y="199389"/>
                </a:lnTo>
                <a:lnTo>
                  <a:pt x="90317" y="186689"/>
                </a:lnTo>
                <a:lnTo>
                  <a:pt x="91169" y="182879"/>
                </a:lnTo>
                <a:lnTo>
                  <a:pt x="96986" y="171450"/>
                </a:lnTo>
                <a:lnTo>
                  <a:pt x="105361" y="158750"/>
                </a:lnTo>
                <a:lnTo>
                  <a:pt x="113885" y="146050"/>
                </a:lnTo>
                <a:close/>
              </a:path>
              <a:path w="6256655" h="1125220">
                <a:moveTo>
                  <a:pt x="90503" y="166369"/>
                </a:moveTo>
                <a:lnTo>
                  <a:pt x="85846" y="166369"/>
                </a:lnTo>
                <a:lnTo>
                  <a:pt x="85698" y="167639"/>
                </a:lnTo>
                <a:lnTo>
                  <a:pt x="79563" y="176529"/>
                </a:lnTo>
                <a:lnTo>
                  <a:pt x="76181" y="181609"/>
                </a:lnTo>
                <a:lnTo>
                  <a:pt x="80916" y="181609"/>
                </a:lnTo>
                <a:lnTo>
                  <a:pt x="87054" y="171450"/>
                </a:lnTo>
                <a:lnTo>
                  <a:pt x="90503" y="166369"/>
                </a:lnTo>
                <a:close/>
              </a:path>
              <a:path w="6256655" h="1125220">
                <a:moveTo>
                  <a:pt x="75526" y="176529"/>
                </a:moveTo>
                <a:lnTo>
                  <a:pt x="74917" y="176529"/>
                </a:lnTo>
                <a:lnTo>
                  <a:pt x="72664" y="179069"/>
                </a:lnTo>
                <a:lnTo>
                  <a:pt x="74985" y="179069"/>
                </a:lnTo>
                <a:lnTo>
                  <a:pt x="75225" y="177800"/>
                </a:lnTo>
                <a:lnTo>
                  <a:pt x="75526" y="176529"/>
                </a:lnTo>
                <a:close/>
              </a:path>
              <a:path w="6256655" h="1125220">
                <a:moveTo>
                  <a:pt x="156105" y="96519"/>
                </a:moveTo>
                <a:lnTo>
                  <a:pt x="146424" y="96519"/>
                </a:lnTo>
                <a:lnTo>
                  <a:pt x="140240" y="102869"/>
                </a:lnTo>
                <a:lnTo>
                  <a:pt x="133012" y="109219"/>
                </a:lnTo>
                <a:lnTo>
                  <a:pt x="124876" y="118109"/>
                </a:lnTo>
                <a:lnTo>
                  <a:pt x="115966" y="125729"/>
                </a:lnTo>
                <a:lnTo>
                  <a:pt x="106419" y="135889"/>
                </a:lnTo>
                <a:lnTo>
                  <a:pt x="96369" y="148589"/>
                </a:lnTo>
                <a:lnTo>
                  <a:pt x="85950" y="161289"/>
                </a:lnTo>
                <a:lnTo>
                  <a:pt x="83667" y="167639"/>
                </a:lnTo>
                <a:lnTo>
                  <a:pt x="84401" y="167639"/>
                </a:lnTo>
                <a:lnTo>
                  <a:pt x="85846" y="166369"/>
                </a:lnTo>
                <a:lnTo>
                  <a:pt x="90503" y="166369"/>
                </a:lnTo>
                <a:lnTo>
                  <a:pt x="93951" y="161289"/>
                </a:lnTo>
                <a:lnTo>
                  <a:pt x="99863" y="152400"/>
                </a:lnTo>
                <a:lnTo>
                  <a:pt x="114954" y="133350"/>
                </a:lnTo>
                <a:lnTo>
                  <a:pt x="123853" y="124459"/>
                </a:lnTo>
                <a:lnTo>
                  <a:pt x="133468" y="115569"/>
                </a:lnTo>
                <a:lnTo>
                  <a:pt x="143659" y="106679"/>
                </a:lnTo>
                <a:lnTo>
                  <a:pt x="154285" y="97789"/>
                </a:lnTo>
                <a:lnTo>
                  <a:pt x="156105" y="96519"/>
                </a:lnTo>
                <a:close/>
              </a:path>
              <a:path w="6256655" h="1125220">
                <a:moveTo>
                  <a:pt x="163305" y="106679"/>
                </a:moveTo>
                <a:lnTo>
                  <a:pt x="150035" y="106679"/>
                </a:lnTo>
                <a:lnTo>
                  <a:pt x="148937" y="109219"/>
                </a:lnTo>
                <a:lnTo>
                  <a:pt x="144189" y="115569"/>
                </a:lnTo>
                <a:lnTo>
                  <a:pt x="136993" y="123189"/>
                </a:lnTo>
                <a:lnTo>
                  <a:pt x="128550" y="133350"/>
                </a:lnTo>
                <a:lnTo>
                  <a:pt x="120063" y="142239"/>
                </a:lnTo>
                <a:lnTo>
                  <a:pt x="112732" y="151129"/>
                </a:lnTo>
                <a:lnTo>
                  <a:pt x="107759" y="158750"/>
                </a:lnTo>
                <a:lnTo>
                  <a:pt x="115079" y="149859"/>
                </a:lnTo>
                <a:lnTo>
                  <a:pt x="122650" y="140969"/>
                </a:lnTo>
                <a:lnTo>
                  <a:pt x="130786" y="133350"/>
                </a:lnTo>
                <a:lnTo>
                  <a:pt x="139795" y="125729"/>
                </a:lnTo>
                <a:lnTo>
                  <a:pt x="149989" y="116839"/>
                </a:lnTo>
                <a:lnTo>
                  <a:pt x="161679" y="107950"/>
                </a:lnTo>
                <a:lnTo>
                  <a:pt x="163305" y="106679"/>
                </a:lnTo>
                <a:close/>
              </a:path>
              <a:path w="6256655" h="1125220">
                <a:moveTo>
                  <a:pt x="6163483" y="110489"/>
                </a:moveTo>
                <a:lnTo>
                  <a:pt x="6161779" y="110489"/>
                </a:lnTo>
                <a:lnTo>
                  <a:pt x="6163771" y="114300"/>
                </a:lnTo>
                <a:lnTo>
                  <a:pt x="6168510" y="119379"/>
                </a:lnTo>
                <a:lnTo>
                  <a:pt x="6175128" y="127000"/>
                </a:lnTo>
                <a:lnTo>
                  <a:pt x="6182433" y="134619"/>
                </a:lnTo>
                <a:lnTo>
                  <a:pt x="6189230" y="142239"/>
                </a:lnTo>
                <a:lnTo>
                  <a:pt x="6194326" y="147319"/>
                </a:lnTo>
                <a:lnTo>
                  <a:pt x="6196527" y="149859"/>
                </a:lnTo>
                <a:lnTo>
                  <a:pt x="6194640" y="146050"/>
                </a:lnTo>
                <a:lnTo>
                  <a:pt x="6187785" y="138429"/>
                </a:lnTo>
                <a:lnTo>
                  <a:pt x="6180326" y="128269"/>
                </a:lnTo>
                <a:lnTo>
                  <a:pt x="6171712" y="118109"/>
                </a:lnTo>
                <a:lnTo>
                  <a:pt x="6166791" y="111759"/>
                </a:lnTo>
                <a:lnTo>
                  <a:pt x="6165841" y="111759"/>
                </a:lnTo>
                <a:lnTo>
                  <a:pt x="6163483" y="110489"/>
                </a:lnTo>
                <a:close/>
              </a:path>
              <a:path w="6256655" h="1125220">
                <a:moveTo>
                  <a:pt x="96110" y="145273"/>
                </a:moveTo>
                <a:lnTo>
                  <a:pt x="93675" y="147319"/>
                </a:lnTo>
                <a:lnTo>
                  <a:pt x="92202" y="148589"/>
                </a:lnTo>
                <a:lnTo>
                  <a:pt x="92662" y="148589"/>
                </a:lnTo>
                <a:lnTo>
                  <a:pt x="95440" y="146050"/>
                </a:lnTo>
                <a:lnTo>
                  <a:pt x="96110" y="145273"/>
                </a:lnTo>
                <a:close/>
              </a:path>
              <a:path w="6256655" h="1125220">
                <a:moveTo>
                  <a:pt x="100113" y="140634"/>
                </a:moveTo>
                <a:lnTo>
                  <a:pt x="96110" y="145273"/>
                </a:lnTo>
                <a:lnTo>
                  <a:pt x="96697" y="144779"/>
                </a:lnTo>
                <a:lnTo>
                  <a:pt x="100113" y="140634"/>
                </a:lnTo>
                <a:close/>
              </a:path>
              <a:path w="6256655" h="1125220">
                <a:moveTo>
                  <a:pt x="5938468" y="86359"/>
                </a:moveTo>
                <a:lnTo>
                  <a:pt x="5915942" y="86359"/>
                </a:lnTo>
                <a:lnTo>
                  <a:pt x="5937412" y="88900"/>
                </a:lnTo>
                <a:lnTo>
                  <a:pt x="5955527" y="92709"/>
                </a:lnTo>
                <a:lnTo>
                  <a:pt x="5969979" y="95250"/>
                </a:lnTo>
                <a:lnTo>
                  <a:pt x="5980458" y="97789"/>
                </a:lnTo>
                <a:lnTo>
                  <a:pt x="5986656" y="100329"/>
                </a:lnTo>
                <a:lnTo>
                  <a:pt x="5998810" y="102869"/>
                </a:lnTo>
                <a:lnTo>
                  <a:pt x="6010798" y="106679"/>
                </a:lnTo>
                <a:lnTo>
                  <a:pt x="6020924" y="111759"/>
                </a:lnTo>
                <a:lnTo>
                  <a:pt x="6033928" y="119379"/>
                </a:lnTo>
                <a:lnTo>
                  <a:pt x="6061301" y="135889"/>
                </a:lnTo>
                <a:lnTo>
                  <a:pt x="6072030" y="140969"/>
                </a:lnTo>
                <a:lnTo>
                  <a:pt x="6078363" y="144779"/>
                </a:lnTo>
                <a:lnTo>
                  <a:pt x="6068354" y="137159"/>
                </a:lnTo>
                <a:lnTo>
                  <a:pt x="6058552" y="129539"/>
                </a:lnTo>
                <a:lnTo>
                  <a:pt x="6049573" y="123189"/>
                </a:lnTo>
                <a:lnTo>
                  <a:pt x="6042036" y="116839"/>
                </a:lnTo>
                <a:lnTo>
                  <a:pt x="6036559" y="113029"/>
                </a:lnTo>
                <a:lnTo>
                  <a:pt x="6033760" y="110489"/>
                </a:lnTo>
                <a:lnTo>
                  <a:pt x="6081077" y="110489"/>
                </a:lnTo>
                <a:lnTo>
                  <a:pt x="6079720" y="109219"/>
                </a:lnTo>
                <a:lnTo>
                  <a:pt x="6078276" y="109219"/>
                </a:lnTo>
                <a:lnTo>
                  <a:pt x="6076970" y="107950"/>
                </a:lnTo>
                <a:lnTo>
                  <a:pt x="6071505" y="104139"/>
                </a:lnTo>
                <a:lnTo>
                  <a:pt x="6071462" y="102869"/>
                </a:lnTo>
                <a:lnTo>
                  <a:pt x="6147071" y="102869"/>
                </a:lnTo>
                <a:lnTo>
                  <a:pt x="6143368" y="99059"/>
                </a:lnTo>
                <a:lnTo>
                  <a:pt x="6004169" y="99059"/>
                </a:lnTo>
                <a:lnTo>
                  <a:pt x="5992816" y="96519"/>
                </a:lnTo>
                <a:lnTo>
                  <a:pt x="5979432" y="95250"/>
                </a:lnTo>
                <a:lnTo>
                  <a:pt x="5965872" y="92709"/>
                </a:lnTo>
                <a:lnTo>
                  <a:pt x="5958124" y="91439"/>
                </a:lnTo>
                <a:lnTo>
                  <a:pt x="5957810" y="90169"/>
                </a:lnTo>
                <a:lnTo>
                  <a:pt x="5966554" y="90169"/>
                </a:lnTo>
                <a:lnTo>
                  <a:pt x="5951147" y="87629"/>
                </a:lnTo>
                <a:lnTo>
                  <a:pt x="5938468" y="86359"/>
                </a:lnTo>
                <a:close/>
              </a:path>
              <a:path w="6256655" h="1125220">
                <a:moveTo>
                  <a:pt x="106069" y="134412"/>
                </a:moveTo>
                <a:lnTo>
                  <a:pt x="100883" y="139700"/>
                </a:lnTo>
                <a:lnTo>
                  <a:pt x="100113" y="140634"/>
                </a:lnTo>
                <a:lnTo>
                  <a:pt x="100920" y="139700"/>
                </a:lnTo>
                <a:lnTo>
                  <a:pt x="104822" y="135889"/>
                </a:lnTo>
                <a:lnTo>
                  <a:pt x="106069" y="134412"/>
                </a:lnTo>
                <a:close/>
              </a:path>
              <a:path w="6256655" h="1125220">
                <a:moveTo>
                  <a:pt x="123219" y="116146"/>
                </a:moveTo>
                <a:lnTo>
                  <a:pt x="122421" y="116839"/>
                </a:lnTo>
                <a:lnTo>
                  <a:pt x="112322" y="127000"/>
                </a:lnTo>
                <a:lnTo>
                  <a:pt x="106069" y="134412"/>
                </a:lnTo>
                <a:lnTo>
                  <a:pt x="111210" y="129539"/>
                </a:lnTo>
                <a:lnTo>
                  <a:pt x="116582" y="123189"/>
                </a:lnTo>
                <a:lnTo>
                  <a:pt x="121581" y="118109"/>
                </a:lnTo>
                <a:lnTo>
                  <a:pt x="123219" y="116146"/>
                </a:lnTo>
                <a:close/>
              </a:path>
              <a:path w="6256655" h="1125220">
                <a:moveTo>
                  <a:pt x="6081077" y="110489"/>
                </a:moveTo>
                <a:lnTo>
                  <a:pt x="6076348" y="110489"/>
                </a:lnTo>
                <a:lnTo>
                  <a:pt x="6083476" y="115569"/>
                </a:lnTo>
                <a:lnTo>
                  <a:pt x="6089219" y="118109"/>
                </a:lnTo>
                <a:lnTo>
                  <a:pt x="6081077" y="110489"/>
                </a:lnTo>
                <a:close/>
              </a:path>
              <a:path w="6256655" h="1125220">
                <a:moveTo>
                  <a:pt x="241230" y="48259"/>
                </a:moveTo>
                <a:lnTo>
                  <a:pt x="229683" y="48259"/>
                </a:lnTo>
                <a:lnTo>
                  <a:pt x="229164" y="49529"/>
                </a:lnTo>
                <a:lnTo>
                  <a:pt x="226780" y="50800"/>
                </a:lnTo>
                <a:lnTo>
                  <a:pt x="221653" y="53339"/>
                </a:lnTo>
                <a:lnTo>
                  <a:pt x="212907" y="58419"/>
                </a:lnTo>
                <a:lnTo>
                  <a:pt x="199664" y="64769"/>
                </a:lnTo>
                <a:lnTo>
                  <a:pt x="183478" y="73659"/>
                </a:lnTo>
                <a:lnTo>
                  <a:pt x="170477" y="80009"/>
                </a:lnTo>
                <a:lnTo>
                  <a:pt x="161745" y="83819"/>
                </a:lnTo>
                <a:lnTo>
                  <a:pt x="158361" y="85089"/>
                </a:lnTo>
                <a:lnTo>
                  <a:pt x="145968" y="92709"/>
                </a:lnTo>
                <a:lnTo>
                  <a:pt x="136163" y="100329"/>
                </a:lnTo>
                <a:lnTo>
                  <a:pt x="130195" y="105585"/>
                </a:lnTo>
                <a:lnTo>
                  <a:pt x="130489" y="106679"/>
                </a:lnTo>
                <a:lnTo>
                  <a:pt x="128918" y="109219"/>
                </a:lnTo>
                <a:lnTo>
                  <a:pt x="125821" y="113029"/>
                </a:lnTo>
                <a:lnTo>
                  <a:pt x="123219" y="116146"/>
                </a:lnTo>
                <a:lnTo>
                  <a:pt x="134121" y="106679"/>
                </a:lnTo>
                <a:lnTo>
                  <a:pt x="146424" y="96519"/>
                </a:lnTo>
                <a:lnTo>
                  <a:pt x="156105" y="96519"/>
                </a:lnTo>
                <a:lnTo>
                  <a:pt x="165207" y="90169"/>
                </a:lnTo>
                <a:lnTo>
                  <a:pt x="187375" y="74929"/>
                </a:lnTo>
                <a:lnTo>
                  <a:pt x="198342" y="68579"/>
                </a:lnTo>
                <a:lnTo>
                  <a:pt x="203354" y="66039"/>
                </a:lnTo>
                <a:lnTo>
                  <a:pt x="209382" y="66039"/>
                </a:lnTo>
                <a:lnTo>
                  <a:pt x="217404" y="60959"/>
                </a:lnTo>
                <a:lnTo>
                  <a:pt x="222207" y="57150"/>
                </a:lnTo>
                <a:lnTo>
                  <a:pt x="224761" y="54609"/>
                </a:lnTo>
                <a:lnTo>
                  <a:pt x="228044" y="53339"/>
                </a:lnTo>
                <a:lnTo>
                  <a:pt x="235030" y="49529"/>
                </a:lnTo>
                <a:lnTo>
                  <a:pt x="241230" y="48259"/>
                </a:lnTo>
                <a:close/>
              </a:path>
              <a:path w="6256655" h="1125220">
                <a:moveTo>
                  <a:pt x="6165807" y="110489"/>
                </a:moveTo>
                <a:lnTo>
                  <a:pt x="6165841" y="111759"/>
                </a:lnTo>
                <a:lnTo>
                  <a:pt x="6166791" y="111759"/>
                </a:lnTo>
                <a:lnTo>
                  <a:pt x="6165807" y="110489"/>
                </a:lnTo>
                <a:close/>
              </a:path>
              <a:path w="6256655" h="1125220">
                <a:moveTo>
                  <a:pt x="209231" y="69850"/>
                </a:moveTo>
                <a:lnTo>
                  <a:pt x="196536" y="76200"/>
                </a:lnTo>
                <a:lnTo>
                  <a:pt x="185494" y="81279"/>
                </a:lnTo>
                <a:lnTo>
                  <a:pt x="175527" y="87629"/>
                </a:lnTo>
                <a:lnTo>
                  <a:pt x="156500" y="100329"/>
                </a:lnTo>
                <a:lnTo>
                  <a:pt x="146282" y="109219"/>
                </a:lnTo>
                <a:lnTo>
                  <a:pt x="150035" y="106679"/>
                </a:lnTo>
                <a:lnTo>
                  <a:pt x="163305" y="106679"/>
                </a:lnTo>
                <a:lnTo>
                  <a:pt x="164931" y="105409"/>
                </a:lnTo>
                <a:lnTo>
                  <a:pt x="170997" y="100329"/>
                </a:lnTo>
                <a:lnTo>
                  <a:pt x="172749" y="99059"/>
                </a:lnTo>
                <a:lnTo>
                  <a:pt x="163018" y="99059"/>
                </a:lnTo>
                <a:lnTo>
                  <a:pt x="176479" y="88900"/>
                </a:lnTo>
                <a:lnTo>
                  <a:pt x="190149" y="81279"/>
                </a:lnTo>
                <a:lnTo>
                  <a:pt x="201807" y="74929"/>
                </a:lnTo>
                <a:lnTo>
                  <a:pt x="209231" y="69850"/>
                </a:lnTo>
                <a:close/>
              </a:path>
              <a:path w="6256655" h="1125220">
                <a:moveTo>
                  <a:pt x="130148" y="105409"/>
                </a:moveTo>
                <a:lnTo>
                  <a:pt x="127511" y="107950"/>
                </a:lnTo>
                <a:lnTo>
                  <a:pt x="130195" y="105585"/>
                </a:lnTo>
                <a:lnTo>
                  <a:pt x="130148" y="105409"/>
                </a:lnTo>
                <a:close/>
              </a:path>
              <a:path w="6256655" h="1125220">
                <a:moveTo>
                  <a:pt x="190633" y="85089"/>
                </a:moveTo>
                <a:lnTo>
                  <a:pt x="186194" y="87629"/>
                </a:lnTo>
                <a:lnTo>
                  <a:pt x="180379" y="91439"/>
                </a:lnTo>
                <a:lnTo>
                  <a:pt x="172363" y="96519"/>
                </a:lnTo>
                <a:lnTo>
                  <a:pt x="167968" y="97789"/>
                </a:lnTo>
                <a:lnTo>
                  <a:pt x="163018" y="99059"/>
                </a:lnTo>
                <a:lnTo>
                  <a:pt x="172749" y="99059"/>
                </a:lnTo>
                <a:lnTo>
                  <a:pt x="185017" y="90169"/>
                </a:lnTo>
                <a:lnTo>
                  <a:pt x="189694" y="86359"/>
                </a:lnTo>
                <a:lnTo>
                  <a:pt x="190633" y="85089"/>
                </a:lnTo>
                <a:close/>
              </a:path>
              <a:path w="6256655" h="1125220">
                <a:moveTo>
                  <a:pt x="6092699" y="59689"/>
                </a:moveTo>
                <a:lnTo>
                  <a:pt x="5952833" y="59689"/>
                </a:lnTo>
                <a:lnTo>
                  <a:pt x="5968863" y="63500"/>
                </a:lnTo>
                <a:lnTo>
                  <a:pt x="5981163" y="66039"/>
                </a:lnTo>
                <a:lnTo>
                  <a:pt x="5989736" y="68579"/>
                </a:lnTo>
                <a:lnTo>
                  <a:pt x="5991088" y="69850"/>
                </a:lnTo>
                <a:lnTo>
                  <a:pt x="5493023" y="69850"/>
                </a:lnTo>
                <a:lnTo>
                  <a:pt x="5489741" y="71119"/>
                </a:lnTo>
                <a:lnTo>
                  <a:pt x="5476577" y="71119"/>
                </a:lnTo>
                <a:lnTo>
                  <a:pt x="5477520" y="72389"/>
                </a:lnTo>
                <a:lnTo>
                  <a:pt x="5483717" y="73659"/>
                </a:lnTo>
                <a:lnTo>
                  <a:pt x="5388627" y="73659"/>
                </a:lnTo>
                <a:lnTo>
                  <a:pt x="5391091" y="74929"/>
                </a:lnTo>
                <a:lnTo>
                  <a:pt x="5393841" y="74929"/>
                </a:lnTo>
                <a:lnTo>
                  <a:pt x="5392555" y="76200"/>
                </a:lnTo>
                <a:lnTo>
                  <a:pt x="5342558" y="76200"/>
                </a:lnTo>
                <a:lnTo>
                  <a:pt x="5347996" y="77469"/>
                </a:lnTo>
                <a:lnTo>
                  <a:pt x="5355950" y="77469"/>
                </a:lnTo>
                <a:lnTo>
                  <a:pt x="5365085" y="78739"/>
                </a:lnTo>
                <a:lnTo>
                  <a:pt x="5718654" y="78739"/>
                </a:lnTo>
                <a:lnTo>
                  <a:pt x="5725553" y="80009"/>
                </a:lnTo>
                <a:lnTo>
                  <a:pt x="5736854" y="80009"/>
                </a:lnTo>
                <a:lnTo>
                  <a:pt x="5738566" y="81279"/>
                </a:lnTo>
                <a:lnTo>
                  <a:pt x="5782032" y="81279"/>
                </a:lnTo>
                <a:lnTo>
                  <a:pt x="5780704" y="82550"/>
                </a:lnTo>
                <a:lnTo>
                  <a:pt x="5937363" y="82550"/>
                </a:lnTo>
                <a:lnTo>
                  <a:pt x="5953377" y="85089"/>
                </a:lnTo>
                <a:lnTo>
                  <a:pt x="5966244" y="86359"/>
                </a:lnTo>
                <a:lnTo>
                  <a:pt x="5976600" y="88900"/>
                </a:lnTo>
                <a:lnTo>
                  <a:pt x="5985075" y="91439"/>
                </a:lnTo>
                <a:lnTo>
                  <a:pt x="5999715" y="93979"/>
                </a:lnTo>
                <a:lnTo>
                  <a:pt x="6001590" y="96519"/>
                </a:lnTo>
                <a:lnTo>
                  <a:pt x="6004169" y="99059"/>
                </a:lnTo>
                <a:lnTo>
                  <a:pt x="6143368" y="99059"/>
                </a:lnTo>
                <a:lnTo>
                  <a:pt x="6139664" y="95250"/>
                </a:lnTo>
                <a:lnTo>
                  <a:pt x="6129192" y="86359"/>
                </a:lnTo>
                <a:lnTo>
                  <a:pt x="6117930" y="77469"/>
                </a:lnTo>
                <a:lnTo>
                  <a:pt x="6107125" y="68579"/>
                </a:lnTo>
                <a:lnTo>
                  <a:pt x="6098025" y="62229"/>
                </a:lnTo>
                <a:lnTo>
                  <a:pt x="6092699" y="59689"/>
                </a:lnTo>
                <a:close/>
              </a:path>
              <a:path w="6256655" h="1125220">
                <a:moveTo>
                  <a:pt x="5917571" y="82550"/>
                </a:moveTo>
                <a:lnTo>
                  <a:pt x="5775771" y="82550"/>
                </a:lnTo>
                <a:lnTo>
                  <a:pt x="5761970" y="85089"/>
                </a:lnTo>
                <a:lnTo>
                  <a:pt x="5756542" y="85089"/>
                </a:lnTo>
                <a:lnTo>
                  <a:pt x="5754388" y="86359"/>
                </a:lnTo>
                <a:lnTo>
                  <a:pt x="5757231" y="87629"/>
                </a:lnTo>
                <a:lnTo>
                  <a:pt x="5766789" y="87629"/>
                </a:lnTo>
                <a:lnTo>
                  <a:pt x="5786258" y="86359"/>
                </a:lnTo>
                <a:lnTo>
                  <a:pt x="5904631" y="86359"/>
                </a:lnTo>
                <a:lnTo>
                  <a:pt x="5911501" y="85089"/>
                </a:lnTo>
                <a:lnTo>
                  <a:pt x="5915886" y="83819"/>
                </a:lnTo>
                <a:lnTo>
                  <a:pt x="5917571" y="82550"/>
                </a:lnTo>
                <a:close/>
              </a:path>
              <a:path w="6256655" h="1125220">
                <a:moveTo>
                  <a:pt x="5716807" y="82550"/>
                </a:moveTo>
                <a:lnTo>
                  <a:pt x="5582803" y="82550"/>
                </a:lnTo>
                <a:lnTo>
                  <a:pt x="5587824" y="83819"/>
                </a:lnTo>
                <a:lnTo>
                  <a:pt x="5584105" y="85089"/>
                </a:lnTo>
                <a:lnTo>
                  <a:pt x="5574190" y="86359"/>
                </a:lnTo>
                <a:lnTo>
                  <a:pt x="5601479" y="86359"/>
                </a:lnTo>
                <a:lnTo>
                  <a:pt x="5612879" y="85089"/>
                </a:lnTo>
                <a:lnTo>
                  <a:pt x="5703724" y="85089"/>
                </a:lnTo>
                <a:lnTo>
                  <a:pt x="5716807" y="82550"/>
                </a:lnTo>
                <a:close/>
              </a:path>
              <a:path w="6256655" h="1125220">
                <a:moveTo>
                  <a:pt x="5703724" y="85089"/>
                </a:moveTo>
                <a:lnTo>
                  <a:pt x="5656171" y="85089"/>
                </a:lnTo>
                <a:lnTo>
                  <a:pt x="5669128" y="86359"/>
                </a:lnTo>
                <a:lnTo>
                  <a:pt x="5684024" y="86359"/>
                </a:lnTo>
                <a:lnTo>
                  <a:pt x="5703724" y="85089"/>
                </a:lnTo>
                <a:close/>
              </a:path>
              <a:path w="6256655" h="1125220">
                <a:moveTo>
                  <a:pt x="4838800" y="76200"/>
                </a:moveTo>
                <a:lnTo>
                  <a:pt x="4692296" y="76200"/>
                </a:lnTo>
                <a:lnTo>
                  <a:pt x="4682554" y="77469"/>
                </a:lnTo>
                <a:lnTo>
                  <a:pt x="4676391" y="77469"/>
                </a:lnTo>
                <a:lnTo>
                  <a:pt x="4674794" y="78739"/>
                </a:lnTo>
                <a:lnTo>
                  <a:pt x="4756761" y="78739"/>
                </a:lnTo>
                <a:lnTo>
                  <a:pt x="4757452" y="80009"/>
                </a:lnTo>
                <a:lnTo>
                  <a:pt x="4738862" y="80009"/>
                </a:lnTo>
                <a:lnTo>
                  <a:pt x="4735144" y="81279"/>
                </a:lnTo>
                <a:lnTo>
                  <a:pt x="4761340" y="83819"/>
                </a:lnTo>
                <a:lnTo>
                  <a:pt x="4775248" y="83819"/>
                </a:lnTo>
                <a:lnTo>
                  <a:pt x="4788641" y="85089"/>
                </a:lnTo>
                <a:lnTo>
                  <a:pt x="4800728" y="83819"/>
                </a:lnTo>
                <a:lnTo>
                  <a:pt x="4810719" y="82550"/>
                </a:lnTo>
                <a:lnTo>
                  <a:pt x="4779894" y="82550"/>
                </a:lnTo>
                <a:lnTo>
                  <a:pt x="4805816" y="80009"/>
                </a:lnTo>
                <a:lnTo>
                  <a:pt x="4838800" y="76200"/>
                </a:lnTo>
                <a:close/>
              </a:path>
              <a:path w="6256655" h="1125220">
                <a:moveTo>
                  <a:pt x="5104135" y="72389"/>
                </a:moveTo>
                <a:lnTo>
                  <a:pt x="5103233" y="72389"/>
                </a:lnTo>
                <a:lnTo>
                  <a:pt x="5102823" y="73659"/>
                </a:lnTo>
                <a:lnTo>
                  <a:pt x="5099165" y="74929"/>
                </a:lnTo>
                <a:lnTo>
                  <a:pt x="5093771" y="76200"/>
                </a:lnTo>
                <a:lnTo>
                  <a:pt x="5088150" y="78739"/>
                </a:lnTo>
                <a:lnTo>
                  <a:pt x="5083815" y="80009"/>
                </a:lnTo>
                <a:lnTo>
                  <a:pt x="5082277" y="82550"/>
                </a:lnTo>
                <a:lnTo>
                  <a:pt x="5085046" y="83819"/>
                </a:lnTo>
                <a:lnTo>
                  <a:pt x="5093635" y="85089"/>
                </a:lnTo>
                <a:lnTo>
                  <a:pt x="5111846" y="82550"/>
                </a:lnTo>
                <a:lnTo>
                  <a:pt x="5117870" y="80009"/>
                </a:lnTo>
                <a:lnTo>
                  <a:pt x="5134299" y="78739"/>
                </a:lnTo>
                <a:lnTo>
                  <a:pt x="5147750" y="78739"/>
                </a:lnTo>
                <a:lnTo>
                  <a:pt x="5159297" y="77469"/>
                </a:lnTo>
                <a:lnTo>
                  <a:pt x="5180791" y="77469"/>
                </a:lnTo>
                <a:lnTo>
                  <a:pt x="5187976" y="76200"/>
                </a:lnTo>
                <a:lnTo>
                  <a:pt x="5157411" y="76200"/>
                </a:lnTo>
                <a:lnTo>
                  <a:pt x="5137948" y="74929"/>
                </a:lnTo>
                <a:lnTo>
                  <a:pt x="5119271" y="74929"/>
                </a:lnTo>
                <a:lnTo>
                  <a:pt x="5111088" y="73659"/>
                </a:lnTo>
                <a:lnTo>
                  <a:pt x="5104135" y="72389"/>
                </a:lnTo>
                <a:close/>
              </a:path>
              <a:path w="6256655" h="1125220">
                <a:moveTo>
                  <a:pt x="5544914" y="83819"/>
                </a:moveTo>
                <a:lnTo>
                  <a:pt x="5508820" y="83819"/>
                </a:lnTo>
                <a:lnTo>
                  <a:pt x="5519997" y="85089"/>
                </a:lnTo>
                <a:lnTo>
                  <a:pt x="5532155" y="85089"/>
                </a:lnTo>
                <a:lnTo>
                  <a:pt x="5544914" y="83819"/>
                </a:lnTo>
                <a:close/>
              </a:path>
              <a:path w="6256655" h="1125220">
                <a:moveTo>
                  <a:pt x="5582803" y="82550"/>
                </a:moveTo>
                <a:lnTo>
                  <a:pt x="5440571" y="82550"/>
                </a:lnTo>
                <a:lnTo>
                  <a:pt x="5446449" y="83819"/>
                </a:lnTo>
                <a:lnTo>
                  <a:pt x="5544914" y="83819"/>
                </a:lnTo>
                <a:lnTo>
                  <a:pt x="5558462" y="85089"/>
                </a:lnTo>
                <a:lnTo>
                  <a:pt x="5582803" y="82550"/>
                </a:lnTo>
                <a:close/>
              </a:path>
              <a:path w="6256655" h="1125220">
                <a:moveTo>
                  <a:pt x="5698221" y="78739"/>
                </a:moveTo>
                <a:lnTo>
                  <a:pt x="5374064" y="78739"/>
                </a:lnTo>
                <a:lnTo>
                  <a:pt x="5381551" y="80009"/>
                </a:lnTo>
                <a:lnTo>
                  <a:pt x="5366890" y="81279"/>
                </a:lnTo>
                <a:lnTo>
                  <a:pt x="5326943" y="81279"/>
                </a:lnTo>
                <a:lnTo>
                  <a:pt x="5335868" y="82550"/>
                </a:lnTo>
                <a:lnTo>
                  <a:pt x="5346327" y="83819"/>
                </a:lnTo>
                <a:lnTo>
                  <a:pt x="5412495" y="83819"/>
                </a:lnTo>
                <a:lnTo>
                  <a:pt x="5440571" y="82550"/>
                </a:lnTo>
                <a:lnTo>
                  <a:pt x="5716807" y="82550"/>
                </a:lnTo>
                <a:lnTo>
                  <a:pt x="5724685" y="81279"/>
                </a:lnTo>
                <a:lnTo>
                  <a:pt x="5698221" y="78739"/>
                </a:lnTo>
                <a:close/>
              </a:path>
              <a:path w="6256655" h="1125220">
                <a:moveTo>
                  <a:pt x="1752436" y="71119"/>
                </a:moveTo>
                <a:lnTo>
                  <a:pt x="1714041" y="71119"/>
                </a:lnTo>
                <a:lnTo>
                  <a:pt x="1700577" y="72389"/>
                </a:lnTo>
                <a:lnTo>
                  <a:pt x="1692459" y="73659"/>
                </a:lnTo>
                <a:lnTo>
                  <a:pt x="1688353" y="74929"/>
                </a:lnTo>
                <a:lnTo>
                  <a:pt x="1686927" y="76200"/>
                </a:lnTo>
                <a:lnTo>
                  <a:pt x="1686782" y="78739"/>
                </a:lnTo>
                <a:lnTo>
                  <a:pt x="1685396" y="80009"/>
                </a:lnTo>
                <a:lnTo>
                  <a:pt x="1659098" y="80009"/>
                </a:lnTo>
                <a:lnTo>
                  <a:pt x="1667386" y="81279"/>
                </a:lnTo>
                <a:lnTo>
                  <a:pt x="1682822" y="81279"/>
                </a:lnTo>
                <a:lnTo>
                  <a:pt x="1694205" y="82550"/>
                </a:lnTo>
                <a:lnTo>
                  <a:pt x="1706282" y="81279"/>
                </a:lnTo>
                <a:lnTo>
                  <a:pt x="1716568" y="80009"/>
                </a:lnTo>
                <a:lnTo>
                  <a:pt x="1724141" y="77469"/>
                </a:lnTo>
                <a:lnTo>
                  <a:pt x="1728082" y="76200"/>
                </a:lnTo>
                <a:lnTo>
                  <a:pt x="1727469" y="74929"/>
                </a:lnTo>
                <a:lnTo>
                  <a:pt x="1721382" y="73659"/>
                </a:lnTo>
                <a:lnTo>
                  <a:pt x="1768318" y="73659"/>
                </a:lnTo>
                <a:lnTo>
                  <a:pt x="1757804" y="72389"/>
                </a:lnTo>
                <a:lnTo>
                  <a:pt x="1750370" y="72389"/>
                </a:lnTo>
                <a:lnTo>
                  <a:pt x="1752436" y="71119"/>
                </a:lnTo>
                <a:close/>
              </a:path>
              <a:path w="6256655" h="1125220">
                <a:moveTo>
                  <a:pt x="4834051" y="81279"/>
                </a:moveTo>
                <a:lnTo>
                  <a:pt x="4822466" y="81279"/>
                </a:lnTo>
                <a:lnTo>
                  <a:pt x="4822675" y="82550"/>
                </a:lnTo>
                <a:lnTo>
                  <a:pt x="4834051" y="81279"/>
                </a:lnTo>
                <a:close/>
              </a:path>
              <a:path w="6256655" h="1125220">
                <a:moveTo>
                  <a:pt x="5782032" y="81279"/>
                </a:moveTo>
                <a:lnTo>
                  <a:pt x="5739787" y="81279"/>
                </a:lnTo>
                <a:lnTo>
                  <a:pt x="5740842" y="82550"/>
                </a:lnTo>
                <a:lnTo>
                  <a:pt x="5770685" y="82550"/>
                </a:lnTo>
                <a:lnTo>
                  <a:pt x="5782032" y="81279"/>
                </a:lnTo>
                <a:close/>
              </a:path>
              <a:path w="6256655" h="1125220">
                <a:moveTo>
                  <a:pt x="1995758" y="73659"/>
                </a:moveTo>
                <a:lnTo>
                  <a:pt x="1943023" y="73659"/>
                </a:lnTo>
                <a:lnTo>
                  <a:pt x="1954462" y="74929"/>
                </a:lnTo>
                <a:lnTo>
                  <a:pt x="1964322" y="76200"/>
                </a:lnTo>
                <a:lnTo>
                  <a:pt x="1952781" y="77469"/>
                </a:lnTo>
                <a:lnTo>
                  <a:pt x="1951542" y="77469"/>
                </a:lnTo>
                <a:lnTo>
                  <a:pt x="1951542" y="78739"/>
                </a:lnTo>
                <a:lnTo>
                  <a:pt x="1968994" y="78739"/>
                </a:lnTo>
                <a:lnTo>
                  <a:pt x="1976923" y="80009"/>
                </a:lnTo>
                <a:lnTo>
                  <a:pt x="1986591" y="80009"/>
                </a:lnTo>
                <a:lnTo>
                  <a:pt x="1999207" y="81279"/>
                </a:lnTo>
                <a:lnTo>
                  <a:pt x="2006814" y="78739"/>
                </a:lnTo>
                <a:lnTo>
                  <a:pt x="2003632" y="76200"/>
                </a:lnTo>
                <a:lnTo>
                  <a:pt x="1995758" y="73659"/>
                </a:lnTo>
                <a:close/>
              </a:path>
              <a:path w="6256655" h="1125220">
                <a:moveTo>
                  <a:pt x="4580685" y="80009"/>
                </a:moveTo>
                <a:lnTo>
                  <a:pt x="4560742" y="80009"/>
                </a:lnTo>
                <a:lnTo>
                  <a:pt x="4570622" y="81279"/>
                </a:lnTo>
                <a:lnTo>
                  <a:pt x="4580685" y="80009"/>
                </a:lnTo>
                <a:close/>
              </a:path>
              <a:path w="6256655" h="1125220">
                <a:moveTo>
                  <a:pt x="4803050" y="71119"/>
                </a:moveTo>
                <a:lnTo>
                  <a:pt x="4598156" y="71119"/>
                </a:lnTo>
                <a:lnTo>
                  <a:pt x="4611492" y="72389"/>
                </a:lnTo>
                <a:lnTo>
                  <a:pt x="4595469" y="72389"/>
                </a:lnTo>
                <a:lnTo>
                  <a:pt x="4580357" y="73659"/>
                </a:lnTo>
                <a:lnTo>
                  <a:pt x="4566744" y="73659"/>
                </a:lnTo>
                <a:lnTo>
                  <a:pt x="4555215" y="74929"/>
                </a:lnTo>
                <a:lnTo>
                  <a:pt x="4546357" y="76200"/>
                </a:lnTo>
                <a:lnTo>
                  <a:pt x="4604271" y="76200"/>
                </a:lnTo>
                <a:lnTo>
                  <a:pt x="4598263" y="77469"/>
                </a:lnTo>
                <a:lnTo>
                  <a:pt x="4584177" y="78739"/>
                </a:lnTo>
                <a:lnTo>
                  <a:pt x="4612900" y="78739"/>
                </a:lnTo>
                <a:lnTo>
                  <a:pt x="4608239" y="80009"/>
                </a:lnTo>
                <a:lnTo>
                  <a:pt x="4599187" y="81279"/>
                </a:lnTo>
                <a:lnTo>
                  <a:pt x="4627045" y="81279"/>
                </a:lnTo>
                <a:lnTo>
                  <a:pt x="4641246" y="80009"/>
                </a:lnTo>
                <a:lnTo>
                  <a:pt x="4652948" y="80009"/>
                </a:lnTo>
                <a:lnTo>
                  <a:pt x="4645422" y="78739"/>
                </a:lnTo>
                <a:lnTo>
                  <a:pt x="4647022" y="77469"/>
                </a:lnTo>
                <a:lnTo>
                  <a:pt x="4654308" y="76200"/>
                </a:lnTo>
                <a:lnTo>
                  <a:pt x="4663836" y="74929"/>
                </a:lnTo>
                <a:lnTo>
                  <a:pt x="4789100" y="74929"/>
                </a:lnTo>
                <a:lnTo>
                  <a:pt x="4792041" y="73659"/>
                </a:lnTo>
                <a:lnTo>
                  <a:pt x="4797322" y="72389"/>
                </a:lnTo>
                <a:lnTo>
                  <a:pt x="4803050" y="71119"/>
                </a:lnTo>
                <a:close/>
              </a:path>
              <a:path w="6256655" h="1125220">
                <a:moveTo>
                  <a:pt x="4856685" y="80009"/>
                </a:moveTo>
                <a:lnTo>
                  <a:pt x="4850190" y="80009"/>
                </a:lnTo>
                <a:lnTo>
                  <a:pt x="4829189" y="81279"/>
                </a:lnTo>
                <a:lnTo>
                  <a:pt x="4845366" y="81279"/>
                </a:lnTo>
                <a:lnTo>
                  <a:pt x="4856685" y="80009"/>
                </a:lnTo>
                <a:close/>
              </a:path>
              <a:path w="6256655" h="1125220">
                <a:moveTo>
                  <a:pt x="1635768" y="72389"/>
                </a:moveTo>
                <a:lnTo>
                  <a:pt x="1626363" y="76200"/>
                </a:lnTo>
                <a:lnTo>
                  <a:pt x="1630800" y="80009"/>
                </a:lnTo>
                <a:lnTo>
                  <a:pt x="1669803" y="80009"/>
                </a:lnTo>
                <a:lnTo>
                  <a:pt x="1659952" y="78739"/>
                </a:lnTo>
                <a:lnTo>
                  <a:pt x="1654098" y="77469"/>
                </a:lnTo>
                <a:lnTo>
                  <a:pt x="1650498" y="76200"/>
                </a:lnTo>
                <a:lnTo>
                  <a:pt x="1647406" y="74929"/>
                </a:lnTo>
                <a:lnTo>
                  <a:pt x="1643077" y="73659"/>
                </a:lnTo>
                <a:lnTo>
                  <a:pt x="1635768" y="72389"/>
                </a:lnTo>
                <a:close/>
              </a:path>
              <a:path w="6256655" h="1125220">
                <a:moveTo>
                  <a:pt x="1943552" y="78739"/>
                </a:moveTo>
                <a:lnTo>
                  <a:pt x="1913122" y="78739"/>
                </a:lnTo>
                <a:lnTo>
                  <a:pt x="1913122" y="80009"/>
                </a:lnTo>
                <a:lnTo>
                  <a:pt x="1930490" y="80009"/>
                </a:lnTo>
                <a:lnTo>
                  <a:pt x="1943552" y="78739"/>
                </a:lnTo>
                <a:close/>
              </a:path>
              <a:path w="6256655" h="1125220">
                <a:moveTo>
                  <a:pt x="4811890" y="68579"/>
                </a:moveTo>
                <a:lnTo>
                  <a:pt x="4391774" y="68579"/>
                </a:lnTo>
                <a:lnTo>
                  <a:pt x="4400345" y="69850"/>
                </a:lnTo>
                <a:lnTo>
                  <a:pt x="4426737" y="69850"/>
                </a:lnTo>
                <a:lnTo>
                  <a:pt x="4428496" y="71119"/>
                </a:lnTo>
                <a:lnTo>
                  <a:pt x="4424502" y="72389"/>
                </a:lnTo>
                <a:lnTo>
                  <a:pt x="4277514" y="72389"/>
                </a:lnTo>
                <a:lnTo>
                  <a:pt x="4302936" y="74929"/>
                </a:lnTo>
                <a:lnTo>
                  <a:pt x="4311691" y="76200"/>
                </a:lnTo>
                <a:lnTo>
                  <a:pt x="4310711" y="77469"/>
                </a:lnTo>
                <a:lnTo>
                  <a:pt x="4305627" y="78739"/>
                </a:lnTo>
                <a:lnTo>
                  <a:pt x="4302072" y="80009"/>
                </a:lnTo>
                <a:lnTo>
                  <a:pt x="4344351" y="80009"/>
                </a:lnTo>
                <a:lnTo>
                  <a:pt x="4338705" y="78739"/>
                </a:lnTo>
                <a:lnTo>
                  <a:pt x="4340662" y="78739"/>
                </a:lnTo>
                <a:lnTo>
                  <a:pt x="4343283" y="77469"/>
                </a:lnTo>
                <a:lnTo>
                  <a:pt x="4346403" y="77469"/>
                </a:lnTo>
                <a:lnTo>
                  <a:pt x="4345815" y="76200"/>
                </a:lnTo>
                <a:lnTo>
                  <a:pt x="4337621" y="76200"/>
                </a:lnTo>
                <a:lnTo>
                  <a:pt x="4328929" y="74929"/>
                </a:lnTo>
                <a:lnTo>
                  <a:pt x="4368097" y="74929"/>
                </a:lnTo>
                <a:lnTo>
                  <a:pt x="4379131" y="73659"/>
                </a:lnTo>
                <a:lnTo>
                  <a:pt x="4440018" y="73659"/>
                </a:lnTo>
                <a:lnTo>
                  <a:pt x="4431856" y="72389"/>
                </a:lnTo>
                <a:lnTo>
                  <a:pt x="4445135" y="71119"/>
                </a:lnTo>
                <a:lnTo>
                  <a:pt x="4803050" y="71119"/>
                </a:lnTo>
                <a:lnTo>
                  <a:pt x="4808778" y="69850"/>
                </a:lnTo>
                <a:lnTo>
                  <a:pt x="4811890" y="68579"/>
                </a:lnTo>
                <a:close/>
              </a:path>
              <a:path w="6256655" h="1125220">
                <a:moveTo>
                  <a:pt x="4440018" y="73659"/>
                </a:moveTo>
                <a:lnTo>
                  <a:pt x="4379131" y="73659"/>
                </a:lnTo>
                <a:lnTo>
                  <a:pt x="4391842" y="74929"/>
                </a:lnTo>
                <a:lnTo>
                  <a:pt x="4438942" y="74929"/>
                </a:lnTo>
                <a:lnTo>
                  <a:pt x="4446914" y="76200"/>
                </a:lnTo>
                <a:lnTo>
                  <a:pt x="4458061" y="77469"/>
                </a:lnTo>
                <a:lnTo>
                  <a:pt x="4486057" y="80009"/>
                </a:lnTo>
                <a:lnTo>
                  <a:pt x="4510802" y="80009"/>
                </a:lnTo>
                <a:lnTo>
                  <a:pt x="4508235" y="78739"/>
                </a:lnTo>
                <a:lnTo>
                  <a:pt x="4512517" y="78739"/>
                </a:lnTo>
                <a:lnTo>
                  <a:pt x="4514573" y="77469"/>
                </a:lnTo>
                <a:lnTo>
                  <a:pt x="4471416" y="77469"/>
                </a:lnTo>
                <a:lnTo>
                  <a:pt x="4458761" y="76200"/>
                </a:lnTo>
                <a:lnTo>
                  <a:pt x="4448640" y="74929"/>
                </a:lnTo>
                <a:lnTo>
                  <a:pt x="4440018" y="73659"/>
                </a:lnTo>
                <a:close/>
              </a:path>
              <a:path w="6256655" h="1125220">
                <a:moveTo>
                  <a:pt x="4611338" y="78739"/>
                </a:moveTo>
                <a:lnTo>
                  <a:pt x="4566974" y="78739"/>
                </a:lnTo>
                <a:lnTo>
                  <a:pt x="4551617" y="80009"/>
                </a:lnTo>
                <a:lnTo>
                  <a:pt x="4606258" y="80009"/>
                </a:lnTo>
                <a:lnTo>
                  <a:pt x="4611338" y="78739"/>
                </a:lnTo>
                <a:close/>
              </a:path>
              <a:path w="6256655" h="1125220">
                <a:moveTo>
                  <a:pt x="4728341" y="78739"/>
                </a:moveTo>
                <a:lnTo>
                  <a:pt x="4691711" y="78739"/>
                </a:lnTo>
                <a:lnTo>
                  <a:pt x="4703638" y="80009"/>
                </a:lnTo>
                <a:lnTo>
                  <a:pt x="4713256" y="80009"/>
                </a:lnTo>
                <a:lnTo>
                  <a:pt x="4728341" y="78739"/>
                </a:lnTo>
                <a:close/>
              </a:path>
              <a:path w="6256655" h="1125220">
                <a:moveTo>
                  <a:pt x="5151578" y="69850"/>
                </a:moveTo>
                <a:lnTo>
                  <a:pt x="5005417" y="69850"/>
                </a:lnTo>
                <a:lnTo>
                  <a:pt x="5005373" y="71119"/>
                </a:lnTo>
                <a:lnTo>
                  <a:pt x="4996971" y="72389"/>
                </a:lnTo>
                <a:lnTo>
                  <a:pt x="4970868" y="77469"/>
                </a:lnTo>
                <a:lnTo>
                  <a:pt x="4915618" y="77469"/>
                </a:lnTo>
                <a:lnTo>
                  <a:pt x="4895847" y="78739"/>
                </a:lnTo>
                <a:lnTo>
                  <a:pt x="4859201" y="78739"/>
                </a:lnTo>
                <a:lnTo>
                  <a:pt x="4857849" y="80009"/>
                </a:lnTo>
                <a:lnTo>
                  <a:pt x="4999833" y="80009"/>
                </a:lnTo>
                <a:lnTo>
                  <a:pt x="4994021" y="77469"/>
                </a:lnTo>
                <a:lnTo>
                  <a:pt x="4992399" y="76200"/>
                </a:lnTo>
                <a:lnTo>
                  <a:pt x="4999380" y="74929"/>
                </a:lnTo>
                <a:lnTo>
                  <a:pt x="5015889" y="73659"/>
                </a:lnTo>
                <a:lnTo>
                  <a:pt x="5081779" y="73659"/>
                </a:lnTo>
                <a:lnTo>
                  <a:pt x="5081965" y="72389"/>
                </a:lnTo>
                <a:lnTo>
                  <a:pt x="5082457" y="72389"/>
                </a:lnTo>
                <a:lnTo>
                  <a:pt x="5086670" y="71119"/>
                </a:lnTo>
                <a:lnTo>
                  <a:pt x="5140949" y="71119"/>
                </a:lnTo>
                <a:lnTo>
                  <a:pt x="5151578" y="69850"/>
                </a:lnTo>
                <a:close/>
              </a:path>
              <a:path w="6256655" h="1125220">
                <a:moveTo>
                  <a:pt x="1927885" y="73659"/>
                </a:moveTo>
                <a:lnTo>
                  <a:pt x="1851687" y="73659"/>
                </a:lnTo>
                <a:lnTo>
                  <a:pt x="1840499" y="74929"/>
                </a:lnTo>
                <a:lnTo>
                  <a:pt x="1827648" y="76200"/>
                </a:lnTo>
                <a:lnTo>
                  <a:pt x="1812262" y="76200"/>
                </a:lnTo>
                <a:lnTo>
                  <a:pt x="1822399" y="77469"/>
                </a:lnTo>
                <a:lnTo>
                  <a:pt x="1820092" y="78739"/>
                </a:lnTo>
                <a:lnTo>
                  <a:pt x="1926142" y="78739"/>
                </a:lnTo>
                <a:lnTo>
                  <a:pt x="1926909" y="77469"/>
                </a:lnTo>
                <a:lnTo>
                  <a:pt x="1925420" y="76200"/>
                </a:lnTo>
                <a:lnTo>
                  <a:pt x="1924727" y="74929"/>
                </a:lnTo>
                <a:lnTo>
                  <a:pt x="1927885" y="73659"/>
                </a:lnTo>
                <a:close/>
              </a:path>
              <a:path w="6256655" h="1125220">
                <a:moveTo>
                  <a:pt x="2712852" y="76200"/>
                </a:moveTo>
                <a:lnTo>
                  <a:pt x="2653019" y="76200"/>
                </a:lnTo>
                <a:lnTo>
                  <a:pt x="2650541" y="77469"/>
                </a:lnTo>
                <a:lnTo>
                  <a:pt x="2650541" y="78739"/>
                </a:lnTo>
                <a:lnTo>
                  <a:pt x="2662934" y="78739"/>
                </a:lnTo>
                <a:lnTo>
                  <a:pt x="2670566" y="77469"/>
                </a:lnTo>
                <a:lnTo>
                  <a:pt x="2700474" y="77469"/>
                </a:lnTo>
                <a:lnTo>
                  <a:pt x="2712852" y="76200"/>
                </a:lnTo>
                <a:close/>
              </a:path>
              <a:path w="6256655" h="1125220">
                <a:moveTo>
                  <a:pt x="4261697" y="74929"/>
                </a:moveTo>
                <a:lnTo>
                  <a:pt x="4215131" y="74929"/>
                </a:lnTo>
                <a:lnTo>
                  <a:pt x="4207179" y="76200"/>
                </a:lnTo>
                <a:lnTo>
                  <a:pt x="4202753" y="77469"/>
                </a:lnTo>
                <a:lnTo>
                  <a:pt x="4202497" y="77469"/>
                </a:lnTo>
                <a:lnTo>
                  <a:pt x="4207055" y="78739"/>
                </a:lnTo>
                <a:lnTo>
                  <a:pt x="4220393" y="77469"/>
                </a:lnTo>
                <a:lnTo>
                  <a:pt x="4249020" y="76200"/>
                </a:lnTo>
                <a:lnTo>
                  <a:pt x="4261697" y="74929"/>
                </a:lnTo>
                <a:close/>
              </a:path>
              <a:path w="6256655" h="1125220">
                <a:moveTo>
                  <a:pt x="4438942" y="74929"/>
                </a:moveTo>
                <a:lnTo>
                  <a:pt x="4374540" y="74929"/>
                </a:lnTo>
                <a:lnTo>
                  <a:pt x="4366196" y="76200"/>
                </a:lnTo>
                <a:lnTo>
                  <a:pt x="4365655" y="78739"/>
                </a:lnTo>
                <a:lnTo>
                  <a:pt x="4393639" y="78739"/>
                </a:lnTo>
                <a:lnTo>
                  <a:pt x="4402381" y="77469"/>
                </a:lnTo>
                <a:lnTo>
                  <a:pt x="4409714" y="77469"/>
                </a:lnTo>
                <a:lnTo>
                  <a:pt x="4417206" y="76200"/>
                </a:lnTo>
                <a:lnTo>
                  <a:pt x="4426426" y="76200"/>
                </a:lnTo>
                <a:lnTo>
                  <a:pt x="4438942" y="74929"/>
                </a:lnTo>
                <a:close/>
              </a:path>
              <a:path w="6256655" h="1125220">
                <a:moveTo>
                  <a:pt x="5180791" y="77469"/>
                </a:moveTo>
                <a:lnTo>
                  <a:pt x="5159297" y="77469"/>
                </a:lnTo>
                <a:lnTo>
                  <a:pt x="5170011" y="78739"/>
                </a:lnTo>
                <a:lnTo>
                  <a:pt x="5180791" y="77469"/>
                </a:lnTo>
                <a:close/>
              </a:path>
              <a:path w="6256655" h="1125220">
                <a:moveTo>
                  <a:pt x="2320538" y="71119"/>
                </a:moveTo>
                <a:lnTo>
                  <a:pt x="2107810" y="71119"/>
                </a:lnTo>
                <a:lnTo>
                  <a:pt x="2108598" y="72389"/>
                </a:lnTo>
                <a:lnTo>
                  <a:pt x="2102675" y="73659"/>
                </a:lnTo>
                <a:lnTo>
                  <a:pt x="2094591" y="74929"/>
                </a:lnTo>
                <a:lnTo>
                  <a:pt x="2088891" y="76200"/>
                </a:lnTo>
                <a:lnTo>
                  <a:pt x="2090125" y="77469"/>
                </a:lnTo>
                <a:lnTo>
                  <a:pt x="2119805" y="77469"/>
                </a:lnTo>
                <a:lnTo>
                  <a:pt x="2122616" y="76200"/>
                </a:lnTo>
                <a:lnTo>
                  <a:pt x="2133376" y="76200"/>
                </a:lnTo>
                <a:lnTo>
                  <a:pt x="2140641" y="74929"/>
                </a:lnTo>
                <a:lnTo>
                  <a:pt x="2149068" y="73659"/>
                </a:lnTo>
                <a:lnTo>
                  <a:pt x="2163867" y="72389"/>
                </a:lnTo>
                <a:lnTo>
                  <a:pt x="2292275" y="72389"/>
                </a:lnTo>
                <a:lnTo>
                  <a:pt x="2320538" y="71119"/>
                </a:lnTo>
                <a:close/>
              </a:path>
              <a:path w="6256655" h="1125220">
                <a:moveTo>
                  <a:pt x="2273462" y="72389"/>
                </a:moveTo>
                <a:lnTo>
                  <a:pt x="2163867" y="72389"/>
                </a:lnTo>
                <a:lnTo>
                  <a:pt x="2163543" y="73659"/>
                </a:lnTo>
                <a:lnTo>
                  <a:pt x="2172819" y="73659"/>
                </a:lnTo>
                <a:lnTo>
                  <a:pt x="2185367" y="74929"/>
                </a:lnTo>
                <a:lnTo>
                  <a:pt x="2159683" y="77469"/>
                </a:lnTo>
                <a:lnTo>
                  <a:pt x="2191002" y="76200"/>
                </a:lnTo>
                <a:lnTo>
                  <a:pt x="2270310" y="76200"/>
                </a:lnTo>
                <a:lnTo>
                  <a:pt x="2271834" y="74929"/>
                </a:lnTo>
                <a:lnTo>
                  <a:pt x="2273939" y="73659"/>
                </a:lnTo>
                <a:lnTo>
                  <a:pt x="2273462" y="72389"/>
                </a:lnTo>
                <a:close/>
              </a:path>
              <a:path w="6256655" h="1125220">
                <a:moveTo>
                  <a:pt x="2270310" y="76200"/>
                </a:moveTo>
                <a:lnTo>
                  <a:pt x="2191002" y="76200"/>
                </a:lnTo>
                <a:lnTo>
                  <a:pt x="2246956" y="77469"/>
                </a:lnTo>
                <a:lnTo>
                  <a:pt x="2272529" y="77469"/>
                </a:lnTo>
                <a:lnTo>
                  <a:pt x="2270310" y="76200"/>
                </a:lnTo>
                <a:close/>
              </a:path>
              <a:path w="6256655" h="1125220">
                <a:moveTo>
                  <a:pt x="4166096" y="72389"/>
                </a:moveTo>
                <a:lnTo>
                  <a:pt x="4137693" y="72389"/>
                </a:lnTo>
                <a:lnTo>
                  <a:pt x="4128257" y="73659"/>
                </a:lnTo>
                <a:lnTo>
                  <a:pt x="4123162" y="74929"/>
                </a:lnTo>
                <a:lnTo>
                  <a:pt x="4123715" y="76200"/>
                </a:lnTo>
                <a:lnTo>
                  <a:pt x="4131222" y="77469"/>
                </a:lnTo>
                <a:lnTo>
                  <a:pt x="4136238" y="74929"/>
                </a:lnTo>
                <a:lnTo>
                  <a:pt x="4148799" y="73659"/>
                </a:lnTo>
                <a:lnTo>
                  <a:pt x="4166096" y="72389"/>
                </a:lnTo>
                <a:close/>
              </a:path>
              <a:path w="6256655" h="1125220">
                <a:moveTo>
                  <a:pt x="4508483" y="76200"/>
                </a:moveTo>
                <a:lnTo>
                  <a:pt x="4487644" y="77469"/>
                </a:lnTo>
                <a:lnTo>
                  <a:pt x="4513565" y="77469"/>
                </a:lnTo>
                <a:lnTo>
                  <a:pt x="4508483" y="76200"/>
                </a:lnTo>
                <a:close/>
              </a:path>
              <a:path w="6256655" h="1125220">
                <a:moveTo>
                  <a:pt x="1589562" y="72389"/>
                </a:moveTo>
                <a:lnTo>
                  <a:pt x="1571429" y="73659"/>
                </a:lnTo>
                <a:lnTo>
                  <a:pt x="1554712" y="73659"/>
                </a:lnTo>
                <a:lnTo>
                  <a:pt x="1550669" y="74929"/>
                </a:lnTo>
                <a:lnTo>
                  <a:pt x="1480585" y="74929"/>
                </a:lnTo>
                <a:lnTo>
                  <a:pt x="1477178" y="76200"/>
                </a:lnTo>
                <a:lnTo>
                  <a:pt x="1588653" y="76200"/>
                </a:lnTo>
                <a:lnTo>
                  <a:pt x="1583846" y="74929"/>
                </a:lnTo>
                <a:lnTo>
                  <a:pt x="1589562" y="72389"/>
                </a:lnTo>
                <a:close/>
              </a:path>
              <a:path w="6256655" h="1125220">
                <a:moveTo>
                  <a:pt x="2489238" y="73659"/>
                </a:moveTo>
                <a:lnTo>
                  <a:pt x="2319208" y="73659"/>
                </a:lnTo>
                <a:lnTo>
                  <a:pt x="2371045" y="74929"/>
                </a:lnTo>
                <a:lnTo>
                  <a:pt x="2383136" y="76200"/>
                </a:lnTo>
                <a:lnTo>
                  <a:pt x="2491176" y="76200"/>
                </a:lnTo>
                <a:lnTo>
                  <a:pt x="2504393" y="74929"/>
                </a:lnTo>
                <a:lnTo>
                  <a:pt x="2503603" y="74929"/>
                </a:lnTo>
                <a:lnTo>
                  <a:pt x="2489238" y="73659"/>
                </a:lnTo>
                <a:close/>
              </a:path>
              <a:path w="6256655" h="1125220">
                <a:moveTo>
                  <a:pt x="2586437" y="73659"/>
                </a:moveTo>
                <a:lnTo>
                  <a:pt x="2562180" y="73659"/>
                </a:lnTo>
                <a:lnTo>
                  <a:pt x="2565949" y="74929"/>
                </a:lnTo>
                <a:lnTo>
                  <a:pt x="2578086" y="76200"/>
                </a:lnTo>
                <a:lnTo>
                  <a:pt x="2610335" y="76200"/>
                </a:lnTo>
                <a:lnTo>
                  <a:pt x="2621884" y="74929"/>
                </a:lnTo>
                <a:lnTo>
                  <a:pt x="2606961" y="74929"/>
                </a:lnTo>
                <a:lnTo>
                  <a:pt x="2586437" y="73659"/>
                </a:lnTo>
                <a:close/>
              </a:path>
              <a:path w="6256655" h="1125220">
                <a:moveTo>
                  <a:pt x="2688640" y="74929"/>
                </a:moveTo>
                <a:lnTo>
                  <a:pt x="2667292" y="74929"/>
                </a:lnTo>
                <a:lnTo>
                  <a:pt x="2661231" y="76200"/>
                </a:lnTo>
                <a:lnTo>
                  <a:pt x="2697849" y="76200"/>
                </a:lnTo>
                <a:lnTo>
                  <a:pt x="2688640" y="74929"/>
                </a:lnTo>
                <a:close/>
              </a:path>
              <a:path w="6256655" h="1125220">
                <a:moveTo>
                  <a:pt x="4790031" y="74929"/>
                </a:moveTo>
                <a:lnTo>
                  <a:pt x="4709676" y="74929"/>
                </a:lnTo>
                <a:lnTo>
                  <a:pt x="4718567" y="76200"/>
                </a:lnTo>
                <a:lnTo>
                  <a:pt x="4796364" y="76200"/>
                </a:lnTo>
                <a:lnTo>
                  <a:pt x="4790031" y="74929"/>
                </a:lnTo>
                <a:close/>
              </a:path>
              <a:path w="6256655" h="1125220">
                <a:moveTo>
                  <a:pt x="4871716" y="73659"/>
                </a:moveTo>
                <a:lnTo>
                  <a:pt x="4806811" y="73659"/>
                </a:lnTo>
                <a:lnTo>
                  <a:pt x="4801538" y="74929"/>
                </a:lnTo>
                <a:lnTo>
                  <a:pt x="4809632" y="74929"/>
                </a:lnTo>
                <a:lnTo>
                  <a:pt x="4796364" y="76200"/>
                </a:lnTo>
                <a:lnTo>
                  <a:pt x="4849390" y="76200"/>
                </a:lnTo>
                <a:lnTo>
                  <a:pt x="4871716" y="73659"/>
                </a:lnTo>
                <a:close/>
              </a:path>
              <a:path w="6256655" h="1125220">
                <a:moveTo>
                  <a:pt x="5191911" y="74929"/>
                </a:moveTo>
                <a:lnTo>
                  <a:pt x="5166575" y="74929"/>
                </a:lnTo>
                <a:lnTo>
                  <a:pt x="5157411" y="76200"/>
                </a:lnTo>
                <a:lnTo>
                  <a:pt x="5187976" y="76200"/>
                </a:lnTo>
                <a:lnTo>
                  <a:pt x="5191911" y="74929"/>
                </a:lnTo>
                <a:close/>
              </a:path>
              <a:path w="6256655" h="1125220">
                <a:moveTo>
                  <a:pt x="5362259" y="73659"/>
                </a:moveTo>
                <a:lnTo>
                  <a:pt x="5354706" y="73659"/>
                </a:lnTo>
                <a:lnTo>
                  <a:pt x="5344577" y="74929"/>
                </a:lnTo>
                <a:lnTo>
                  <a:pt x="5340973" y="76200"/>
                </a:lnTo>
                <a:lnTo>
                  <a:pt x="5377018" y="76200"/>
                </a:lnTo>
                <a:lnTo>
                  <a:pt x="5370672" y="74929"/>
                </a:lnTo>
                <a:lnTo>
                  <a:pt x="5366667" y="74929"/>
                </a:lnTo>
                <a:lnTo>
                  <a:pt x="5362259" y="73659"/>
                </a:lnTo>
                <a:close/>
              </a:path>
              <a:path w="6256655" h="1125220">
                <a:moveTo>
                  <a:pt x="607876" y="69850"/>
                </a:moveTo>
                <a:lnTo>
                  <a:pt x="577218" y="69850"/>
                </a:lnTo>
                <a:lnTo>
                  <a:pt x="583970" y="72389"/>
                </a:lnTo>
                <a:lnTo>
                  <a:pt x="595514" y="74929"/>
                </a:lnTo>
                <a:lnTo>
                  <a:pt x="612270" y="74929"/>
                </a:lnTo>
                <a:lnTo>
                  <a:pt x="602392" y="73659"/>
                </a:lnTo>
                <a:lnTo>
                  <a:pt x="597201" y="73659"/>
                </a:lnTo>
                <a:lnTo>
                  <a:pt x="595736" y="72389"/>
                </a:lnTo>
                <a:lnTo>
                  <a:pt x="597033" y="72389"/>
                </a:lnTo>
                <a:lnTo>
                  <a:pt x="600131" y="71119"/>
                </a:lnTo>
                <a:lnTo>
                  <a:pt x="607876" y="69850"/>
                </a:lnTo>
                <a:close/>
              </a:path>
              <a:path w="6256655" h="1125220">
                <a:moveTo>
                  <a:pt x="669151" y="71119"/>
                </a:moveTo>
                <a:lnTo>
                  <a:pt x="630268" y="71119"/>
                </a:lnTo>
                <a:lnTo>
                  <a:pt x="635603" y="72389"/>
                </a:lnTo>
                <a:lnTo>
                  <a:pt x="635131" y="73659"/>
                </a:lnTo>
                <a:lnTo>
                  <a:pt x="634050" y="74929"/>
                </a:lnTo>
                <a:lnTo>
                  <a:pt x="647714" y="74929"/>
                </a:lnTo>
                <a:lnTo>
                  <a:pt x="656572" y="73659"/>
                </a:lnTo>
                <a:lnTo>
                  <a:pt x="679003" y="73659"/>
                </a:lnTo>
                <a:lnTo>
                  <a:pt x="679751" y="72389"/>
                </a:lnTo>
                <a:lnTo>
                  <a:pt x="662184" y="72389"/>
                </a:lnTo>
                <a:lnTo>
                  <a:pt x="669151" y="71119"/>
                </a:lnTo>
                <a:close/>
              </a:path>
              <a:path w="6256655" h="1125220">
                <a:moveTo>
                  <a:pt x="2073999" y="73659"/>
                </a:moveTo>
                <a:lnTo>
                  <a:pt x="2051092" y="73659"/>
                </a:lnTo>
                <a:lnTo>
                  <a:pt x="2042993" y="74929"/>
                </a:lnTo>
                <a:lnTo>
                  <a:pt x="2066690" y="74929"/>
                </a:lnTo>
                <a:lnTo>
                  <a:pt x="2073999" y="73659"/>
                </a:lnTo>
                <a:close/>
              </a:path>
              <a:path w="6256655" h="1125220">
                <a:moveTo>
                  <a:pt x="2575913" y="72389"/>
                </a:moveTo>
                <a:lnTo>
                  <a:pt x="2526135" y="72389"/>
                </a:lnTo>
                <a:lnTo>
                  <a:pt x="2530896" y="73659"/>
                </a:lnTo>
                <a:lnTo>
                  <a:pt x="2538631" y="74929"/>
                </a:lnTo>
                <a:lnTo>
                  <a:pt x="2549349" y="74929"/>
                </a:lnTo>
                <a:lnTo>
                  <a:pt x="2562180" y="73659"/>
                </a:lnTo>
                <a:lnTo>
                  <a:pt x="2586437" y="73659"/>
                </a:lnTo>
                <a:lnTo>
                  <a:pt x="2575913" y="72389"/>
                </a:lnTo>
                <a:close/>
              </a:path>
              <a:path w="6256655" h="1125220">
                <a:moveTo>
                  <a:pt x="2754432" y="72389"/>
                </a:moveTo>
                <a:lnTo>
                  <a:pt x="2689350" y="72389"/>
                </a:lnTo>
                <a:lnTo>
                  <a:pt x="2682857" y="73659"/>
                </a:lnTo>
                <a:lnTo>
                  <a:pt x="2672481" y="74929"/>
                </a:lnTo>
                <a:lnTo>
                  <a:pt x="2723390" y="74929"/>
                </a:lnTo>
                <a:lnTo>
                  <a:pt x="2731782" y="73659"/>
                </a:lnTo>
                <a:lnTo>
                  <a:pt x="2739418" y="73659"/>
                </a:lnTo>
                <a:lnTo>
                  <a:pt x="2754432" y="72389"/>
                </a:lnTo>
                <a:close/>
              </a:path>
              <a:path w="6256655" h="1125220">
                <a:moveTo>
                  <a:pt x="4277514" y="72389"/>
                </a:moveTo>
                <a:lnTo>
                  <a:pt x="4166096" y="72389"/>
                </a:lnTo>
                <a:lnTo>
                  <a:pt x="4171793" y="73659"/>
                </a:lnTo>
                <a:lnTo>
                  <a:pt x="4252442" y="73659"/>
                </a:lnTo>
                <a:lnTo>
                  <a:pt x="4253688" y="74929"/>
                </a:lnTo>
                <a:lnTo>
                  <a:pt x="4271543" y="74929"/>
                </a:lnTo>
                <a:lnTo>
                  <a:pt x="4277250" y="73659"/>
                </a:lnTo>
                <a:lnTo>
                  <a:pt x="4277514" y="72389"/>
                </a:lnTo>
                <a:close/>
              </a:path>
              <a:path w="6256655" h="1125220">
                <a:moveTo>
                  <a:pt x="4523152" y="72389"/>
                </a:moveTo>
                <a:lnTo>
                  <a:pt x="4462727" y="72389"/>
                </a:lnTo>
                <a:lnTo>
                  <a:pt x="4461458" y="73659"/>
                </a:lnTo>
                <a:lnTo>
                  <a:pt x="4472220" y="74929"/>
                </a:lnTo>
                <a:lnTo>
                  <a:pt x="4483298" y="74929"/>
                </a:lnTo>
                <a:lnTo>
                  <a:pt x="4494872" y="73659"/>
                </a:lnTo>
                <a:lnTo>
                  <a:pt x="4527943" y="73659"/>
                </a:lnTo>
                <a:lnTo>
                  <a:pt x="4523152" y="72389"/>
                </a:lnTo>
                <a:close/>
              </a:path>
              <a:path w="6256655" h="1125220">
                <a:moveTo>
                  <a:pt x="5078485" y="73659"/>
                </a:moveTo>
                <a:lnTo>
                  <a:pt x="5047749" y="73659"/>
                </a:lnTo>
                <a:lnTo>
                  <a:pt x="5051727" y="74929"/>
                </a:lnTo>
                <a:lnTo>
                  <a:pt x="5068670" y="74929"/>
                </a:lnTo>
                <a:lnTo>
                  <a:pt x="5078485" y="73659"/>
                </a:lnTo>
                <a:close/>
              </a:path>
              <a:path w="6256655" h="1125220">
                <a:moveTo>
                  <a:pt x="5320312" y="71119"/>
                </a:moveTo>
                <a:lnTo>
                  <a:pt x="5240761" y="71119"/>
                </a:lnTo>
                <a:lnTo>
                  <a:pt x="5254356" y="72389"/>
                </a:lnTo>
                <a:lnTo>
                  <a:pt x="5264540" y="72389"/>
                </a:lnTo>
                <a:lnTo>
                  <a:pt x="5274036" y="73659"/>
                </a:lnTo>
                <a:lnTo>
                  <a:pt x="5285569" y="74929"/>
                </a:lnTo>
                <a:lnTo>
                  <a:pt x="5307728" y="74929"/>
                </a:lnTo>
                <a:lnTo>
                  <a:pt x="5306120" y="73659"/>
                </a:lnTo>
                <a:lnTo>
                  <a:pt x="5313610" y="72389"/>
                </a:lnTo>
                <a:lnTo>
                  <a:pt x="5320312" y="71119"/>
                </a:lnTo>
                <a:close/>
              </a:path>
              <a:path w="6256655" h="1125220">
                <a:moveTo>
                  <a:pt x="573673" y="68579"/>
                </a:moveTo>
                <a:lnTo>
                  <a:pt x="545998" y="68579"/>
                </a:lnTo>
                <a:lnTo>
                  <a:pt x="540773" y="69850"/>
                </a:lnTo>
                <a:lnTo>
                  <a:pt x="545152" y="72389"/>
                </a:lnTo>
                <a:lnTo>
                  <a:pt x="554601" y="73659"/>
                </a:lnTo>
                <a:lnTo>
                  <a:pt x="564587" y="72389"/>
                </a:lnTo>
                <a:lnTo>
                  <a:pt x="557489" y="72389"/>
                </a:lnTo>
                <a:lnTo>
                  <a:pt x="558852" y="71119"/>
                </a:lnTo>
                <a:lnTo>
                  <a:pt x="566577" y="71119"/>
                </a:lnTo>
                <a:lnTo>
                  <a:pt x="577218" y="69850"/>
                </a:lnTo>
                <a:lnTo>
                  <a:pt x="587005" y="69850"/>
                </a:lnTo>
                <a:lnTo>
                  <a:pt x="573673" y="68579"/>
                </a:lnTo>
                <a:close/>
              </a:path>
              <a:path w="6256655" h="1125220">
                <a:moveTo>
                  <a:pt x="1559197" y="72389"/>
                </a:moveTo>
                <a:lnTo>
                  <a:pt x="1549811" y="72389"/>
                </a:lnTo>
                <a:lnTo>
                  <a:pt x="1554665" y="73659"/>
                </a:lnTo>
                <a:lnTo>
                  <a:pt x="1571429" y="73659"/>
                </a:lnTo>
                <a:lnTo>
                  <a:pt x="1559197" y="72389"/>
                </a:lnTo>
                <a:close/>
              </a:path>
              <a:path w="6256655" h="1125220">
                <a:moveTo>
                  <a:pt x="1897234" y="71119"/>
                </a:moveTo>
                <a:lnTo>
                  <a:pt x="1883984" y="71119"/>
                </a:lnTo>
                <a:lnTo>
                  <a:pt x="1872557" y="72389"/>
                </a:lnTo>
                <a:lnTo>
                  <a:pt x="1862082" y="73659"/>
                </a:lnTo>
                <a:lnTo>
                  <a:pt x="2009535" y="73659"/>
                </a:lnTo>
                <a:lnTo>
                  <a:pt x="2019074" y="72389"/>
                </a:lnTo>
                <a:lnTo>
                  <a:pt x="1913179" y="72389"/>
                </a:lnTo>
                <a:lnTo>
                  <a:pt x="1897234" y="71119"/>
                </a:lnTo>
                <a:close/>
              </a:path>
              <a:path w="6256655" h="1125220">
                <a:moveTo>
                  <a:pt x="1947518" y="68579"/>
                </a:moveTo>
                <a:lnTo>
                  <a:pt x="1889820" y="68579"/>
                </a:lnTo>
                <a:lnTo>
                  <a:pt x="1904267" y="69850"/>
                </a:lnTo>
                <a:lnTo>
                  <a:pt x="1913179" y="72389"/>
                </a:lnTo>
                <a:lnTo>
                  <a:pt x="2046422" y="72389"/>
                </a:lnTo>
                <a:lnTo>
                  <a:pt x="2051817" y="73659"/>
                </a:lnTo>
                <a:lnTo>
                  <a:pt x="2080271" y="73659"/>
                </a:lnTo>
                <a:lnTo>
                  <a:pt x="2087002" y="72389"/>
                </a:lnTo>
                <a:lnTo>
                  <a:pt x="2095684" y="71119"/>
                </a:lnTo>
                <a:lnTo>
                  <a:pt x="1926926" y="71119"/>
                </a:lnTo>
                <a:lnTo>
                  <a:pt x="1936438" y="69850"/>
                </a:lnTo>
                <a:lnTo>
                  <a:pt x="1947518" y="68579"/>
                </a:lnTo>
                <a:close/>
              </a:path>
              <a:path w="6256655" h="1125220">
                <a:moveTo>
                  <a:pt x="2387078" y="72389"/>
                </a:moveTo>
                <a:lnTo>
                  <a:pt x="2302933" y="72389"/>
                </a:lnTo>
                <a:lnTo>
                  <a:pt x="2290211" y="73659"/>
                </a:lnTo>
                <a:lnTo>
                  <a:pt x="2397672" y="73659"/>
                </a:lnTo>
                <a:lnTo>
                  <a:pt x="2387078" y="72389"/>
                </a:lnTo>
                <a:close/>
              </a:path>
              <a:path w="6256655" h="1125220">
                <a:moveTo>
                  <a:pt x="2510493" y="72389"/>
                </a:moveTo>
                <a:lnTo>
                  <a:pt x="2425493" y="72389"/>
                </a:lnTo>
                <a:lnTo>
                  <a:pt x="2430730" y="73659"/>
                </a:lnTo>
                <a:lnTo>
                  <a:pt x="2510493" y="73659"/>
                </a:lnTo>
                <a:lnTo>
                  <a:pt x="2510493" y="72389"/>
                </a:lnTo>
                <a:close/>
              </a:path>
              <a:path w="6256655" h="1125220">
                <a:moveTo>
                  <a:pt x="3888890" y="71119"/>
                </a:moveTo>
                <a:lnTo>
                  <a:pt x="3839856" y="71119"/>
                </a:lnTo>
                <a:lnTo>
                  <a:pt x="3838894" y="72389"/>
                </a:lnTo>
                <a:lnTo>
                  <a:pt x="3855483" y="72389"/>
                </a:lnTo>
                <a:lnTo>
                  <a:pt x="3869871" y="73659"/>
                </a:lnTo>
                <a:lnTo>
                  <a:pt x="3876080" y="72389"/>
                </a:lnTo>
                <a:lnTo>
                  <a:pt x="3888890" y="71119"/>
                </a:lnTo>
                <a:close/>
              </a:path>
              <a:path w="6256655" h="1125220">
                <a:moveTo>
                  <a:pt x="3997010" y="68579"/>
                </a:moveTo>
                <a:lnTo>
                  <a:pt x="3946438" y="68579"/>
                </a:lnTo>
                <a:lnTo>
                  <a:pt x="3949535" y="69850"/>
                </a:lnTo>
                <a:lnTo>
                  <a:pt x="3949927" y="69850"/>
                </a:lnTo>
                <a:lnTo>
                  <a:pt x="3947035" y="71119"/>
                </a:lnTo>
                <a:lnTo>
                  <a:pt x="3940283" y="71119"/>
                </a:lnTo>
                <a:lnTo>
                  <a:pt x="3951212" y="72389"/>
                </a:lnTo>
                <a:lnTo>
                  <a:pt x="3964868" y="73659"/>
                </a:lnTo>
                <a:lnTo>
                  <a:pt x="3978432" y="73659"/>
                </a:lnTo>
                <a:lnTo>
                  <a:pt x="3978121" y="71119"/>
                </a:lnTo>
                <a:lnTo>
                  <a:pt x="3988116" y="69850"/>
                </a:lnTo>
                <a:lnTo>
                  <a:pt x="3997010" y="68579"/>
                </a:lnTo>
                <a:close/>
              </a:path>
              <a:path w="6256655" h="1125220">
                <a:moveTo>
                  <a:pt x="4124397" y="72389"/>
                </a:moveTo>
                <a:lnTo>
                  <a:pt x="4036091" y="72389"/>
                </a:lnTo>
                <a:lnTo>
                  <a:pt x="4054017" y="73659"/>
                </a:lnTo>
                <a:lnTo>
                  <a:pt x="4114110" y="73659"/>
                </a:lnTo>
                <a:lnTo>
                  <a:pt x="4124397" y="72389"/>
                </a:lnTo>
                <a:close/>
              </a:path>
              <a:path w="6256655" h="1125220">
                <a:moveTo>
                  <a:pt x="4897515" y="72389"/>
                </a:moveTo>
                <a:lnTo>
                  <a:pt x="4829933" y="72389"/>
                </a:lnTo>
                <a:lnTo>
                  <a:pt x="4826685" y="73659"/>
                </a:lnTo>
                <a:lnTo>
                  <a:pt x="4884035" y="73659"/>
                </a:lnTo>
                <a:lnTo>
                  <a:pt x="4897515" y="72389"/>
                </a:lnTo>
                <a:close/>
              </a:path>
              <a:path w="6256655" h="1125220">
                <a:moveTo>
                  <a:pt x="5461615" y="72389"/>
                </a:moveTo>
                <a:lnTo>
                  <a:pt x="5385453" y="72389"/>
                </a:lnTo>
                <a:lnTo>
                  <a:pt x="5386486" y="73659"/>
                </a:lnTo>
                <a:lnTo>
                  <a:pt x="5476201" y="73659"/>
                </a:lnTo>
                <a:lnTo>
                  <a:pt x="5461615" y="72389"/>
                </a:lnTo>
                <a:close/>
              </a:path>
              <a:path w="6256655" h="1125220">
                <a:moveTo>
                  <a:pt x="209382" y="66039"/>
                </a:moveTo>
                <a:lnTo>
                  <a:pt x="204610" y="66039"/>
                </a:lnTo>
                <a:lnTo>
                  <a:pt x="203292" y="67309"/>
                </a:lnTo>
                <a:lnTo>
                  <a:pt x="197648" y="69850"/>
                </a:lnTo>
                <a:lnTo>
                  <a:pt x="195683" y="71119"/>
                </a:lnTo>
                <a:lnTo>
                  <a:pt x="195863" y="72389"/>
                </a:lnTo>
                <a:lnTo>
                  <a:pt x="199367" y="71119"/>
                </a:lnTo>
                <a:lnTo>
                  <a:pt x="207376" y="67309"/>
                </a:lnTo>
                <a:lnTo>
                  <a:pt x="209382" y="66039"/>
                </a:lnTo>
                <a:close/>
              </a:path>
              <a:path w="6256655" h="1125220">
                <a:moveTo>
                  <a:pt x="899325" y="71119"/>
                </a:moveTo>
                <a:lnTo>
                  <a:pt x="884379" y="71119"/>
                </a:lnTo>
                <a:lnTo>
                  <a:pt x="885350" y="72389"/>
                </a:lnTo>
                <a:lnTo>
                  <a:pt x="896741" y="72389"/>
                </a:lnTo>
                <a:lnTo>
                  <a:pt x="899325" y="71119"/>
                </a:lnTo>
                <a:close/>
              </a:path>
              <a:path w="6256655" h="1125220">
                <a:moveTo>
                  <a:pt x="950677" y="68579"/>
                </a:moveTo>
                <a:lnTo>
                  <a:pt x="911750" y="68579"/>
                </a:lnTo>
                <a:lnTo>
                  <a:pt x="894086" y="69850"/>
                </a:lnTo>
                <a:lnTo>
                  <a:pt x="889269" y="71119"/>
                </a:lnTo>
                <a:lnTo>
                  <a:pt x="910480" y="71119"/>
                </a:lnTo>
                <a:lnTo>
                  <a:pt x="921634" y="72389"/>
                </a:lnTo>
                <a:lnTo>
                  <a:pt x="920534" y="71119"/>
                </a:lnTo>
                <a:lnTo>
                  <a:pt x="926465" y="69850"/>
                </a:lnTo>
                <a:lnTo>
                  <a:pt x="937241" y="69850"/>
                </a:lnTo>
                <a:lnTo>
                  <a:pt x="950677" y="68579"/>
                </a:lnTo>
                <a:close/>
              </a:path>
              <a:path w="6256655" h="1125220">
                <a:moveTo>
                  <a:pt x="1077157" y="71119"/>
                </a:moveTo>
                <a:lnTo>
                  <a:pt x="1013254" y="71119"/>
                </a:lnTo>
                <a:lnTo>
                  <a:pt x="1024584" y="72389"/>
                </a:lnTo>
                <a:lnTo>
                  <a:pt x="1063031" y="72389"/>
                </a:lnTo>
                <a:lnTo>
                  <a:pt x="1077157" y="71119"/>
                </a:lnTo>
                <a:close/>
              </a:path>
              <a:path w="6256655" h="1125220">
                <a:moveTo>
                  <a:pt x="2378852" y="71119"/>
                </a:moveTo>
                <a:lnTo>
                  <a:pt x="2343876" y="71119"/>
                </a:lnTo>
                <a:lnTo>
                  <a:pt x="2331457" y="72389"/>
                </a:lnTo>
                <a:lnTo>
                  <a:pt x="2380048" y="72389"/>
                </a:lnTo>
                <a:lnTo>
                  <a:pt x="2378852" y="71119"/>
                </a:lnTo>
                <a:close/>
              </a:path>
              <a:path w="6256655" h="1125220">
                <a:moveTo>
                  <a:pt x="2426278" y="71119"/>
                </a:moveTo>
                <a:lnTo>
                  <a:pt x="2378852" y="71119"/>
                </a:lnTo>
                <a:lnTo>
                  <a:pt x="2395273" y="72389"/>
                </a:lnTo>
                <a:lnTo>
                  <a:pt x="2411125" y="72389"/>
                </a:lnTo>
                <a:lnTo>
                  <a:pt x="2426278" y="71119"/>
                </a:lnTo>
                <a:close/>
              </a:path>
              <a:path w="6256655" h="1125220">
                <a:moveTo>
                  <a:pt x="2434065" y="71119"/>
                </a:moveTo>
                <a:lnTo>
                  <a:pt x="2426647" y="72389"/>
                </a:lnTo>
                <a:lnTo>
                  <a:pt x="2443219" y="72389"/>
                </a:lnTo>
                <a:lnTo>
                  <a:pt x="2434065" y="71119"/>
                </a:lnTo>
                <a:close/>
              </a:path>
              <a:path w="6256655" h="1125220">
                <a:moveTo>
                  <a:pt x="2558018" y="71119"/>
                </a:moveTo>
                <a:lnTo>
                  <a:pt x="2522204" y="71119"/>
                </a:lnTo>
                <a:lnTo>
                  <a:pt x="2523516" y="72389"/>
                </a:lnTo>
                <a:lnTo>
                  <a:pt x="2566195" y="72389"/>
                </a:lnTo>
                <a:lnTo>
                  <a:pt x="2558018" y="71119"/>
                </a:lnTo>
                <a:close/>
              </a:path>
              <a:path w="6256655" h="1125220">
                <a:moveTo>
                  <a:pt x="2772455" y="71119"/>
                </a:moveTo>
                <a:lnTo>
                  <a:pt x="2708215" y="71119"/>
                </a:lnTo>
                <a:lnTo>
                  <a:pt x="2697585" y="72389"/>
                </a:lnTo>
                <a:lnTo>
                  <a:pt x="2762816" y="72389"/>
                </a:lnTo>
                <a:lnTo>
                  <a:pt x="2772455" y="71119"/>
                </a:lnTo>
                <a:close/>
              </a:path>
              <a:path w="6256655" h="1125220">
                <a:moveTo>
                  <a:pt x="2887374" y="71119"/>
                </a:moveTo>
                <a:lnTo>
                  <a:pt x="2824128" y="71119"/>
                </a:lnTo>
                <a:lnTo>
                  <a:pt x="2836364" y="72389"/>
                </a:lnTo>
                <a:lnTo>
                  <a:pt x="2878273" y="72389"/>
                </a:lnTo>
                <a:lnTo>
                  <a:pt x="2887374" y="71119"/>
                </a:lnTo>
                <a:close/>
              </a:path>
              <a:path w="6256655" h="1125220">
                <a:moveTo>
                  <a:pt x="3935489" y="71119"/>
                </a:moveTo>
                <a:lnTo>
                  <a:pt x="3888890" y="71119"/>
                </a:lnTo>
                <a:lnTo>
                  <a:pt x="3905301" y="72389"/>
                </a:lnTo>
                <a:lnTo>
                  <a:pt x="3946170" y="72389"/>
                </a:lnTo>
                <a:lnTo>
                  <a:pt x="3935489" y="71119"/>
                </a:lnTo>
                <a:close/>
              </a:path>
              <a:path w="6256655" h="1125220">
                <a:moveTo>
                  <a:pt x="4379448" y="68579"/>
                </a:moveTo>
                <a:lnTo>
                  <a:pt x="4068715" y="68579"/>
                </a:lnTo>
                <a:lnTo>
                  <a:pt x="4073313" y="69850"/>
                </a:lnTo>
                <a:lnTo>
                  <a:pt x="4034455" y="69850"/>
                </a:lnTo>
                <a:lnTo>
                  <a:pt x="4024850" y="71119"/>
                </a:lnTo>
                <a:lnTo>
                  <a:pt x="4017738" y="72389"/>
                </a:lnTo>
                <a:lnTo>
                  <a:pt x="4132055" y="72389"/>
                </a:lnTo>
                <a:lnTo>
                  <a:pt x="4136717" y="71119"/>
                </a:lnTo>
                <a:lnTo>
                  <a:pt x="4373250" y="71119"/>
                </a:lnTo>
                <a:lnTo>
                  <a:pt x="4379448" y="69850"/>
                </a:lnTo>
                <a:lnTo>
                  <a:pt x="4379448" y="68579"/>
                </a:lnTo>
                <a:close/>
              </a:path>
              <a:path w="6256655" h="1125220">
                <a:moveTo>
                  <a:pt x="4365814" y="71119"/>
                </a:moveTo>
                <a:lnTo>
                  <a:pt x="4147687" y="71119"/>
                </a:lnTo>
                <a:lnTo>
                  <a:pt x="4150166" y="72389"/>
                </a:lnTo>
                <a:lnTo>
                  <a:pt x="4374241" y="72389"/>
                </a:lnTo>
                <a:lnTo>
                  <a:pt x="4365814" y="71119"/>
                </a:lnTo>
                <a:close/>
              </a:path>
              <a:path w="6256655" h="1125220">
                <a:moveTo>
                  <a:pt x="4571602" y="71119"/>
                </a:moveTo>
                <a:lnTo>
                  <a:pt x="4487807" y="71119"/>
                </a:lnTo>
                <a:lnTo>
                  <a:pt x="4472371" y="72389"/>
                </a:lnTo>
                <a:lnTo>
                  <a:pt x="4558683" y="72389"/>
                </a:lnTo>
                <a:lnTo>
                  <a:pt x="4571602" y="71119"/>
                </a:lnTo>
                <a:close/>
              </a:path>
              <a:path w="6256655" h="1125220">
                <a:moveTo>
                  <a:pt x="4929126" y="71119"/>
                </a:moveTo>
                <a:lnTo>
                  <a:pt x="4822370" y="71119"/>
                </a:lnTo>
                <a:lnTo>
                  <a:pt x="4823952" y="72389"/>
                </a:lnTo>
                <a:lnTo>
                  <a:pt x="4912448" y="72389"/>
                </a:lnTo>
                <a:lnTo>
                  <a:pt x="4929126" y="71119"/>
                </a:lnTo>
                <a:close/>
              </a:path>
              <a:path w="6256655" h="1125220">
                <a:moveTo>
                  <a:pt x="5140949" y="71119"/>
                </a:moveTo>
                <a:lnTo>
                  <a:pt x="5086670" y="71119"/>
                </a:lnTo>
                <a:lnTo>
                  <a:pt x="5098478" y="72389"/>
                </a:lnTo>
                <a:lnTo>
                  <a:pt x="5127381" y="72389"/>
                </a:lnTo>
                <a:lnTo>
                  <a:pt x="5140949" y="71119"/>
                </a:lnTo>
                <a:close/>
              </a:path>
              <a:path w="6256655" h="1125220">
                <a:moveTo>
                  <a:pt x="5354165" y="71119"/>
                </a:moveTo>
                <a:lnTo>
                  <a:pt x="5338507" y="71119"/>
                </a:lnTo>
                <a:lnTo>
                  <a:pt x="5340915" y="72389"/>
                </a:lnTo>
                <a:lnTo>
                  <a:pt x="5354165" y="71119"/>
                </a:lnTo>
                <a:close/>
              </a:path>
              <a:path w="6256655" h="1125220">
                <a:moveTo>
                  <a:pt x="5437399" y="69850"/>
                </a:moveTo>
                <a:lnTo>
                  <a:pt x="5395722" y="69850"/>
                </a:lnTo>
                <a:lnTo>
                  <a:pt x="5406876" y="71119"/>
                </a:lnTo>
                <a:lnTo>
                  <a:pt x="5396859" y="71119"/>
                </a:lnTo>
                <a:lnTo>
                  <a:pt x="5389853" y="72389"/>
                </a:lnTo>
                <a:lnTo>
                  <a:pt x="5446963" y="72389"/>
                </a:lnTo>
                <a:lnTo>
                  <a:pt x="5434142" y="71119"/>
                </a:lnTo>
                <a:lnTo>
                  <a:pt x="5437399" y="69850"/>
                </a:lnTo>
                <a:close/>
              </a:path>
              <a:path w="6256655" h="1125220">
                <a:moveTo>
                  <a:pt x="693175" y="69850"/>
                </a:moveTo>
                <a:lnTo>
                  <a:pt x="655171" y="69850"/>
                </a:lnTo>
                <a:lnTo>
                  <a:pt x="647134" y="71119"/>
                </a:lnTo>
                <a:lnTo>
                  <a:pt x="685957" y="71119"/>
                </a:lnTo>
                <a:lnTo>
                  <a:pt x="693175" y="69850"/>
                </a:lnTo>
                <a:close/>
              </a:path>
              <a:path w="6256655" h="1125220">
                <a:moveTo>
                  <a:pt x="1144884" y="67309"/>
                </a:moveTo>
                <a:lnTo>
                  <a:pt x="948034" y="67309"/>
                </a:lnTo>
                <a:lnTo>
                  <a:pt x="938532" y="68579"/>
                </a:lnTo>
                <a:lnTo>
                  <a:pt x="976784" y="68579"/>
                </a:lnTo>
                <a:lnTo>
                  <a:pt x="984468" y="69850"/>
                </a:lnTo>
                <a:lnTo>
                  <a:pt x="993144" y="69850"/>
                </a:lnTo>
                <a:lnTo>
                  <a:pt x="1002757" y="71119"/>
                </a:lnTo>
                <a:lnTo>
                  <a:pt x="1107054" y="71119"/>
                </a:lnTo>
                <a:lnTo>
                  <a:pt x="1138793" y="69850"/>
                </a:lnTo>
                <a:lnTo>
                  <a:pt x="1144989" y="68579"/>
                </a:lnTo>
                <a:lnTo>
                  <a:pt x="1144884" y="67309"/>
                </a:lnTo>
                <a:close/>
              </a:path>
              <a:path w="6256655" h="1125220">
                <a:moveTo>
                  <a:pt x="1283361" y="67309"/>
                </a:moveTo>
                <a:lnTo>
                  <a:pt x="1217161" y="67309"/>
                </a:lnTo>
                <a:lnTo>
                  <a:pt x="1208608" y="69850"/>
                </a:lnTo>
                <a:lnTo>
                  <a:pt x="1207448" y="71119"/>
                </a:lnTo>
                <a:lnTo>
                  <a:pt x="1283361" y="67309"/>
                </a:lnTo>
                <a:close/>
              </a:path>
              <a:path w="6256655" h="1125220">
                <a:moveTo>
                  <a:pt x="1508570" y="68579"/>
                </a:moveTo>
                <a:lnTo>
                  <a:pt x="1411848" y="68579"/>
                </a:lnTo>
                <a:lnTo>
                  <a:pt x="1407139" y="69850"/>
                </a:lnTo>
                <a:lnTo>
                  <a:pt x="1410456" y="71119"/>
                </a:lnTo>
                <a:lnTo>
                  <a:pt x="1469695" y="71119"/>
                </a:lnTo>
                <a:lnTo>
                  <a:pt x="1487966" y="69850"/>
                </a:lnTo>
                <a:lnTo>
                  <a:pt x="1511673" y="69850"/>
                </a:lnTo>
                <a:lnTo>
                  <a:pt x="1508570" y="68579"/>
                </a:lnTo>
                <a:close/>
              </a:path>
              <a:path w="6256655" h="1125220">
                <a:moveTo>
                  <a:pt x="1512749" y="69850"/>
                </a:moveTo>
                <a:lnTo>
                  <a:pt x="1496696" y="69850"/>
                </a:lnTo>
                <a:lnTo>
                  <a:pt x="1494217" y="71119"/>
                </a:lnTo>
                <a:lnTo>
                  <a:pt x="1511245" y="71119"/>
                </a:lnTo>
                <a:lnTo>
                  <a:pt x="1512749" y="69850"/>
                </a:lnTo>
                <a:close/>
              </a:path>
              <a:path w="6256655" h="1125220">
                <a:moveTo>
                  <a:pt x="3270156" y="64769"/>
                </a:moveTo>
                <a:lnTo>
                  <a:pt x="1554706" y="64769"/>
                </a:lnTo>
                <a:lnTo>
                  <a:pt x="1547581" y="67309"/>
                </a:lnTo>
                <a:lnTo>
                  <a:pt x="1531662" y="68579"/>
                </a:lnTo>
                <a:lnTo>
                  <a:pt x="1519453" y="71119"/>
                </a:lnTo>
                <a:lnTo>
                  <a:pt x="1536008" y="71119"/>
                </a:lnTo>
                <a:lnTo>
                  <a:pt x="1550865" y="69850"/>
                </a:lnTo>
                <a:lnTo>
                  <a:pt x="1666715" y="69850"/>
                </a:lnTo>
                <a:lnTo>
                  <a:pt x="1681093" y="68579"/>
                </a:lnTo>
                <a:lnTo>
                  <a:pt x="1973191" y="68579"/>
                </a:lnTo>
                <a:lnTo>
                  <a:pt x="1987191" y="67309"/>
                </a:lnTo>
                <a:lnTo>
                  <a:pt x="2187549" y="67309"/>
                </a:lnTo>
                <a:lnTo>
                  <a:pt x="2193216" y="66039"/>
                </a:lnTo>
                <a:lnTo>
                  <a:pt x="3257678" y="66039"/>
                </a:lnTo>
                <a:lnTo>
                  <a:pt x="3270156" y="64769"/>
                </a:lnTo>
                <a:close/>
              </a:path>
              <a:path w="6256655" h="1125220">
                <a:moveTo>
                  <a:pt x="1653671" y="69850"/>
                </a:moveTo>
                <a:lnTo>
                  <a:pt x="1550865" y="69850"/>
                </a:lnTo>
                <a:lnTo>
                  <a:pt x="1609333" y="71119"/>
                </a:lnTo>
                <a:lnTo>
                  <a:pt x="1641687" y="71119"/>
                </a:lnTo>
                <a:lnTo>
                  <a:pt x="1653671" y="69850"/>
                </a:lnTo>
                <a:close/>
              </a:path>
              <a:path w="6256655" h="1125220">
                <a:moveTo>
                  <a:pt x="1757600" y="69850"/>
                </a:moveTo>
                <a:lnTo>
                  <a:pt x="1725783" y="69850"/>
                </a:lnTo>
                <a:lnTo>
                  <a:pt x="1734184" y="71119"/>
                </a:lnTo>
                <a:lnTo>
                  <a:pt x="1757098" y="71119"/>
                </a:lnTo>
                <a:lnTo>
                  <a:pt x="1757600" y="69850"/>
                </a:lnTo>
                <a:close/>
              </a:path>
              <a:path w="6256655" h="1125220">
                <a:moveTo>
                  <a:pt x="2013221" y="69850"/>
                </a:moveTo>
                <a:lnTo>
                  <a:pt x="1997281" y="69850"/>
                </a:lnTo>
                <a:lnTo>
                  <a:pt x="1982564" y="71119"/>
                </a:lnTo>
                <a:lnTo>
                  <a:pt x="2028429" y="71119"/>
                </a:lnTo>
                <a:lnTo>
                  <a:pt x="2013221" y="69850"/>
                </a:lnTo>
                <a:close/>
              </a:path>
              <a:path w="6256655" h="1125220">
                <a:moveTo>
                  <a:pt x="2495128" y="66039"/>
                </a:moveTo>
                <a:lnTo>
                  <a:pt x="2205617" y="66039"/>
                </a:lnTo>
                <a:lnTo>
                  <a:pt x="2207598" y="67309"/>
                </a:lnTo>
                <a:lnTo>
                  <a:pt x="2203358" y="68579"/>
                </a:lnTo>
                <a:lnTo>
                  <a:pt x="2197093" y="69850"/>
                </a:lnTo>
                <a:lnTo>
                  <a:pt x="2037086" y="69850"/>
                </a:lnTo>
                <a:lnTo>
                  <a:pt x="2028429" y="71119"/>
                </a:lnTo>
                <a:lnTo>
                  <a:pt x="2453956" y="71119"/>
                </a:lnTo>
                <a:lnTo>
                  <a:pt x="2466220" y="69850"/>
                </a:lnTo>
                <a:lnTo>
                  <a:pt x="2477257" y="68579"/>
                </a:lnTo>
                <a:lnTo>
                  <a:pt x="2486937" y="67309"/>
                </a:lnTo>
                <a:lnTo>
                  <a:pt x="2495128" y="66039"/>
                </a:lnTo>
                <a:close/>
              </a:path>
              <a:path w="6256655" h="1125220">
                <a:moveTo>
                  <a:pt x="3191519" y="66039"/>
                </a:moveTo>
                <a:lnTo>
                  <a:pt x="2495128" y="66039"/>
                </a:lnTo>
                <a:lnTo>
                  <a:pt x="2506094" y="67309"/>
                </a:lnTo>
                <a:lnTo>
                  <a:pt x="2513367" y="68579"/>
                </a:lnTo>
                <a:lnTo>
                  <a:pt x="2517782" y="68579"/>
                </a:lnTo>
                <a:lnTo>
                  <a:pt x="2520170" y="69850"/>
                </a:lnTo>
                <a:lnTo>
                  <a:pt x="2521367" y="71119"/>
                </a:lnTo>
                <a:lnTo>
                  <a:pt x="2552118" y="71119"/>
                </a:lnTo>
                <a:lnTo>
                  <a:pt x="2549230" y="69850"/>
                </a:lnTo>
                <a:lnTo>
                  <a:pt x="2550089" y="68579"/>
                </a:lnTo>
                <a:lnTo>
                  <a:pt x="2555432" y="67309"/>
                </a:lnTo>
                <a:lnTo>
                  <a:pt x="3195269" y="67309"/>
                </a:lnTo>
                <a:lnTo>
                  <a:pt x="3191519" y="66039"/>
                </a:lnTo>
                <a:close/>
              </a:path>
              <a:path w="6256655" h="1125220">
                <a:moveTo>
                  <a:pt x="2585620" y="69850"/>
                </a:moveTo>
                <a:lnTo>
                  <a:pt x="2557933" y="69850"/>
                </a:lnTo>
                <a:lnTo>
                  <a:pt x="2564855" y="71119"/>
                </a:lnTo>
                <a:lnTo>
                  <a:pt x="2574379" y="71119"/>
                </a:lnTo>
                <a:lnTo>
                  <a:pt x="2585620" y="69850"/>
                </a:lnTo>
                <a:close/>
              </a:path>
              <a:path w="6256655" h="1125220">
                <a:moveTo>
                  <a:pt x="2682040" y="69850"/>
                </a:moveTo>
                <a:lnTo>
                  <a:pt x="2639640" y="69850"/>
                </a:lnTo>
                <a:lnTo>
                  <a:pt x="2638155" y="71119"/>
                </a:lnTo>
                <a:lnTo>
                  <a:pt x="2673437" y="71119"/>
                </a:lnTo>
                <a:lnTo>
                  <a:pt x="2682040" y="69850"/>
                </a:lnTo>
                <a:close/>
              </a:path>
              <a:path w="6256655" h="1125220">
                <a:moveTo>
                  <a:pt x="2920430" y="67309"/>
                </a:moveTo>
                <a:lnTo>
                  <a:pt x="2555432" y="67309"/>
                </a:lnTo>
                <a:lnTo>
                  <a:pt x="2554497" y="69850"/>
                </a:lnTo>
                <a:lnTo>
                  <a:pt x="2691489" y="69850"/>
                </a:lnTo>
                <a:lnTo>
                  <a:pt x="2699953" y="71119"/>
                </a:lnTo>
                <a:lnTo>
                  <a:pt x="2702593" y="69850"/>
                </a:lnTo>
                <a:lnTo>
                  <a:pt x="2698876" y="68579"/>
                </a:lnTo>
                <a:lnTo>
                  <a:pt x="2911585" y="68579"/>
                </a:lnTo>
                <a:lnTo>
                  <a:pt x="2920430" y="67309"/>
                </a:lnTo>
                <a:close/>
              </a:path>
              <a:path w="6256655" h="1125220">
                <a:moveTo>
                  <a:pt x="2905025" y="68579"/>
                </a:moveTo>
                <a:lnTo>
                  <a:pt x="2729698" y="68579"/>
                </a:lnTo>
                <a:lnTo>
                  <a:pt x="2739274" y="69850"/>
                </a:lnTo>
                <a:lnTo>
                  <a:pt x="2721893" y="71119"/>
                </a:lnTo>
                <a:lnTo>
                  <a:pt x="2783854" y="71119"/>
                </a:lnTo>
                <a:lnTo>
                  <a:pt x="2797514" y="69850"/>
                </a:lnTo>
                <a:lnTo>
                  <a:pt x="2899556" y="69850"/>
                </a:lnTo>
                <a:lnTo>
                  <a:pt x="2905025" y="68579"/>
                </a:lnTo>
                <a:close/>
              </a:path>
              <a:path w="6256655" h="1125220">
                <a:moveTo>
                  <a:pt x="2899556" y="69850"/>
                </a:moveTo>
                <a:lnTo>
                  <a:pt x="2811502" y="69850"/>
                </a:lnTo>
                <a:lnTo>
                  <a:pt x="2815370" y="71119"/>
                </a:lnTo>
                <a:lnTo>
                  <a:pt x="2894087" y="71119"/>
                </a:lnTo>
                <a:lnTo>
                  <a:pt x="2899556" y="69850"/>
                </a:lnTo>
                <a:close/>
              </a:path>
              <a:path w="6256655" h="1125220">
                <a:moveTo>
                  <a:pt x="2989215" y="69850"/>
                </a:moveTo>
                <a:lnTo>
                  <a:pt x="2941980" y="69850"/>
                </a:lnTo>
                <a:lnTo>
                  <a:pt x="2950660" y="71119"/>
                </a:lnTo>
                <a:lnTo>
                  <a:pt x="2974586" y="71119"/>
                </a:lnTo>
                <a:lnTo>
                  <a:pt x="2989215" y="69850"/>
                </a:lnTo>
                <a:close/>
              </a:path>
              <a:path w="6256655" h="1125220">
                <a:moveTo>
                  <a:pt x="3355187" y="69850"/>
                </a:moveTo>
                <a:lnTo>
                  <a:pt x="3332958" y="69850"/>
                </a:lnTo>
                <a:lnTo>
                  <a:pt x="3326081" y="71119"/>
                </a:lnTo>
                <a:lnTo>
                  <a:pt x="3348584" y="71119"/>
                </a:lnTo>
                <a:lnTo>
                  <a:pt x="3355187" y="69850"/>
                </a:lnTo>
                <a:close/>
              </a:path>
              <a:path w="6256655" h="1125220">
                <a:moveTo>
                  <a:pt x="3793876" y="68579"/>
                </a:moveTo>
                <a:lnTo>
                  <a:pt x="3763734" y="68579"/>
                </a:lnTo>
                <a:lnTo>
                  <a:pt x="3760083" y="69850"/>
                </a:lnTo>
                <a:lnTo>
                  <a:pt x="3749582" y="69850"/>
                </a:lnTo>
                <a:lnTo>
                  <a:pt x="3745700" y="71119"/>
                </a:lnTo>
                <a:lnTo>
                  <a:pt x="3772720" y="71119"/>
                </a:lnTo>
                <a:lnTo>
                  <a:pt x="3784188" y="69850"/>
                </a:lnTo>
                <a:lnTo>
                  <a:pt x="3793876" y="68579"/>
                </a:lnTo>
                <a:close/>
              </a:path>
              <a:path w="6256655" h="1125220">
                <a:moveTo>
                  <a:pt x="3881078" y="64769"/>
                </a:moveTo>
                <a:lnTo>
                  <a:pt x="3860876" y="64769"/>
                </a:lnTo>
                <a:lnTo>
                  <a:pt x="3864809" y="66039"/>
                </a:lnTo>
                <a:lnTo>
                  <a:pt x="3865185" y="67309"/>
                </a:lnTo>
                <a:lnTo>
                  <a:pt x="3862844" y="67309"/>
                </a:lnTo>
                <a:lnTo>
                  <a:pt x="3858628" y="68579"/>
                </a:lnTo>
                <a:lnTo>
                  <a:pt x="3853380" y="69850"/>
                </a:lnTo>
                <a:lnTo>
                  <a:pt x="3843152" y="71119"/>
                </a:lnTo>
                <a:lnTo>
                  <a:pt x="3907402" y="71119"/>
                </a:lnTo>
                <a:lnTo>
                  <a:pt x="3893803" y="69850"/>
                </a:lnTo>
                <a:lnTo>
                  <a:pt x="3902910" y="68579"/>
                </a:lnTo>
                <a:lnTo>
                  <a:pt x="3916921" y="68579"/>
                </a:lnTo>
                <a:lnTo>
                  <a:pt x="3911388" y="67309"/>
                </a:lnTo>
                <a:lnTo>
                  <a:pt x="3881078" y="64769"/>
                </a:lnTo>
                <a:close/>
              </a:path>
              <a:path w="6256655" h="1125220">
                <a:moveTo>
                  <a:pt x="4946302" y="68579"/>
                </a:moveTo>
                <a:lnTo>
                  <a:pt x="4824711" y="68579"/>
                </a:lnTo>
                <a:lnTo>
                  <a:pt x="4825554" y="69850"/>
                </a:lnTo>
                <a:lnTo>
                  <a:pt x="4824536" y="69850"/>
                </a:lnTo>
                <a:lnTo>
                  <a:pt x="4823020" y="71119"/>
                </a:lnTo>
                <a:lnTo>
                  <a:pt x="4923526" y="71119"/>
                </a:lnTo>
                <a:lnTo>
                  <a:pt x="4926005" y="69850"/>
                </a:lnTo>
                <a:lnTo>
                  <a:pt x="4946302" y="68579"/>
                </a:lnTo>
                <a:close/>
              </a:path>
              <a:path w="6256655" h="1125220">
                <a:moveTo>
                  <a:pt x="5215637" y="69850"/>
                </a:moveTo>
                <a:lnTo>
                  <a:pt x="5188929" y="69850"/>
                </a:lnTo>
                <a:lnTo>
                  <a:pt x="5187483" y="71119"/>
                </a:lnTo>
                <a:lnTo>
                  <a:pt x="5213385" y="71119"/>
                </a:lnTo>
                <a:lnTo>
                  <a:pt x="5215637" y="69850"/>
                </a:lnTo>
                <a:close/>
              </a:path>
              <a:path w="6256655" h="1125220">
                <a:moveTo>
                  <a:pt x="5383390" y="69850"/>
                </a:moveTo>
                <a:lnTo>
                  <a:pt x="5332648" y="69850"/>
                </a:lnTo>
                <a:lnTo>
                  <a:pt x="5336696" y="71119"/>
                </a:lnTo>
                <a:lnTo>
                  <a:pt x="5369269" y="71119"/>
                </a:lnTo>
                <a:lnTo>
                  <a:pt x="5383390" y="69850"/>
                </a:lnTo>
                <a:close/>
              </a:path>
              <a:path w="6256655" h="1125220">
                <a:moveTo>
                  <a:pt x="611271" y="68579"/>
                </a:moveTo>
                <a:lnTo>
                  <a:pt x="608930" y="68579"/>
                </a:lnTo>
                <a:lnTo>
                  <a:pt x="599005" y="69850"/>
                </a:lnTo>
                <a:lnTo>
                  <a:pt x="610599" y="69850"/>
                </a:lnTo>
                <a:lnTo>
                  <a:pt x="611271" y="68579"/>
                </a:lnTo>
                <a:close/>
              </a:path>
              <a:path w="6256655" h="1125220">
                <a:moveTo>
                  <a:pt x="663124" y="68579"/>
                </a:moveTo>
                <a:lnTo>
                  <a:pt x="641841" y="68579"/>
                </a:lnTo>
                <a:lnTo>
                  <a:pt x="650213" y="69850"/>
                </a:lnTo>
                <a:lnTo>
                  <a:pt x="678858" y="69850"/>
                </a:lnTo>
                <a:lnTo>
                  <a:pt x="663124" y="68579"/>
                </a:lnTo>
                <a:close/>
              </a:path>
              <a:path w="6256655" h="1125220">
                <a:moveTo>
                  <a:pt x="1354171" y="67309"/>
                </a:moveTo>
                <a:lnTo>
                  <a:pt x="1283361" y="67309"/>
                </a:lnTo>
                <a:lnTo>
                  <a:pt x="1289890" y="68579"/>
                </a:lnTo>
                <a:lnTo>
                  <a:pt x="1297615" y="69850"/>
                </a:lnTo>
                <a:lnTo>
                  <a:pt x="1310174" y="69850"/>
                </a:lnTo>
                <a:lnTo>
                  <a:pt x="1323169" y="68579"/>
                </a:lnTo>
                <a:lnTo>
                  <a:pt x="1348666" y="68579"/>
                </a:lnTo>
                <a:lnTo>
                  <a:pt x="1354171" y="67309"/>
                </a:lnTo>
                <a:close/>
              </a:path>
              <a:path w="6256655" h="1125220">
                <a:moveTo>
                  <a:pt x="1759651" y="68579"/>
                </a:moveTo>
                <a:lnTo>
                  <a:pt x="1681093" y="68579"/>
                </a:lnTo>
                <a:lnTo>
                  <a:pt x="1684782" y="69850"/>
                </a:lnTo>
                <a:lnTo>
                  <a:pt x="1749705" y="69850"/>
                </a:lnTo>
                <a:lnTo>
                  <a:pt x="1759651" y="68579"/>
                </a:lnTo>
                <a:close/>
              </a:path>
              <a:path w="6256655" h="1125220">
                <a:moveTo>
                  <a:pt x="1877137" y="68579"/>
                </a:moveTo>
                <a:lnTo>
                  <a:pt x="1836365" y="68579"/>
                </a:lnTo>
                <a:lnTo>
                  <a:pt x="1863874" y="69850"/>
                </a:lnTo>
                <a:lnTo>
                  <a:pt x="1877137" y="68579"/>
                </a:lnTo>
                <a:close/>
              </a:path>
              <a:path w="6256655" h="1125220">
                <a:moveTo>
                  <a:pt x="2145244" y="67309"/>
                </a:moveTo>
                <a:lnTo>
                  <a:pt x="2044004" y="67309"/>
                </a:lnTo>
                <a:lnTo>
                  <a:pt x="2079196" y="68579"/>
                </a:lnTo>
                <a:lnTo>
                  <a:pt x="2070119" y="69850"/>
                </a:lnTo>
                <a:lnTo>
                  <a:pt x="2171177" y="69850"/>
                </a:lnTo>
                <a:lnTo>
                  <a:pt x="2153253" y="68579"/>
                </a:lnTo>
                <a:lnTo>
                  <a:pt x="2141401" y="68579"/>
                </a:lnTo>
                <a:lnTo>
                  <a:pt x="2145244" y="67309"/>
                </a:lnTo>
                <a:close/>
              </a:path>
              <a:path w="6256655" h="1125220">
                <a:moveTo>
                  <a:pt x="3071909" y="67309"/>
                </a:moveTo>
                <a:lnTo>
                  <a:pt x="2932729" y="67309"/>
                </a:lnTo>
                <a:lnTo>
                  <a:pt x="2935900" y="69850"/>
                </a:lnTo>
                <a:lnTo>
                  <a:pt x="3046615" y="69850"/>
                </a:lnTo>
                <a:lnTo>
                  <a:pt x="3057679" y="68579"/>
                </a:lnTo>
                <a:lnTo>
                  <a:pt x="3071909" y="67309"/>
                </a:lnTo>
                <a:close/>
              </a:path>
              <a:path w="6256655" h="1125220">
                <a:moveTo>
                  <a:pt x="3257678" y="66039"/>
                </a:moveTo>
                <a:lnTo>
                  <a:pt x="3200346" y="66039"/>
                </a:lnTo>
                <a:lnTo>
                  <a:pt x="3204928" y="67309"/>
                </a:lnTo>
                <a:lnTo>
                  <a:pt x="3207432" y="68579"/>
                </a:lnTo>
                <a:lnTo>
                  <a:pt x="3211576" y="68579"/>
                </a:lnTo>
                <a:lnTo>
                  <a:pt x="3221081" y="69850"/>
                </a:lnTo>
                <a:lnTo>
                  <a:pt x="3233004" y="68579"/>
                </a:lnTo>
                <a:lnTo>
                  <a:pt x="3241488" y="67309"/>
                </a:lnTo>
                <a:lnTo>
                  <a:pt x="3248917" y="67309"/>
                </a:lnTo>
                <a:lnTo>
                  <a:pt x="3257678" y="66039"/>
                </a:lnTo>
                <a:close/>
              </a:path>
              <a:path w="6256655" h="1125220">
                <a:moveTo>
                  <a:pt x="3372180" y="67309"/>
                </a:moveTo>
                <a:lnTo>
                  <a:pt x="3275380" y="67309"/>
                </a:lnTo>
                <a:lnTo>
                  <a:pt x="3278248" y="68579"/>
                </a:lnTo>
                <a:lnTo>
                  <a:pt x="3332949" y="68579"/>
                </a:lnTo>
                <a:lnTo>
                  <a:pt x="3335064" y="69850"/>
                </a:lnTo>
                <a:lnTo>
                  <a:pt x="3359923" y="69850"/>
                </a:lnTo>
                <a:lnTo>
                  <a:pt x="3367495" y="68579"/>
                </a:lnTo>
                <a:lnTo>
                  <a:pt x="3372180" y="67309"/>
                </a:lnTo>
                <a:close/>
              </a:path>
              <a:path w="6256655" h="1125220">
                <a:moveTo>
                  <a:pt x="3524318" y="66039"/>
                </a:moveTo>
                <a:lnTo>
                  <a:pt x="3485167" y="66039"/>
                </a:lnTo>
                <a:lnTo>
                  <a:pt x="3489587" y="67309"/>
                </a:lnTo>
                <a:lnTo>
                  <a:pt x="3489587" y="69850"/>
                </a:lnTo>
                <a:lnTo>
                  <a:pt x="3523381" y="69850"/>
                </a:lnTo>
                <a:lnTo>
                  <a:pt x="3506256" y="67309"/>
                </a:lnTo>
                <a:lnTo>
                  <a:pt x="3524318" y="66039"/>
                </a:lnTo>
                <a:close/>
              </a:path>
              <a:path w="6256655" h="1125220">
                <a:moveTo>
                  <a:pt x="3816459" y="66039"/>
                </a:moveTo>
                <a:lnTo>
                  <a:pt x="3691005" y="66039"/>
                </a:lnTo>
                <a:lnTo>
                  <a:pt x="3700553" y="68579"/>
                </a:lnTo>
                <a:lnTo>
                  <a:pt x="3711548" y="69850"/>
                </a:lnTo>
                <a:lnTo>
                  <a:pt x="3728151" y="69850"/>
                </a:lnTo>
                <a:lnTo>
                  <a:pt x="3732839" y="68579"/>
                </a:lnTo>
                <a:lnTo>
                  <a:pt x="3793876" y="68579"/>
                </a:lnTo>
                <a:lnTo>
                  <a:pt x="3803920" y="67309"/>
                </a:lnTo>
                <a:lnTo>
                  <a:pt x="3816459" y="66039"/>
                </a:lnTo>
                <a:close/>
              </a:path>
              <a:path w="6256655" h="1125220">
                <a:moveTo>
                  <a:pt x="5067251" y="66039"/>
                </a:moveTo>
                <a:lnTo>
                  <a:pt x="5032957" y="66039"/>
                </a:lnTo>
                <a:lnTo>
                  <a:pt x="5044891" y="67309"/>
                </a:lnTo>
                <a:lnTo>
                  <a:pt x="5055435" y="68579"/>
                </a:lnTo>
                <a:lnTo>
                  <a:pt x="5041083" y="69850"/>
                </a:lnTo>
                <a:lnTo>
                  <a:pt x="5134751" y="69850"/>
                </a:lnTo>
                <a:lnTo>
                  <a:pt x="5131859" y="68579"/>
                </a:lnTo>
                <a:lnTo>
                  <a:pt x="5099740" y="68579"/>
                </a:lnTo>
                <a:lnTo>
                  <a:pt x="5067251" y="66039"/>
                </a:lnTo>
                <a:close/>
              </a:path>
              <a:path w="6256655" h="1125220">
                <a:moveTo>
                  <a:pt x="5216544" y="67309"/>
                </a:moveTo>
                <a:lnTo>
                  <a:pt x="5160792" y="67309"/>
                </a:lnTo>
                <a:lnTo>
                  <a:pt x="5179301" y="68579"/>
                </a:lnTo>
                <a:lnTo>
                  <a:pt x="5184264" y="69850"/>
                </a:lnTo>
                <a:lnTo>
                  <a:pt x="5216617" y="69850"/>
                </a:lnTo>
                <a:lnTo>
                  <a:pt x="5216771" y="68579"/>
                </a:lnTo>
                <a:lnTo>
                  <a:pt x="5216544" y="67309"/>
                </a:lnTo>
                <a:close/>
              </a:path>
              <a:path w="6256655" h="1125220">
                <a:moveTo>
                  <a:pt x="5961225" y="64769"/>
                </a:moveTo>
                <a:lnTo>
                  <a:pt x="5364467" y="64769"/>
                </a:lnTo>
                <a:lnTo>
                  <a:pt x="5373517" y="66039"/>
                </a:lnTo>
                <a:lnTo>
                  <a:pt x="5364871" y="67309"/>
                </a:lnTo>
                <a:lnTo>
                  <a:pt x="5320121" y="67309"/>
                </a:lnTo>
                <a:lnTo>
                  <a:pt x="5313925" y="68579"/>
                </a:lnTo>
                <a:lnTo>
                  <a:pt x="5306488" y="69850"/>
                </a:lnTo>
                <a:lnTo>
                  <a:pt x="5991088" y="69850"/>
                </a:lnTo>
                <a:lnTo>
                  <a:pt x="5987065" y="68579"/>
                </a:lnTo>
                <a:lnTo>
                  <a:pt x="5979516" y="67309"/>
                </a:lnTo>
                <a:lnTo>
                  <a:pt x="5336561" y="67309"/>
                </a:lnTo>
                <a:lnTo>
                  <a:pt x="5322652" y="66039"/>
                </a:lnTo>
                <a:lnTo>
                  <a:pt x="5970370" y="66039"/>
                </a:lnTo>
                <a:lnTo>
                  <a:pt x="5961225" y="64769"/>
                </a:lnTo>
                <a:close/>
              </a:path>
              <a:path w="6256655" h="1125220">
                <a:moveTo>
                  <a:pt x="930365" y="66039"/>
                </a:moveTo>
                <a:lnTo>
                  <a:pt x="914501" y="66039"/>
                </a:lnTo>
                <a:lnTo>
                  <a:pt x="920543" y="67309"/>
                </a:lnTo>
                <a:lnTo>
                  <a:pt x="923259" y="67309"/>
                </a:lnTo>
                <a:lnTo>
                  <a:pt x="920978" y="68579"/>
                </a:lnTo>
                <a:lnTo>
                  <a:pt x="938532" y="68579"/>
                </a:lnTo>
                <a:lnTo>
                  <a:pt x="930365" y="66039"/>
                </a:lnTo>
                <a:close/>
              </a:path>
              <a:path w="6256655" h="1125220">
                <a:moveTo>
                  <a:pt x="1192310" y="66039"/>
                </a:moveTo>
                <a:lnTo>
                  <a:pt x="1145267" y="66039"/>
                </a:lnTo>
                <a:lnTo>
                  <a:pt x="1155701" y="67309"/>
                </a:lnTo>
                <a:lnTo>
                  <a:pt x="1184077" y="68579"/>
                </a:lnTo>
                <a:lnTo>
                  <a:pt x="1192310" y="66039"/>
                </a:lnTo>
                <a:close/>
              </a:path>
              <a:path w="6256655" h="1125220">
                <a:moveTo>
                  <a:pt x="1486910" y="66039"/>
                </a:moveTo>
                <a:lnTo>
                  <a:pt x="1377292" y="66039"/>
                </a:lnTo>
                <a:lnTo>
                  <a:pt x="1384051" y="67309"/>
                </a:lnTo>
                <a:lnTo>
                  <a:pt x="1422703" y="67309"/>
                </a:lnTo>
                <a:lnTo>
                  <a:pt x="1418924" y="68579"/>
                </a:lnTo>
                <a:lnTo>
                  <a:pt x="1503991" y="68579"/>
                </a:lnTo>
                <a:lnTo>
                  <a:pt x="1492610" y="67309"/>
                </a:lnTo>
                <a:lnTo>
                  <a:pt x="1486910" y="66039"/>
                </a:lnTo>
                <a:close/>
              </a:path>
              <a:path w="6256655" h="1125220">
                <a:moveTo>
                  <a:pt x="3195269" y="67309"/>
                </a:moveTo>
                <a:lnTo>
                  <a:pt x="3120194" y="67309"/>
                </a:lnTo>
                <a:lnTo>
                  <a:pt x="3133690" y="68579"/>
                </a:lnTo>
                <a:lnTo>
                  <a:pt x="3194068" y="68579"/>
                </a:lnTo>
                <a:lnTo>
                  <a:pt x="3195269" y="67309"/>
                </a:lnTo>
                <a:close/>
              </a:path>
              <a:path w="6256655" h="1125220">
                <a:moveTo>
                  <a:pt x="3433590" y="66039"/>
                </a:moveTo>
                <a:lnTo>
                  <a:pt x="3387971" y="66039"/>
                </a:lnTo>
                <a:lnTo>
                  <a:pt x="3388430" y="67309"/>
                </a:lnTo>
                <a:lnTo>
                  <a:pt x="3402609" y="68579"/>
                </a:lnTo>
                <a:lnTo>
                  <a:pt x="3423988" y="67309"/>
                </a:lnTo>
                <a:lnTo>
                  <a:pt x="3433590" y="66039"/>
                </a:lnTo>
                <a:close/>
              </a:path>
              <a:path w="6256655" h="1125220">
                <a:moveTo>
                  <a:pt x="3970558" y="60959"/>
                </a:moveTo>
                <a:lnTo>
                  <a:pt x="3893681" y="60959"/>
                </a:lnTo>
                <a:lnTo>
                  <a:pt x="3892077" y="62229"/>
                </a:lnTo>
                <a:lnTo>
                  <a:pt x="3893542" y="63500"/>
                </a:lnTo>
                <a:lnTo>
                  <a:pt x="3897498" y="64769"/>
                </a:lnTo>
                <a:lnTo>
                  <a:pt x="3903367" y="64769"/>
                </a:lnTo>
                <a:lnTo>
                  <a:pt x="3910573" y="66039"/>
                </a:lnTo>
                <a:lnTo>
                  <a:pt x="3918538" y="66039"/>
                </a:lnTo>
                <a:lnTo>
                  <a:pt x="3934435" y="67309"/>
                </a:lnTo>
                <a:lnTo>
                  <a:pt x="3941212" y="68579"/>
                </a:lnTo>
                <a:lnTo>
                  <a:pt x="4978888" y="68579"/>
                </a:lnTo>
                <a:lnTo>
                  <a:pt x="4990420" y="67309"/>
                </a:lnTo>
                <a:lnTo>
                  <a:pt x="3966551" y="67309"/>
                </a:lnTo>
                <a:lnTo>
                  <a:pt x="3952987" y="66039"/>
                </a:lnTo>
                <a:lnTo>
                  <a:pt x="3943780" y="64769"/>
                </a:lnTo>
                <a:lnTo>
                  <a:pt x="3937965" y="63500"/>
                </a:lnTo>
                <a:lnTo>
                  <a:pt x="3934573" y="62229"/>
                </a:lnTo>
                <a:lnTo>
                  <a:pt x="3965537" y="62229"/>
                </a:lnTo>
                <a:lnTo>
                  <a:pt x="3970558" y="60959"/>
                </a:lnTo>
                <a:close/>
              </a:path>
              <a:path w="6256655" h="1125220">
                <a:moveTo>
                  <a:pt x="5332836" y="63500"/>
                </a:moveTo>
                <a:lnTo>
                  <a:pt x="5079478" y="63500"/>
                </a:lnTo>
                <a:lnTo>
                  <a:pt x="5082433" y="64769"/>
                </a:lnTo>
                <a:lnTo>
                  <a:pt x="5094629" y="66039"/>
                </a:lnTo>
                <a:lnTo>
                  <a:pt x="5108553" y="67309"/>
                </a:lnTo>
                <a:lnTo>
                  <a:pt x="5116691" y="68579"/>
                </a:lnTo>
                <a:lnTo>
                  <a:pt x="5133032" y="68579"/>
                </a:lnTo>
                <a:lnTo>
                  <a:pt x="5138036" y="67309"/>
                </a:lnTo>
                <a:lnTo>
                  <a:pt x="5139932" y="67309"/>
                </a:lnTo>
                <a:lnTo>
                  <a:pt x="5140336" y="66039"/>
                </a:lnTo>
                <a:lnTo>
                  <a:pt x="5133399" y="66039"/>
                </a:lnTo>
                <a:lnTo>
                  <a:pt x="5146948" y="64769"/>
                </a:lnTo>
                <a:lnTo>
                  <a:pt x="5319239" y="64769"/>
                </a:lnTo>
                <a:lnTo>
                  <a:pt x="5332836" y="63500"/>
                </a:lnTo>
                <a:close/>
              </a:path>
              <a:path w="6256655" h="1125220">
                <a:moveTo>
                  <a:pt x="1145267" y="66039"/>
                </a:moveTo>
                <a:lnTo>
                  <a:pt x="959660" y="66039"/>
                </a:lnTo>
                <a:lnTo>
                  <a:pt x="954055" y="67309"/>
                </a:lnTo>
                <a:lnTo>
                  <a:pt x="1143352" y="67309"/>
                </a:lnTo>
                <a:lnTo>
                  <a:pt x="1145267" y="66039"/>
                </a:lnTo>
                <a:close/>
              </a:path>
              <a:path w="6256655" h="1125220">
                <a:moveTo>
                  <a:pt x="1346226" y="62229"/>
                </a:moveTo>
                <a:lnTo>
                  <a:pt x="1260911" y="62229"/>
                </a:lnTo>
                <a:lnTo>
                  <a:pt x="1252299" y="63500"/>
                </a:lnTo>
                <a:lnTo>
                  <a:pt x="1243366" y="66039"/>
                </a:lnTo>
                <a:lnTo>
                  <a:pt x="1232267" y="67309"/>
                </a:lnTo>
                <a:lnTo>
                  <a:pt x="1347973" y="67309"/>
                </a:lnTo>
                <a:lnTo>
                  <a:pt x="1340537" y="66039"/>
                </a:lnTo>
                <a:lnTo>
                  <a:pt x="1481940" y="66039"/>
                </a:lnTo>
                <a:lnTo>
                  <a:pt x="1478251" y="64769"/>
                </a:lnTo>
                <a:lnTo>
                  <a:pt x="1476394" y="63500"/>
                </a:lnTo>
                <a:lnTo>
                  <a:pt x="1353349" y="63500"/>
                </a:lnTo>
                <a:lnTo>
                  <a:pt x="1346226" y="62229"/>
                </a:lnTo>
                <a:close/>
              </a:path>
              <a:path w="6256655" h="1125220">
                <a:moveTo>
                  <a:pt x="1493332" y="64769"/>
                </a:moveTo>
                <a:lnTo>
                  <a:pt x="1500482" y="67309"/>
                </a:lnTo>
                <a:lnTo>
                  <a:pt x="1521400" y="67309"/>
                </a:lnTo>
                <a:lnTo>
                  <a:pt x="1536237" y="66039"/>
                </a:lnTo>
                <a:lnTo>
                  <a:pt x="1506408" y="66039"/>
                </a:lnTo>
                <a:lnTo>
                  <a:pt x="1493332" y="64769"/>
                </a:lnTo>
                <a:close/>
              </a:path>
              <a:path w="6256655" h="1125220">
                <a:moveTo>
                  <a:pt x="3553287" y="64769"/>
                </a:moveTo>
                <a:lnTo>
                  <a:pt x="3270156" y="64769"/>
                </a:lnTo>
                <a:lnTo>
                  <a:pt x="3276039" y="66039"/>
                </a:lnTo>
                <a:lnTo>
                  <a:pt x="3276212" y="67309"/>
                </a:lnTo>
                <a:lnTo>
                  <a:pt x="3378697" y="67309"/>
                </a:lnTo>
                <a:lnTo>
                  <a:pt x="3387971" y="66039"/>
                </a:lnTo>
                <a:lnTo>
                  <a:pt x="3524318" y="66039"/>
                </a:lnTo>
                <a:lnTo>
                  <a:pt x="3553287" y="64769"/>
                </a:lnTo>
                <a:close/>
              </a:path>
              <a:path w="6256655" h="1125220">
                <a:moveTo>
                  <a:pt x="3485167" y="66039"/>
                </a:moveTo>
                <a:lnTo>
                  <a:pt x="3442897" y="66039"/>
                </a:lnTo>
                <a:lnTo>
                  <a:pt x="3449675" y="67309"/>
                </a:lnTo>
                <a:lnTo>
                  <a:pt x="3467778" y="67309"/>
                </a:lnTo>
                <a:lnTo>
                  <a:pt x="3485167" y="66039"/>
                </a:lnTo>
                <a:close/>
              </a:path>
              <a:path w="6256655" h="1125220">
                <a:moveTo>
                  <a:pt x="3823641" y="64769"/>
                </a:moveTo>
                <a:lnTo>
                  <a:pt x="3643315" y="64769"/>
                </a:lnTo>
                <a:lnTo>
                  <a:pt x="3650364" y="67309"/>
                </a:lnTo>
                <a:lnTo>
                  <a:pt x="3675586" y="67309"/>
                </a:lnTo>
                <a:lnTo>
                  <a:pt x="3691005" y="66039"/>
                </a:lnTo>
                <a:lnTo>
                  <a:pt x="3816459" y="66039"/>
                </a:lnTo>
                <a:lnTo>
                  <a:pt x="3823641" y="64769"/>
                </a:lnTo>
                <a:close/>
              </a:path>
              <a:path w="6256655" h="1125220">
                <a:moveTo>
                  <a:pt x="4059141" y="64769"/>
                </a:moveTo>
                <a:lnTo>
                  <a:pt x="4048844" y="66039"/>
                </a:lnTo>
                <a:lnTo>
                  <a:pt x="4010622" y="66039"/>
                </a:lnTo>
                <a:lnTo>
                  <a:pt x="3985441" y="67309"/>
                </a:lnTo>
                <a:lnTo>
                  <a:pt x="4076585" y="67309"/>
                </a:lnTo>
                <a:lnTo>
                  <a:pt x="4064572" y="66039"/>
                </a:lnTo>
                <a:lnTo>
                  <a:pt x="4059141" y="64769"/>
                </a:lnTo>
                <a:close/>
              </a:path>
              <a:path w="6256655" h="1125220">
                <a:moveTo>
                  <a:pt x="4112901" y="66039"/>
                </a:moveTo>
                <a:lnTo>
                  <a:pt x="4093572" y="66039"/>
                </a:lnTo>
                <a:lnTo>
                  <a:pt x="4088484" y="67309"/>
                </a:lnTo>
                <a:lnTo>
                  <a:pt x="4117264" y="67309"/>
                </a:lnTo>
                <a:lnTo>
                  <a:pt x="4112901" y="66039"/>
                </a:lnTo>
                <a:close/>
              </a:path>
              <a:path w="6256655" h="1125220">
                <a:moveTo>
                  <a:pt x="4410648" y="64769"/>
                </a:moveTo>
                <a:lnTo>
                  <a:pt x="4144656" y="64769"/>
                </a:lnTo>
                <a:lnTo>
                  <a:pt x="4133616" y="66039"/>
                </a:lnTo>
                <a:lnTo>
                  <a:pt x="4126495" y="67309"/>
                </a:lnTo>
                <a:lnTo>
                  <a:pt x="4404234" y="67309"/>
                </a:lnTo>
                <a:lnTo>
                  <a:pt x="4415051" y="66039"/>
                </a:lnTo>
                <a:lnTo>
                  <a:pt x="4410648" y="64769"/>
                </a:lnTo>
                <a:close/>
              </a:path>
              <a:path w="6256655" h="1125220">
                <a:moveTo>
                  <a:pt x="4538997" y="62229"/>
                </a:moveTo>
                <a:lnTo>
                  <a:pt x="4480979" y="62229"/>
                </a:lnTo>
                <a:lnTo>
                  <a:pt x="4472831" y="63500"/>
                </a:lnTo>
                <a:lnTo>
                  <a:pt x="4438804" y="64769"/>
                </a:lnTo>
                <a:lnTo>
                  <a:pt x="4430289" y="66039"/>
                </a:lnTo>
                <a:lnTo>
                  <a:pt x="4427783" y="67309"/>
                </a:lnTo>
                <a:lnTo>
                  <a:pt x="4998272" y="67309"/>
                </a:lnTo>
                <a:lnTo>
                  <a:pt x="5002067" y="66039"/>
                </a:lnTo>
                <a:lnTo>
                  <a:pt x="5053128" y="66039"/>
                </a:lnTo>
                <a:lnTo>
                  <a:pt x="5041363" y="64769"/>
                </a:lnTo>
                <a:lnTo>
                  <a:pt x="4517794" y="64769"/>
                </a:lnTo>
                <a:lnTo>
                  <a:pt x="4538997" y="62229"/>
                </a:lnTo>
                <a:close/>
              </a:path>
              <a:path w="6256655" h="1125220">
                <a:moveTo>
                  <a:pt x="5216729" y="66039"/>
                </a:moveTo>
                <a:lnTo>
                  <a:pt x="5148910" y="66039"/>
                </a:lnTo>
                <a:lnTo>
                  <a:pt x="5151176" y="67309"/>
                </a:lnTo>
                <a:lnTo>
                  <a:pt x="5216382" y="67309"/>
                </a:lnTo>
                <a:lnTo>
                  <a:pt x="5216729" y="66039"/>
                </a:lnTo>
                <a:close/>
              </a:path>
              <a:path w="6256655" h="1125220">
                <a:moveTo>
                  <a:pt x="5306981" y="64769"/>
                </a:moveTo>
                <a:lnTo>
                  <a:pt x="5234700" y="64769"/>
                </a:lnTo>
                <a:lnTo>
                  <a:pt x="5232576" y="66039"/>
                </a:lnTo>
                <a:lnTo>
                  <a:pt x="5240557" y="66039"/>
                </a:lnTo>
                <a:lnTo>
                  <a:pt x="5249453" y="67309"/>
                </a:lnTo>
                <a:lnTo>
                  <a:pt x="5288503" y="67309"/>
                </a:lnTo>
                <a:lnTo>
                  <a:pt x="5296566" y="66039"/>
                </a:lnTo>
                <a:lnTo>
                  <a:pt x="5306981" y="64769"/>
                </a:lnTo>
                <a:close/>
              </a:path>
              <a:path w="6256655" h="1125220">
                <a:moveTo>
                  <a:pt x="982195" y="60959"/>
                </a:moveTo>
                <a:lnTo>
                  <a:pt x="967328" y="60959"/>
                </a:lnTo>
                <a:lnTo>
                  <a:pt x="960459" y="63500"/>
                </a:lnTo>
                <a:lnTo>
                  <a:pt x="963082" y="64769"/>
                </a:lnTo>
                <a:lnTo>
                  <a:pt x="971468" y="64769"/>
                </a:lnTo>
                <a:lnTo>
                  <a:pt x="981884" y="66039"/>
                </a:lnTo>
                <a:lnTo>
                  <a:pt x="1090477" y="66039"/>
                </a:lnTo>
                <a:lnTo>
                  <a:pt x="1091187" y="64769"/>
                </a:lnTo>
                <a:lnTo>
                  <a:pt x="1095549" y="63500"/>
                </a:lnTo>
                <a:lnTo>
                  <a:pt x="1095296" y="63500"/>
                </a:lnTo>
                <a:lnTo>
                  <a:pt x="1090818" y="62229"/>
                </a:lnTo>
                <a:lnTo>
                  <a:pt x="1021113" y="62229"/>
                </a:lnTo>
                <a:lnTo>
                  <a:pt x="982195" y="60959"/>
                </a:lnTo>
                <a:close/>
              </a:path>
              <a:path w="6256655" h="1125220">
                <a:moveTo>
                  <a:pt x="1227174" y="64769"/>
                </a:moveTo>
                <a:lnTo>
                  <a:pt x="1108537" y="64769"/>
                </a:lnTo>
                <a:lnTo>
                  <a:pt x="1093350" y="66039"/>
                </a:lnTo>
                <a:lnTo>
                  <a:pt x="1226517" y="66039"/>
                </a:lnTo>
                <a:lnTo>
                  <a:pt x="1227174" y="64769"/>
                </a:lnTo>
                <a:close/>
              </a:path>
              <a:path w="6256655" h="1125220">
                <a:moveTo>
                  <a:pt x="3818313" y="63500"/>
                </a:moveTo>
                <a:lnTo>
                  <a:pt x="1540701" y="63500"/>
                </a:lnTo>
                <a:lnTo>
                  <a:pt x="1518018" y="66039"/>
                </a:lnTo>
                <a:lnTo>
                  <a:pt x="1536237" y="66039"/>
                </a:lnTo>
                <a:lnTo>
                  <a:pt x="1554706" y="64769"/>
                </a:lnTo>
                <a:lnTo>
                  <a:pt x="3823266" y="64769"/>
                </a:lnTo>
                <a:lnTo>
                  <a:pt x="3818313" y="63500"/>
                </a:lnTo>
                <a:close/>
              </a:path>
              <a:path w="6256655" h="1125220">
                <a:moveTo>
                  <a:pt x="3592058" y="64769"/>
                </a:moveTo>
                <a:lnTo>
                  <a:pt x="3567885" y="64769"/>
                </a:lnTo>
                <a:lnTo>
                  <a:pt x="3560529" y="66039"/>
                </a:lnTo>
                <a:lnTo>
                  <a:pt x="3588940" y="66039"/>
                </a:lnTo>
                <a:lnTo>
                  <a:pt x="3592058" y="64769"/>
                </a:lnTo>
                <a:close/>
              </a:path>
              <a:path w="6256655" h="1125220">
                <a:moveTo>
                  <a:pt x="3628521" y="64769"/>
                </a:moveTo>
                <a:lnTo>
                  <a:pt x="3607569" y="64769"/>
                </a:lnTo>
                <a:lnTo>
                  <a:pt x="3605964" y="66039"/>
                </a:lnTo>
                <a:lnTo>
                  <a:pt x="3616994" y="66039"/>
                </a:lnTo>
                <a:lnTo>
                  <a:pt x="3628521" y="64769"/>
                </a:lnTo>
                <a:close/>
              </a:path>
              <a:path w="6256655" h="1125220">
                <a:moveTo>
                  <a:pt x="4147848" y="63500"/>
                </a:moveTo>
                <a:lnTo>
                  <a:pt x="4068983" y="63500"/>
                </a:lnTo>
                <a:lnTo>
                  <a:pt x="4073035" y="64769"/>
                </a:lnTo>
                <a:lnTo>
                  <a:pt x="4080459" y="66039"/>
                </a:lnTo>
                <a:lnTo>
                  <a:pt x="4112671" y="66039"/>
                </a:lnTo>
                <a:lnTo>
                  <a:pt x="4115842" y="64769"/>
                </a:lnTo>
                <a:lnTo>
                  <a:pt x="4129448" y="64769"/>
                </a:lnTo>
                <a:lnTo>
                  <a:pt x="4147848" y="63500"/>
                </a:lnTo>
                <a:close/>
              </a:path>
              <a:path w="6256655" h="1125220">
                <a:moveTo>
                  <a:pt x="5220736" y="64769"/>
                </a:moveTo>
                <a:lnTo>
                  <a:pt x="5152331" y="64769"/>
                </a:lnTo>
                <a:lnTo>
                  <a:pt x="5149103" y="66039"/>
                </a:lnTo>
                <a:lnTo>
                  <a:pt x="5218032" y="66039"/>
                </a:lnTo>
                <a:lnTo>
                  <a:pt x="5220736" y="64769"/>
                </a:lnTo>
                <a:close/>
              </a:path>
              <a:path w="6256655" h="1125220">
                <a:moveTo>
                  <a:pt x="1168543" y="60959"/>
                </a:moveTo>
                <a:lnTo>
                  <a:pt x="1163262" y="62229"/>
                </a:lnTo>
                <a:lnTo>
                  <a:pt x="1153243" y="63500"/>
                </a:lnTo>
                <a:lnTo>
                  <a:pt x="1139863" y="63500"/>
                </a:lnTo>
                <a:lnTo>
                  <a:pt x="1124501" y="64769"/>
                </a:lnTo>
                <a:lnTo>
                  <a:pt x="1181740" y="64769"/>
                </a:lnTo>
                <a:lnTo>
                  <a:pt x="1185181" y="63500"/>
                </a:lnTo>
                <a:lnTo>
                  <a:pt x="1181084" y="62229"/>
                </a:lnTo>
                <a:lnTo>
                  <a:pt x="1168543" y="60959"/>
                </a:lnTo>
                <a:close/>
              </a:path>
              <a:path w="6256655" h="1125220">
                <a:moveTo>
                  <a:pt x="1207515" y="63500"/>
                </a:moveTo>
                <a:lnTo>
                  <a:pt x="1193753" y="64769"/>
                </a:lnTo>
                <a:lnTo>
                  <a:pt x="1219748" y="64769"/>
                </a:lnTo>
                <a:lnTo>
                  <a:pt x="1207515" y="63500"/>
                </a:lnTo>
                <a:close/>
              </a:path>
              <a:path w="6256655" h="1125220">
                <a:moveTo>
                  <a:pt x="4389550" y="62229"/>
                </a:moveTo>
                <a:lnTo>
                  <a:pt x="4192006" y="62229"/>
                </a:lnTo>
                <a:lnTo>
                  <a:pt x="4158688" y="64769"/>
                </a:lnTo>
                <a:lnTo>
                  <a:pt x="4395934" y="64769"/>
                </a:lnTo>
                <a:lnTo>
                  <a:pt x="4397075" y="63500"/>
                </a:lnTo>
                <a:lnTo>
                  <a:pt x="4379456" y="63500"/>
                </a:lnTo>
                <a:lnTo>
                  <a:pt x="4389550" y="62229"/>
                </a:lnTo>
                <a:close/>
              </a:path>
              <a:path w="6256655" h="1125220">
                <a:moveTo>
                  <a:pt x="5027733" y="60959"/>
                </a:moveTo>
                <a:lnTo>
                  <a:pt x="4577569" y="60959"/>
                </a:lnTo>
                <a:lnTo>
                  <a:pt x="4595096" y="62229"/>
                </a:lnTo>
                <a:lnTo>
                  <a:pt x="4585838" y="62229"/>
                </a:lnTo>
                <a:lnTo>
                  <a:pt x="4575871" y="63500"/>
                </a:lnTo>
                <a:lnTo>
                  <a:pt x="4564940" y="63500"/>
                </a:lnTo>
                <a:lnTo>
                  <a:pt x="4552787" y="64769"/>
                </a:lnTo>
                <a:lnTo>
                  <a:pt x="5041363" y="64769"/>
                </a:lnTo>
                <a:lnTo>
                  <a:pt x="5032662" y="63500"/>
                </a:lnTo>
                <a:lnTo>
                  <a:pt x="5027733" y="60959"/>
                </a:lnTo>
                <a:close/>
              </a:path>
              <a:path w="6256655" h="1125220">
                <a:moveTo>
                  <a:pt x="5944358" y="62229"/>
                </a:moveTo>
                <a:lnTo>
                  <a:pt x="5376585" y="62229"/>
                </a:lnTo>
                <a:lnTo>
                  <a:pt x="5363979" y="64769"/>
                </a:lnTo>
                <a:lnTo>
                  <a:pt x="5954179" y="64769"/>
                </a:lnTo>
                <a:lnTo>
                  <a:pt x="5944358" y="62229"/>
                </a:lnTo>
                <a:close/>
              </a:path>
              <a:path w="6256655" h="1125220">
                <a:moveTo>
                  <a:pt x="268017" y="52069"/>
                </a:moveTo>
                <a:lnTo>
                  <a:pt x="253857" y="54609"/>
                </a:lnTo>
                <a:lnTo>
                  <a:pt x="244009" y="58419"/>
                </a:lnTo>
                <a:lnTo>
                  <a:pt x="238878" y="63500"/>
                </a:lnTo>
                <a:lnTo>
                  <a:pt x="242952" y="63500"/>
                </a:lnTo>
                <a:lnTo>
                  <a:pt x="251668" y="60959"/>
                </a:lnTo>
                <a:lnTo>
                  <a:pt x="260462" y="59689"/>
                </a:lnTo>
                <a:lnTo>
                  <a:pt x="261969" y="59689"/>
                </a:lnTo>
                <a:lnTo>
                  <a:pt x="269203" y="58419"/>
                </a:lnTo>
                <a:lnTo>
                  <a:pt x="294037" y="53339"/>
                </a:lnTo>
                <a:lnTo>
                  <a:pt x="269951" y="53339"/>
                </a:lnTo>
                <a:lnTo>
                  <a:pt x="268017" y="52069"/>
                </a:lnTo>
                <a:close/>
              </a:path>
              <a:path w="6256655" h="1125220">
                <a:moveTo>
                  <a:pt x="1487331" y="60959"/>
                </a:moveTo>
                <a:lnTo>
                  <a:pt x="1404965" y="60959"/>
                </a:lnTo>
                <a:lnTo>
                  <a:pt x="1398108" y="62229"/>
                </a:lnTo>
                <a:lnTo>
                  <a:pt x="1389950" y="62229"/>
                </a:lnTo>
                <a:lnTo>
                  <a:pt x="1379892" y="63500"/>
                </a:lnTo>
                <a:lnTo>
                  <a:pt x="1476921" y="63500"/>
                </a:lnTo>
                <a:lnTo>
                  <a:pt x="1480382" y="62229"/>
                </a:lnTo>
                <a:lnTo>
                  <a:pt x="1487331" y="60959"/>
                </a:lnTo>
                <a:close/>
              </a:path>
              <a:path w="6256655" h="1125220">
                <a:moveTo>
                  <a:pt x="1540294" y="60959"/>
                </a:moveTo>
                <a:lnTo>
                  <a:pt x="1487331" y="60959"/>
                </a:lnTo>
                <a:lnTo>
                  <a:pt x="1496170" y="62229"/>
                </a:lnTo>
                <a:lnTo>
                  <a:pt x="1510429" y="63500"/>
                </a:lnTo>
                <a:lnTo>
                  <a:pt x="1526939" y="63500"/>
                </a:lnTo>
                <a:lnTo>
                  <a:pt x="1542531" y="62229"/>
                </a:lnTo>
                <a:lnTo>
                  <a:pt x="1554033" y="62229"/>
                </a:lnTo>
                <a:lnTo>
                  <a:pt x="1540294" y="60959"/>
                </a:lnTo>
                <a:close/>
              </a:path>
              <a:path w="6256655" h="1125220">
                <a:moveTo>
                  <a:pt x="3993971" y="58419"/>
                </a:moveTo>
                <a:lnTo>
                  <a:pt x="1582583" y="58419"/>
                </a:lnTo>
                <a:lnTo>
                  <a:pt x="1571235" y="59689"/>
                </a:lnTo>
                <a:lnTo>
                  <a:pt x="1569117" y="62229"/>
                </a:lnTo>
                <a:lnTo>
                  <a:pt x="1553709" y="63500"/>
                </a:lnTo>
                <a:lnTo>
                  <a:pt x="3811765" y="63500"/>
                </a:lnTo>
                <a:lnTo>
                  <a:pt x="3806601" y="62229"/>
                </a:lnTo>
                <a:lnTo>
                  <a:pt x="3876351" y="62229"/>
                </a:lnTo>
                <a:lnTo>
                  <a:pt x="3893681" y="60959"/>
                </a:lnTo>
                <a:lnTo>
                  <a:pt x="3977725" y="60959"/>
                </a:lnTo>
                <a:lnTo>
                  <a:pt x="3981562" y="59689"/>
                </a:lnTo>
                <a:lnTo>
                  <a:pt x="3986695" y="59689"/>
                </a:lnTo>
                <a:lnTo>
                  <a:pt x="3993971" y="58419"/>
                </a:lnTo>
                <a:close/>
              </a:path>
              <a:path w="6256655" h="1125220">
                <a:moveTo>
                  <a:pt x="4112398" y="53339"/>
                </a:moveTo>
                <a:lnTo>
                  <a:pt x="1507812" y="53339"/>
                </a:lnTo>
                <a:lnTo>
                  <a:pt x="1519995" y="54609"/>
                </a:lnTo>
                <a:lnTo>
                  <a:pt x="4027943" y="54609"/>
                </a:lnTo>
                <a:lnTo>
                  <a:pt x="4018942" y="55879"/>
                </a:lnTo>
                <a:lnTo>
                  <a:pt x="4026084" y="57150"/>
                </a:lnTo>
                <a:lnTo>
                  <a:pt x="4025281" y="58419"/>
                </a:lnTo>
                <a:lnTo>
                  <a:pt x="4018917" y="59689"/>
                </a:lnTo>
                <a:lnTo>
                  <a:pt x="4009376" y="60959"/>
                </a:lnTo>
                <a:lnTo>
                  <a:pt x="3999045" y="60959"/>
                </a:lnTo>
                <a:lnTo>
                  <a:pt x="3990307" y="62229"/>
                </a:lnTo>
                <a:lnTo>
                  <a:pt x="3985547" y="63500"/>
                </a:lnTo>
                <a:lnTo>
                  <a:pt x="3996158" y="63500"/>
                </a:lnTo>
                <a:lnTo>
                  <a:pt x="4010492" y="62229"/>
                </a:lnTo>
                <a:lnTo>
                  <a:pt x="4171594" y="62229"/>
                </a:lnTo>
                <a:lnTo>
                  <a:pt x="4175546" y="60959"/>
                </a:lnTo>
                <a:lnTo>
                  <a:pt x="4176294" y="59689"/>
                </a:lnTo>
                <a:lnTo>
                  <a:pt x="4074980" y="59689"/>
                </a:lnTo>
                <a:lnTo>
                  <a:pt x="4084655" y="58419"/>
                </a:lnTo>
                <a:lnTo>
                  <a:pt x="4113633" y="55879"/>
                </a:lnTo>
                <a:lnTo>
                  <a:pt x="4112398" y="53339"/>
                </a:lnTo>
                <a:close/>
              </a:path>
              <a:path w="6256655" h="1125220">
                <a:moveTo>
                  <a:pt x="4165171" y="62229"/>
                </a:moveTo>
                <a:lnTo>
                  <a:pt x="4061722" y="62229"/>
                </a:lnTo>
                <a:lnTo>
                  <a:pt x="4065985" y="63500"/>
                </a:lnTo>
                <a:lnTo>
                  <a:pt x="4157011" y="63500"/>
                </a:lnTo>
                <a:lnTo>
                  <a:pt x="4165171" y="62229"/>
                </a:lnTo>
                <a:close/>
              </a:path>
              <a:path w="6256655" h="1125220">
                <a:moveTo>
                  <a:pt x="5258803" y="62229"/>
                </a:moveTo>
                <a:lnTo>
                  <a:pt x="5163883" y="62229"/>
                </a:lnTo>
                <a:lnTo>
                  <a:pt x="5155622" y="63500"/>
                </a:lnTo>
                <a:lnTo>
                  <a:pt x="5263252" y="63500"/>
                </a:lnTo>
                <a:lnTo>
                  <a:pt x="5258803" y="62229"/>
                </a:lnTo>
                <a:close/>
              </a:path>
              <a:path w="6256655" h="1125220">
                <a:moveTo>
                  <a:pt x="5932633" y="59689"/>
                </a:moveTo>
                <a:lnTo>
                  <a:pt x="5279603" y="59689"/>
                </a:lnTo>
                <a:lnTo>
                  <a:pt x="5292719" y="62229"/>
                </a:lnTo>
                <a:lnTo>
                  <a:pt x="5296305" y="63500"/>
                </a:lnTo>
                <a:lnTo>
                  <a:pt x="5347263" y="63500"/>
                </a:lnTo>
                <a:lnTo>
                  <a:pt x="5376585" y="62229"/>
                </a:lnTo>
                <a:lnTo>
                  <a:pt x="5944358" y="62229"/>
                </a:lnTo>
                <a:lnTo>
                  <a:pt x="5941704" y="61675"/>
                </a:lnTo>
                <a:lnTo>
                  <a:pt x="5936561" y="60959"/>
                </a:lnTo>
                <a:lnTo>
                  <a:pt x="5935430" y="60319"/>
                </a:lnTo>
                <a:lnTo>
                  <a:pt x="5932633" y="59689"/>
                </a:lnTo>
                <a:close/>
              </a:path>
              <a:path w="6256655" h="1125220">
                <a:moveTo>
                  <a:pt x="965115" y="41909"/>
                </a:moveTo>
                <a:lnTo>
                  <a:pt x="958814" y="41909"/>
                </a:lnTo>
                <a:lnTo>
                  <a:pt x="958814" y="44450"/>
                </a:lnTo>
                <a:lnTo>
                  <a:pt x="962290" y="44450"/>
                </a:lnTo>
                <a:lnTo>
                  <a:pt x="976857" y="45719"/>
                </a:lnTo>
                <a:lnTo>
                  <a:pt x="984767" y="45719"/>
                </a:lnTo>
                <a:lnTo>
                  <a:pt x="970183" y="46989"/>
                </a:lnTo>
                <a:lnTo>
                  <a:pt x="958479" y="46989"/>
                </a:lnTo>
                <a:lnTo>
                  <a:pt x="948079" y="48259"/>
                </a:lnTo>
                <a:lnTo>
                  <a:pt x="937411" y="48259"/>
                </a:lnTo>
                <a:lnTo>
                  <a:pt x="924900" y="49529"/>
                </a:lnTo>
                <a:lnTo>
                  <a:pt x="934027" y="49529"/>
                </a:lnTo>
                <a:lnTo>
                  <a:pt x="940433" y="50800"/>
                </a:lnTo>
                <a:lnTo>
                  <a:pt x="4150166" y="50800"/>
                </a:lnTo>
                <a:lnTo>
                  <a:pt x="4157044" y="52069"/>
                </a:lnTo>
                <a:lnTo>
                  <a:pt x="5819325" y="52069"/>
                </a:lnTo>
                <a:lnTo>
                  <a:pt x="5832025" y="53339"/>
                </a:lnTo>
                <a:lnTo>
                  <a:pt x="5841617" y="53339"/>
                </a:lnTo>
                <a:lnTo>
                  <a:pt x="5848592" y="54609"/>
                </a:lnTo>
                <a:lnTo>
                  <a:pt x="5858724" y="54609"/>
                </a:lnTo>
                <a:lnTo>
                  <a:pt x="5860141" y="55879"/>
                </a:lnTo>
                <a:lnTo>
                  <a:pt x="5928758" y="55879"/>
                </a:lnTo>
                <a:lnTo>
                  <a:pt x="5954809" y="63500"/>
                </a:lnTo>
                <a:lnTo>
                  <a:pt x="5950661" y="60959"/>
                </a:lnTo>
                <a:lnTo>
                  <a:pt x="5952833" y="59689"/>
                </a:lnTo>
                <a:lnTo>
                  <a:pt x="6092699" y="59689"/>
                </a:lnTo>
                <a:lnTo>
                  <a:pt x="6090035" y="58419"/>
                </a:lnTo>
                <a:lnTo>
                  <a:pt x="6076962" y="53339"/>
                </a:lnTo>
                <a:lnTo>
                  <a:pt x="6062185" y="45719"/>
                </a:lnTo>
                <a:lnTo>
                  <a:pt x="6056944" y="43179"/>
                </a:lnTo>
                <a:lnTo>
                  <a:pt x="976979" y="43179"/>
                </a:lnTo>
                <a:lnTo>
                  <a:pt x="965115" y="41909"/>
                </a:lnTo>
                <a:close/>
              </a:path>
              <a:path w="6256655" h="1125220">
                <a:moveTo>
                  <a:pt x="6065813" y="38366"/>
                </a:moveTo>
                <a:lnTo>
                  <a:pt x="6069309" y="40639"/>
                </a:lnTo>
                <a:lnTo>
                  <a:pt x="6078232" y="45719"/>
                </a:lnTo>
                <a:lnTo>
                  <a:pt x="6086739" y="52069"/>
                </a:lnTo>
                <a:lnTo>
                  <a:pt x="6094865" y="58419"/>
                </a:lnTo>
                <a:lnTo>
                  <a:pt x="6104112" y="62229"/>
                </a:lnTo>
                <a:lnTo>
                  <a:pt x="6109809" y="63500"/>
                </a:lnTo>
                <a:lnTo>
                  <a:pt x="6085017" y="48259"/>
                </a:lnTo>
                <a:lnTo>
                  <a:pt x="6065813" y="38366"/>
                </a:lnTo>
                <a:close/>
              </a:path>
              <a:path w="6256655" h="1125220">
                <a:moveTo>
                  <a:pt x="261969" y="59689"/>
                </a:moveTo>
                <a:lnTo>
                  <a:pt x="260462" y="59689"/>
                </a:lnTo>
                <a:lnTo>
                  <a:pt x="256602" y="60959"/>
                </a:lnTo>
                <a:lnTo>
                  <a:pt x="251746" y="62229"/>
                </a:lnTo>
                <a:lnTo>
                  <a:pt x="261969" y="59689"/>
                </a:lnTo>
                <a:close/>
              </a:path>
              <a:path w="6256655" h="1125220">
                <a:moveTo>
                  <a:pt x="1234437" y="60959"/>
                </a:moveTo>
                <a:lnTo>
                  <a:pt x="1206857" y="60959"/>
                </a:lnTo>
                <a:lnTo>
                  <a:pt x="1205923" y="62229"/>
                </a:lnTo>
                <a:lnTo>
                  <a:pt x="1234975" y="62229"/>
                </a:lnTo>
                <a:lnTo>
                  <a:pt x="1234437" y="60959"/>
                </a:lnTo>
                <a:close/>
              </a:path>
              <a:path w="6256655" h="1125220">
                <a:moveTo>
                  <a:pt x="1332862" y="60959"/>
                </a:moveTo>
                <a:lnTo>
                  <a:pt x="1297188" y="60959"/>
                </a:lnTo>
                <a:lnTo>
                  <a:pt x="1286170" y="62229"/>
                </a:lnTo>
                <a:lnTo>
                  <a:pt x="1348146" y="62229"/>
                </a:lnTo>
                <a:lnTo>
                  <a:pt x="1332862" y="60959"/>
                </a:lnTo>
                <a:close/>
              </a:path>
              <a:path w="6256655" h="1125220">
                <a:moveTo>
                  <a:pt x="4634388" y="59689"/>
                </a:moveTo>
                <a:lnTo>
                  <a:pt x="4184141" y="59689"/>
                </a:lnTo>
                <a:lnTo>
                  <a:pt x="4189356" y="60959"/>
                </a:lnTo>
                <a:lnTo>
                  <a:pt x="4192389" y="62229"/>
                </a:lnTo>
                <a:lnTo>
                  <a:pt x="4415363" y="62229"/>
                </a:lnTo>
                <a:lnTo>
                  <a:pt x="4429723" y="60959"/>
                </a:lnTo>
                <a:lnTo>
                  <a:pt x="4630413" y="60959"/>
                </a:lnTo>
                <a:lnTo>
                  <a:pt x="4633927" y="60541"/>
                </a:lnTo>
                <a:lnTo>
                  <a:pt x="4634388" y="59689"/>
                </a:lnTo>
                <a:close/>
              </a:path>
              <a:path w="6256655" h="1125220">
                <a:moveTo>
                  <a:pt x="4562870" y="60959"/>
                </a:moveTo>
                <a:lnTo>
                  <a:pt x="4457947" y="60959"/>
                </a:lnTo>
                <a:lnTo>
                  <a:pt x="4470452" y="62229"/>
                </a:lnTo>
                <a:lnTo>
                  <a:pt x="4550247" y="62229"/>
                </a:lnTo>
                <a:lnTo>
                  <a:pt x="4562870" y="60959"/>
                </a:lnTo>
                <a:close/>
              </a:path>
              <a:path w="6256655" h="1125220">
                <a:moveTo>
                  <a:pt x="5247251" y="60959"/>
                </a:moveTo>
                <a:lnTo>
                  <a:pt x="5144295" y="60959"/>
                </a:lnTo>
                <a:lnTo>
                  <a:pt x="5147803" y="62229"/>
                </a:lnTo>
                <a:lnTo>
                  <a:pt x="5252379" y="62229"/>
                </a:lnTo>
                <a:lnTo>
                  <a:pt x="5247251" y="60959"/>
                </a:lnTo>
                <a:close/>
              </a:path>
              <a:path w="6256655" h="1125220">
                <a:moveTo>
                  <a:pt x="5935430" y="60319"/>
                </a:moveTo>
                <a:lnTo>
                  <a:pt x="5936561" y="60959"/>
                </a:lnTo>
                <a:lnTo>
                  <a:pt x="5941704" y="61675"/>
                </a:lnTo>
                <a:lnTo>
                  <a:pt x="5938275" y="60959"/>
                </a:lnTo>
                <a:lnTo>
                  <a:pt x="5935430" y="60319"/>
                </a:lnTo>
                <a:close/>
              </a:path>
              <a:path w="6256655" h="1125220">
                <a:moveTo>
                  <a:pt x="4074181" y="52069"/>
                </a:moveTo>
                <a:lnTo>
                  <a:pt x="997563" y="52069"/>
                </a:lnTo>
                <a:lnTo>
                  <a:pt x="1011090" y="53339"/>
                </a:lnTo>
                <a:lnTo>
                  <a:pt x="1022468" y="54609"/>
                </a:lnTo>
                <a:lnTo>
                  <a:pt x="1008414" y="55879"/>
                </a:lnTo>
                <a:lnTo>
                  <a:pt x="992397" y="57150"/>
                </a:lnTo>
                <a:lnTo>
                  <a:pt x="978898" y="58419"/>
                </a:lnTo>
                <a:lnTo>
                  <a:pt x="1005327" y="60959"/>
                </a:lnTo>
                <a:lnTo>
                  <a:pt x="1018142" y="60959"/>
                </a:lnTo>
                <a:lnTo>
                  <a:pt x="1030125" y="59689"/>
                </a:lnTo>
                <a:lnTo>
                  <a:pt x="1020634" y="59689"/>
                </a:lnTo>
                <a:lnTo>
                  <a:pt x="1015891" y="58419"/>
                </a:lnTo>
                <a:lnTo>
                  <a:pt x="1018031" y="58419"/>
                </a:lnTo>
                <a:lnTo>
                  <a:pt x="1023605" y="57150"/>
                </a:lnTo>
                <a:lnTo>
                  <a:pt x="1031308" y="57150"/>
                </a:lnTo>
                <a:lnTo>
                  <a:pt x="1050483" y="55879"/>
                </a:lnTo>
                <a:lnTo>
                  <a:pt x="1060646" y="55879"/>
                </a:lnTo>
                <a:lnTo>
                  <a:pt x="1070318" y="54609"/>
                </a:lnTo>
                <a:lnTo>
                  <a:pt x="1078846" y="53339"/>
                </a:lnTo>
                <a:lnTo>
                  <a:pt x="4076869" y="53339"/>
                </a:lnTo>
                <a:lnTo>
                  <a:pt x="4074181" y="52069"/>
                </a:lnTo>
                <a:close/>
              </a:path>
              <a:path w="6256655" h="1125220">
                <a:moveTo>
                  <a:pt x="1232460" y="59689"/>
                </a:moveTo>
                <a:lnTo>
                  <a:pt x="1196983" y="59689"/>
                </a:lnTo>
                <a:lnTo>
                  <a:pt x="1203019" y="60959"/>
                </a:lnTo>
                <a:lnTo>
                  <a:pt x="1233195" y="60959"/>
                </a:lnTo>
                <a:lnTo>
                  <a:pt x="1232460" y="59689"/>
                </a:lnTo>
                <a:close/>
              </a:path>
              <a:path w="6256655" h="1125220">
                <a:moveTo>
                  <a:pt x="1303713" y="59689"/>
                </a:moveTo>
                <a:lnTo>
                  <a:pt x="1252227" y="59689"/>
                </a:lnTo>
                <a:lnTo>
                  <a:pt x="1262671" y="60959"/>
                </a:lnTo>
                <a:lnTo>
                  <a:pt x="1288457" y="60959"/>
                </a:lnTo>
                <a:lnTo>
                  <a:pt x="1303713" y="59689"/>
                </a:lnTo>
                <a:close/>
              </a:path>
              <a:path w="6256655" h="1125220">
                <a:moveTo>
                  <a:pt x="1502589" y="55879"/>
                </a:moveTo>
                <a:lnTo>
                  <a:pt x="1466989" y="55879"/>
                </a:lnTo>
                <a:lnTo>
                  <a:pt x="1452422" y="57150"/>
                </a:lnTo>
                <a:lnTo>
                  <a:pt x="1440757" y="58419"/>
                </a:lnTo>
                <a:lnTo>
                  <a:pt x="1431395" y="58419"/>
                </a:lnTo>
                <a:lnTo>
                  <a:pt x="1411121" y="60959"/>
                </a:lnTo>
                <a:lnTo>
                  <a:pt x="1533849" y="60959"/>
                </a:lnTo>
                <a:lnTo>
                  <a:pt x="1541541" y="59689"/>
                </a:lnTo>
                <a:lnTo>
                  <a:pt x="1485154" y="59689"/>
                </a:lnTo>
                <a:lnTo>
                  <a:pt x="1484000" y="58419"/>
                </a:lnTo>
                <a:lnTo>
                  <a:pt x="1487882" y="57150"/>
                </a:lnTo>
                <a:lnTo>
                  <a:pt x="1502589" y="55879"/>
                </a:lnTo>
                <a:close/>
              </a:path>
              <a:path w="6256655" h="1125220">
                <a:moveTo>
                  <a:pt x="4633927" y="60541"/>
                </a:moveTo>
                <a:lnTo>
                  <a:pt x="4630413" y="60959"/>
                </a:lnTo>
                <a:lnTo>
                  <a:pt x="4633700" y="60959"/>
                </a:lnTo>
                <a:lnTo>
                  <a:pt x="4633927" y="60541"/>
                </a:lnTo>
                <a:close/>
              </a:path>
              <a:path w="6256655" h="1125220">
                <a:moveTo>
                  <a:pt x="4938399" y="59689"/>
                </a:moveTo>
                <a:lnTo>
                  <a:pt x="4641067" y="59689"/>
                </a:lnTo>
                <a:lnTo>
                  <a:pt x="4633927" y="60541"/>
                </a:lnTo>
                <a:lnTo>
                  <a:pt x="4633700" y="60959"/>
                </a:lnTo>
                <a:lnTo>
                  <a:pt x="4938399" y="60959"/>
                </a:lnTo>
                <a:lnTo>
                  <a:pt x="4938399" y="59689"/>
                </a:lnTo>
                <a:close/>
              </a:path>
              <a:path w="6256655" h="1125220">
                <a:moveTo>
                  <a:pt x="5074052" y="57150"/>
                </a:moveTo>
                <a:lnTo>
                  <a:pt x="5022582" y="57150"/>
                </a:lnTo>
                <a:lnTo>
                  <a:pt x="5035088" y="58419"/>
                </a:lnTo>
                <a:lnTo>
                  <a:pt x="5029372" y="59689"/>
                </a:lnTo>
                <a:lnTo>
                  <a:pt x="5022594" y="59689"/>
                </a:lnTo>
                <a:lnTo>
                  <a:pt x="5014201" y="60959"/>
                </a:lnTo>
                <a:lnTo>
                  <a:pt x="5059948" y="60959"/>
                </a:lnTo>
                <a:lnTo>
                  <a:pt x="5067026" y="59689"/>
                </a:lnTo>
                <a:lnTo>
                  <a:pt x="5074052" y="57150"/>
                </a:lnTo>
                <a:close/>
              </a:path>
              <a:path w="6256655" h="1125220">
                <a:moveTo>
                  <a:pt x="5231269" y="59689"/>
                </a:moveTo>
                <a:lnTo>
                  <a:pt x="5159431" y="59689"/>
                </a:lnTo>
                <a:lnTo>
                  <a:pt x="5156528" y="60959"/>
                </a:lnTo>
                <a:lnTo>
                  <a:pt x="5236732" y="60959"/>
                </a:lnTo>
                <a:lnTo>
                  <a:pt x="5231269" y="59689"/>
                </a:lnTo>
                <a:close/>
              </a:path>
              <a:path w="6256655" h="1125220">
                <a:moveTo>
                  <a:pt x="1182181" y="57150"/>
                </a:moveTo>
                <a:lnTo>
                  <a:pt x="1120799" y="57150"/>
                </a:lnTo>
                <a:lnTo>
                  <a:pt x="1124717" y="58419"/>
                </a:lnTo>
                <a:lnTo>
                  <a:pt x="1141612" y="59689"/>
                </a:lnTo>
                <a:lnTo>
                  <a:pt x="1153692" y="59689"/>
                </a:lnTo>
                <a:lnTo>
                  <a:pt x="1162372" y="58419"/>
                </a:lnTo>
                <a:lnTo>
                  <a:pt x="1175200" y="58419"/>
                </a:lnTo>
                <a:lnTo>
                  <a:pt x="1182181" y="57150"/>
                </a:lnTo>
                <a:close/>
              </a:path>
              <a:path w="6256655" h="1125220">
                <a:moveTo>
                  <a:pt x="1348328" y="57150"/>
                </a:moveTo>
                <a:lnTo>
                  <a:pt x="1191428" y="57150"/>
                </a:lnTo>
                <a:lnTo>
                  <a:pt x="1188614" y="58419"/>
                </a:lnTo>
                <a:lnTo>
                  <a:pt x="1191324" y="59689"/>
                </a:lnTo>
                <a:lnTo>
                  <a:pt x="1319538" y="59689"/>
                </a:lnTo>
                <a:lnTo>
                  <a:pt x="1334790" y="58419"/>
                </a:lnTo>
                <a:lnTo>
                  <a:pt x="1348328" y="57150"/>
                </a:lnTo>
                <a:close/>
              </a:path>
              <a:path w="6256655" h="1125220">
                <a:moveTo>
                  <a:pt x="1568916" y="54609"/>
                </a:moveTo>
                <a:lnTo>
                  <a:pt x="1532327" y="54609"/>
                </a:lnTo>
                <a:lnTo>
                  <a:pt x="1522483" y="55879"/>
                </a:lnTo>
                <a:lnTo>
                  <a:pt x="1508153" y="58419"/>
                </a:lnTo>
                <a:lnTo>
                  <a:pt x="1498923" y="59689"/>
                </a:lnTo>
                <a:lnTo>
                  <a:pt x="1554139" y="59689"/>
                </a:lnTo>
                <a:lnTo>
                  <a:pt x="1555794" y="58419"/>
                </a:lnTo>
                <a:lnTo>
                  <a:pt x="1556995" y="58419"/>
                </a:lnTo>
                <a:lnTo>
                  <a:pt x="1557109" y="57150"/>
                </a:lnTo>
                <a:lnTo>
                  <a:pt x="1557789" y="57150"/>
                </a:lnTo>
                <a:lnTo>
                  <a:pt x="1558923" y="55879"/>
                </a:lnTo>
                <a:lnTo>
                  <a:pt x="1564202" y="55879"/>
                </a:lnTo>
                <a:lnTo>
                  <a:pt x="1568916" y="54609"/>
                </a:lnTo>
                <a:close/>
              </a:path>
              <a:path w="6256655" h="1125220">
                <a:moveTo>
                  <a:pt x="4361750" y="52069"/>
                </a:moveTo>
                <a:lnTo>
                  <a:pt x="4155569" y="52069"/>
                </a:lnTo>
                <a:lnTo>
                  <a:pt x="4148718" y="53339"/>
                </a:lnTo>
                <a:lnTo>
                  <a:pt x="4139470" y="54609"/>
                </a:lnTo>
                <a:lnTo>
                  <a:pt x="4130802" y="57150"/>
                </a:lnTo>
                <a:lnTo>
                  <a:pt x="4125693" y="59689"/>
                </a:lnTo>
                <a:lnTo>
                  <a:pt x="4255545" y="59689"/>
                </a:lnTo>
                <a:lnTo>
                  <a:pt x="4241297" y="58419"/>
                </a:lnTo>
                <a:lnTo>
                  <a:pt x="4227006" y="58419"/>
                </a:lnTo>
                <a:lnTo>
                  <a:pt x="4229485" y="57150"/>
                </a:lnTo>
                <a:lnTo>
                  <a:pt x="4272653" y="57150"/>
                </a:lnTo>
                <a:lnTo>
                  <a:pt x="4282037" y="55879"/>
                </a:lnTo>
                <a:lnTo>
                  <a:pt x="4290130" y="54609"/>
                </a:lnTo>
                <a:lnTo>
                  <a:pt x="4358894" y="54609"/>
                </a:lnTo>
                <a:lnTo>
                  <a:pt x="4359379" y="53339"/>
                </a:lnTo>
                <a:lnTo>
                  <a:pt x="4361750" y="52069"/>
                </a:lnTo>
                <a:close/>
              </a:path>
              <a:path w="6256655" h="1125220">
                <a:moveTo>
                  <a:pt x="4290315" y="58419"/>
                </a:moveTo>
                <a:lnTo>
                  <a:pt x="4274644" y="58419"/>
                </a:lnTo>
                <a:lnTo>
                  <a:pt x="4266672" y="59689"/>
                </a:lnTo>
                <a:lnTo>
                  <a:pt x="4302608" y="59689"/>
                </a:lnTo>
                <a:lnTo>
                  <a:pt x="4290315" y="58419"/>
                </a:lnTo>
                <a:close/>
              </a:path>
              <a:path w="6256655" h="1125220">
                <a:moveTo>
                  <a:pt x="4358894" y="54609"/>
                </a:moveTo>
                <a:lnTo>
                  <a:pt x="4290130" y="54609"/>
                </a:lnTo>
                <a:lnTo>
                  <a:pt x="4307564" y="55879"/>
                </a:lnTo>
                <a:lnTo>
                  <a:pt x="4301368" y="57150"/>
                </a:lnTo>
                <a:lnTo>
                  <a:pt x="4302608" y="59689"/>
                </a:lnTo>
                <a:lnTo>
                  <a:pt x="4383628" y="59689"/>
                </a:lnTo>
                <a:lnTo>
                  <a:pt x="4383727" y="58419"/>
                </a:lnTo>
                <a:lnTo>
                  <a:pt x="4389665" y="57150"/>
                </a:lnTo>
                <a:lnTo>
                  <a:pt x="4401347" y="57150"/>
                </a:lnTo>
                <a:lnTo>
                  <a:pt x="4403592" y="55879"/>
                </a:lnTo>
                <a:lnTo>
                  <a:pt x="4351806" y="55879"/>
                </a:lnTo>
                <a:lnTo>
                  <a:pt x="4358894" y="54609"/>
                </a:lnTo>
                <a:close/>
              </a:path>
              <a:path w="6256655" h="1125220">
                <a:moveTo>
                  <a:pt x="4622935" y="58419"/>
                </a:moveTo>
                <a:lnTo>
                  <a:pt x="4401335" y="58419"/>
                </a:lnTo>
                <a:lnTo>
                  <a:pt x="4389465" y="59689"/>
                </a:lnTo>
                <a:lnTo>
                  <a:pt x="4628799" y="59689"/>
                </a:lnTo>
                <a:lnTo>
                  <a:pt x="4622935" y="58419"/>
                </a:lnTo>
                <a:close/>
              </a:path>
              <a:path w="6256655" h="1125220">
                <a:moveTo>
                  <a:pt x="4720886" y="58419"/>
                </a:moveTo>
                <a:lnTo>
                  <a:pt x="4665427" y="58419"/>
                </a:lnTo>
                <a:lnTo>
                  <a:pt x="4652803" y="59689"/>
                </a:lnTo>
                <a:lnTo>
                  <a:pt x="4735015" y="59689"/>
                </a:lnTo>
                <a:lnTo>
                  <a:pt x="4720886" y="58419"/>
                </a:lnTo>
                <a:close/>
              </a:path>
              <a:path w="6256655" h="1125220">
                <a:moveTo>
                  <a:pt x="5077746" y="55879"/>
                </a:moveTo>
                <a:lnTo>
                  <a:pt x="4770533" y="55879"/>
                </a:lnTo>
                <a:lnTo>
                  <a:pt x="4755381" y="57150"/>
                </a:lnTo>
                <a:lnTo>
                  <a:pt x="4741906" y="58419"/>
                </a:lnTo>
                <a:lnTo>
                  <a:pt x="4735015" y="59689"/>
                </a:lnTo>
                <a:lnTo>
                  <a:pt x="4900289" y="59689"/>
                </a:lnTo>
                <a:lnTo>
                  <a:pt x="4915699" y="58419"/>
                </a:lnTo>
                <a:lnTo>
                  <a:pt x="4929133" y="57150"/>
                </a:lnTo>
                <a:lnTo>
                  <a:pt x="5074052" y="57150"/>
                </a:lnTo>
                <a:lnTo>
                  <a:pt x="5077746" y="55879"/>
                </a:lnTo>
                <a:close/>
              </a:path>
              <a:path w="6256655" h="1125220">
                <a:moveTo>
                  <a:pt x="5030112" y="58419"/>
                </a:moveTo>
                <a:lnTo>
                  <a:pt x="5010852" y="58419"/>
                </a:lnTo>
                <a:lnTo>
                  <a:pt x="5026914" y="59689"/>
                </a:lnTo>
                <a:lnTo>
                  <a:pt x="5030112" y="58419"/>
                </a:lnTo>
                <a:close/>
              </a:path>
              <a:path w="6256655" h="1125220">
                <a:moveTo>
                  <a:pt x="5347108" y="54609"/>
                </a:moveTo>
                <a:lnTo>
                  <a:pt x="4786247" y="54609"/>
                </a:lnTo>
                <a:lnTo>
                  <a:pt x="4782457" y="55879"/>
                </a:lnTo>
                <a:lnTo>
                  <a:pt x="5087032" y="55879"/>
                </a:lnTo>
                <a:lnTo>
                  <a:pt x="5081646" y="57150"/>
                </a:lnTo>
                <a:lnTo>
                  <a:pt x="5090119" y="58419"/>
                </a:lnTo>
                <a:lnTo>
                  <a:pt x="5159413" y="58419"/>
                </a:lnTo>
                <a:lnTo>
                  <a:pt x="5160655" y="59689"/>
                </a:lnTo>
                <a:lnTo>
                  <a:pt x="5186271" y="59689"/>
                </a:lnTo>
                <a:lnTo>
                  <a:pt x="5193707" y="58419"/>
                </a:lnTo>
                <a:lnTo>
                  <a:pt x="5192467" y="57150"/>
                </a:lnTo>
                <a:lnTo>
                  <a:pt x="5338658" y="57150"/>
                </a:lnTo>
                <a:lnTo>
                  <a:pt x="5347158" y="55879"/>
                </a:lnTo>
                <a:lnTo>
                  <a:pt x="5347108" y="54609"/>
                </a:lnTo>
                <a:close/>
              </a:path>
              <a:path w="6256655" h="1125220">
                <a:moveTo>
                  <a:pt x="5327807" y="57150"/>
                </a:moveTo>
                <a:lnTo>
                  <a:pt x="5246584" y="57150"/>
                </a:lnTo>
                <a:lnTo>
                  <a:pt x="5256525" y="58419"/>
                </a:lnTo>
                <a:lnTo>
                  <a:pt x="5268514" y="59689"/>
                </a:lnTo>
                <a:lnTo>
                  <a:pt x="5281701" y="58419"/>
                </a:lnTo>
                <a:lnTo>
                  <a:pt x="5320807" y="58419"/>
                </a:lnTo>
                <a:lnTo>
                  <a:pt x="5327807" y="57150"/>
                </a:lnTo>
                <a:close/>
              </a:path>
              <a:path w="6256655" h="1125220">
                <a:moveTo>
                  <a:pt x="5745747" y="54609"/>
                </a:moveTo>
                <a:lnTo>
                  <a:pt x="5366866" y="54609"/>
                </a:lnTo>
                <a:lnTo>
                  <a:pt x="5371439" y="57150"/>
                </a:lnTo>
                <a:lnTo>
                  <a:pt x="5361751" y="58419"/>
                </a:lnTo>
                <a:lnTo>
                  <a:pt x="5281701" y="58419"/>
                </a:lnTo>
                <a:lnTo>
                  <a:pt x="5277015" y="59689"/>
                </a:lnTo>
                <a:lnTo>
                  <a:pt x="5764127" y="59689"/>
                </a:lnTo>
                <a:lnTo>
                  <a:pt x="5748418" y="57150"/>
                </a:lnTo>
                <a:lnTo>
                  <a:pt x="5745747" y="54609"/>
                </a:lnTo>
                <a:close/>
              </a:path>
              <a:path w="6256655" h="1125220">
                <a:moveTo>
                  <a:pt x="5851494" y="58419"/>
                </a:moveTo>
                <a:lnTo>
                  <a:pt x="5778092" y="58419"/>
                </a:lnTo>
                <a:lnTo>
                  <a:pt x="5764127" y="59689"/>
                </a:lnTo>
                <a:lnTo>
                  <a:pt x="5867003" y="59689"/>
                </a:lnTo>
                <a:lnTo>
                  <a:pt x="5851494" y="58419"/>
                </a:lnTo>
                <a:close/>
              </a:path>
              <a:path w="6256655" h="1125220">
                <a:moveTo>
                  <a:pt x="5909481" y="58419"/>
                </a:moveTo>
                <a:lnTo>
                  <a:pt x="5893012" y="58419"/>
                </a:lnTo>
                <a:lnTo>
                  <a:pt x="5879879" y="59689"/>
                </a:lnTo>
                <a:lnTo>
                  <a:pt x="5924134" y="59689"/>
                </a:lnTo>
                <a:lnTo>
                  <a:pt x="5909481" y="58419"/>
                </a:lnTo>
                <a:close/>
              </a:path>
              <a:path w="6256655" h="1125220">
                <a:moveTo>
                  <a:pt x="934027" y="49529"/>
                </a:moveTo>
                <a:lnTo>
                  <a:pt x="908973" y="49529"/>
                </a:lnTo>
                <a:lnTo>
                  <a:pt x="909621" y="50800"/>
                </a:lnTo>
                <a:lnTo>
                  <a:pt x="907270" y="52069"/>
                </a:lnTo>
                <a:lnTo>
                  <a:pt x="903323" y="53339"/>
                </a:lnTo>
                <a:lnTo>
                  <a:pt x="899187" y="54609"/>
                </a:lnTo>
                <a:lnTo>
                  <a:pt x="896267" y="55879"/>
                </a:lnTo>
                <a:lnTo>
                  <a:pt x="895966" y="57150"/>
                </a:lnTo>
                <a:lnTo>
                  <a:pt x="899691" y="58419"/>
                </a:lnTo>
                <a:lnTo>
                  <a:pt x="908846" y="58419"/>
                </a:lnTo>
                <a:lnTo>
                  <a:pt x="941226" y="55879"/>
                </a:lnTo>
                <a:lnTo>
                  <a:pt x="912600" y="55879"/>
                </a:lnTo>
                <a:lnTo>
                  <a:pt x="910927" y="54609"/>
                </a:lnTo>
                <a:lnTo>
                  <a:pt x="910796" y="54609"/>
                </a:lnTo>
                <a:lnTo>
                  <a:pt x="912514" y="53339"/>
                </a:lnTo>
                <a:lnTo>
                  <a:pt x="916392" y="53339"/>
                </a:lnTo>
                <a:lnTo>
                  <a:pt x="922739" y="52069"/>
                </a:lnTo>
                <a:lnTo>
                  <a:pt x="931862" y="50800"/>
                </a:lnTo>
                <a:lnTo>
                  <a:pt x="934027" y="49529"/>
                </a:lnTo>
                <a:close/>
              </a:path>
              <a:path w="6256655" h="1125220">
                <a:moveTo>
                  <a:pt x="4009955" y="54609"/>
                </a:moveTo>
                <a:lnTo>
                  <a:pt x="1608239" y="54609"/>
                </a:lnTo>
                <a:lnTo>
                  <a:pt x="1608239" y="58419"/>
                </a:lnTo>
                <a:lnTo>
                  <a:pt x="3990777" y="58419"/>
                </a:lnTo>
                <a:lnTo>
                  <a:pt x="3995930" y="55879"/>
                </a:lnTo>
                <a:lnTo>
                  <a:pt x="4009955" y="54609"/>
                </a:lnTo>
                <a:close/>
              </a:path>
              <a:path w="6256655" h="1125220">
                <a:moveTo>
                  <a:pt x="4272653" y="57150"/>
                </a:moveTo>
                <a:lnTo>
                  <a:pt x="4239400" y="57150"/>
                </a:lnTo>
                <a:lnTo>
                  <a:pt x="4239400" y="58419"/>
                </a:lnTo>
                <a:lnTo>
                  <a:pt x="4259324" y="58419"/>
                </a:lnTo>
                <a:lnTo>
                  <a:pt x="4272653" y="57150"/>
                </a:lnTo>
                <a:close/>
              </a:path>
              <a:path w="6256655" h="1125220">
                <a:moveTo>
                  <a:pt x="4595544" y="57150"/>
                </a:moveTo>
                <a:lnTo>
                  <a:pt x="4433004" y="57150"/>
                </a:lnTo>
                <a:lnTo>
                  <a:pt x="4418570" y="58419"/>
                </a:lnTo>
                <a:lnTo>
                  <a:pt x="4606100" y="58419"/>
                </a:lnTo>
                <a:lnTo>
                  <a:pt x="4595544" y="57150"/>
                </a:lnTo>
                <a:close/>
              </a:path>
              <a:path w="6256655" h="1125220">
                <a:moveTo>
                  <a:pt x="4723818" y="57150"/>
                </a:moveTo>
                <a:lnTo>
                  <a:pt x="4709117" y="57150"/>
                </a:lnTo>
                <a:lnTo>
                  <a:pt x="4709117" y="58419"/>
                </a:lnTo>
                <a:lnTo>
                  <a:pt x="4719856" y="58419"/>
                </a:lnTo>
                <a:lnTo>
                  <a:pt x="4723818" y="57150"/>
                </a:lnTo>
                <a:close/>
              </a:path>
              <a:path w="6256655" h="1125220">
                <a:moveTo>
                  <a:pt x="5022582" y="57150"/>
                </a:moveTo>
                <a:lnTo>
                  <a:pt x="4973346" y="57150"/>
                </a:lnTo>
                <a:lnTo>
                  <a:pt x="4996912" y="58419"/>
                </a:lnTo>
                <a:lnTo>
                  <a:pt x="5015239" y="58419"/>
                </a:lnTo>
                <a:lnTo>
                  <a:pt x="5022582" y="57150"/>
                </a:lnTo>
                <a:close/>
              </a:path>
              <a:path w="6256655" h="1125220">
                <a:moveTo>
                  <a:pt x="5235200" y="57150"/>
                </a:moveTo>
                <a:lnTo>
                  <a:pt x="5192467" y="57150"/>
                </a:lnTo>
                <a:lnTo>
                  <a:pt x="5215747" y="58419"/>
                </a:lnTo>
                <a:lnTo>
                  <a:pt x="5235667" y="58419"/>
                </a:lnTo>
                <a:lnTo>
                  <a:pt x="5235200" y="57150"/>
                </a:lnTo>
                <a:close/>
              </a:path>
              <a:path w="6256655" h="1125220">
                <a:moveTo>
                  <a:pt x="5776783" y="53339"/>
                </a:moveTo>
                <a:lnTo>
                  <a:pt x="5760161" y="53339"/>
                </a:lnTo>
                <a:lnTo>
                  <a:pt x="5770628" y="54609"/>
                </a:lnTo>
                <a:lnTo>
                  <a:pt x="5786448" y="54609"/>
                </a:lnTo>
                <a:lnTo>
                  <a:pt x="5802122" y="57150"/>
                </a:lnTo>
                <a:lnTo>
                  <a:pt x="5801493" y="58419"/>
                </a:lnTo>
                <a:lnTo>
                  <a:pt x="5837127" y="58419"/>
                </a:lnTo>
                <a:lnTo>
                  <a:pt x="5825994" y="57150"/>
                </a:lnTo>
                <a:lnTo>
                  <a:pt x="5820191" y="55879"/>
                </a:lnTo>
                <a:lnTo>
                  <a:pt x="5803645" y="54609"/>
                </a:lnTo>
                <a:lnTo>
                  <a:pt x="5776783" y="53339"/>
                </a:lnTo>
                <a:close/>
              </a:path>
              <a:path w="6256655" h="1125220">
                <a:moveTo>
                  <a:pt x="5919315" y="55879"/>
                </a:moveTo>
                <a:lnTo>
                  <a:pt x="5862978" y="55879"/>
                </a:lnTo>
                <a:lnTo>
                  <a:pt x="5865381" y="57150"/>
                </a:lnTo>
                <a:lnTo>
                  <a:pt x="5874611" y="57150"/>
                </a:lnTo>
                <a:lnTo>
                  <a:pt x="5882419" y="58419"/>
                </a:lnTo>
                <a:lnTo>
                  <a:pt x="5913354" y="58419"/>
                </a:lnTo>
                <a:lnTo>
                  <a:pt x="5920384" y="57150"/>
                </a:lnTo>
                <a:lnTo>
                  <a:pt x="5919315" y="55879"/>
                </a:lnTo>
                <a:close/>
              </a:path>
              <a:path w="6256655" h="1125220">
                <a:moveTo>
                  <a:pt x="1507812" y="53339"/>
                </a:moveTo>
                <a:lnTo>
                  <a:pt x="1085575" y="53339"/>
                </a:lnTo>
                <a:lnTo>
                  <a:pt x="1073829" y="54609"/>
                </a:lnTo>
                <a:lnTo>
                  <a:pt x="1060475" y="57150"/>
                </a:lnTo>
                <a:lnTo>
                  <a:pt x="1359012" y="57150"/>
                </a:lnTo>
                <a:lnTo>
                  <a:pt x="1365701" y="55879"/>
                </a:lnTo>
                <a:lnTo>
                  <a:pt x="1380545" y="54609"/>
                </a:lnTo>
                <a:lnTo>
                  <a:pt x="1494878" y="54609"/>
                </a:lnTo>
                <a:lnTo>
                  <a:pt x="1507812" y="53339"/>
                </a:lnTo>
                <a:close/>
              </a:path>
              <a:path w="6256655" h="1125220">
                <a:moveTo>
                  <a:pt x="1506275" y="54609"/>
                </a:moveTo>
                <a:lnTo>
                  <a:pt x="1416164" y="54609"/>
                </a:lnTo>
                <a:lnTo>
                  <a:pt x="1427387" y="55879"/>
                </a:lnTo>
                <a:lnTo>
                  <a:pt x="1441173" y="57150"/>
                </a:lnTo>
                <a:lnTo>
                  <a:pt x="1453437" y="55879"/>
                </a:lnTo>
                <a:lnTo>
                  <a:pt x="1519005" y="55879"/>
                </a:lnTo>
                <a:lnTo>
                  <a:pt x="1506275" y="54609"/>
                </a:lnTo>
                <a:close/>
              </a:path>
              <a:path w="6256655" h="1125220">
                <a:moveTo>
                  <a:pt x="4543877" y="55879"/>
                </a:moveTo>
                <a:lnTo>
                  <a:pt x="4448958" y="55879"/>
                </a:lnTo>
                <a:lnTo>
                  <a:pt x="4443509" y="57150"/>
                </a:lnTo>
                <a:lnTo>
                  <a:pt x="4557796" y="57150"/>
                </a:lnTo>
                <a:lnTo>
                  <a:pt x="4543877" y="55879"/>
                </a:lnTo>
                <a:close/>
              </a:path>
              <a:path w="6256655" h="1125220">
                <a:moveTo>
                  <a:pt x="5751419" y="52069"/>
                </a:moveTo>
                <a:lnTo>
                  <a:pt x="4540386" y="52069"/>
                </a:lnTo>
                <a:lnTo>
                  <a:pt x="4556676" y="53339"/>
                </a:lnTo>
                <a:lnTo>
                  <a:pt x="4676336" y="53339"/>
                </a:lnTo>
                <a:lnTo>
                  <a:pt x="4685319" y="54609"/>
                </a:lnTo>
                <a:lnTo>
                  <a:pt x="4688231" y="55879"/>
                </a:lnTo>
                <a:lnTo>
                  <a:pt x="4686809" y="57150"/>
                </a:lnTo>
                <a:lnTo>
                  <a:pt x="4722873" y="57150"/>
                </a:lnTo>
                <a:lnTo>
                  <a:pt x="4718892" y="55879"/>
                </a:lnTo>
                <a:lnTo>
                  <a:pt x="4709305" y="55879"/>
                </a:lnTo>
                <a:lnTo>
                  <a:pt x="4707440" y="54609"/>
                </a:lnTo>
                <a:lnTo>
                  <a:pt x="5745747" y="54609"/>
                </a:lnTo>
                <a:lnTo>
                  <a:pt x="5749576" y="53339"/>
                </a:lnTo>
                <a:lnTo>
                  <a:pt x="5751419" y="52069"/>
                </a:lnTo>
                <a:close/>
              </a:path>
              <a:path w="6256655" h="1125220">
                <a:moveTo>
                  <a:pt x="969958" y="52069"/>
                </a:moveTo>
                <a:lnTo>
                  <a:pt x="946035" y="52069"/>
                </a:lnTo>
                <a:lnTo>
                  <a:pt x="944394" y="53339"/>
                </a:lnTo>
                <a:lnTo>
                  <a:pt x="941514" y="53339"/>
                </a:lnTo>
                <a:lnTo>
                  <a:pt x="937703" y="54609"/>
                </a:lnTo>
                <a:lnTo>
                  <a:pt x="923777" y="54609"/>
                </a:lnTo>
                <a:lnTo>
                  <a:pt x="919334" y="55879"/>
                </a:lnTo>
                <a:lnTo>
                  <a:pt x="941226" y="55879"/>
                </a:lnTo>
                <a:lnTo>
                  <a:pt x="953517" y="54609"/>
                </a:lnTo>
                <a:lnTo>
                  <a:pt x="958827" y="53339"/>
                </a:lnTo>
                <a:lnTo>
                  <a:pt x="969958" y="52069"/>
                </a:lnTo>
                <a:close/>
              </a:path>
              <a:path w="6256655" h="1125220">
                <a:moveTo>
                  <a:pt x="4588471" y="54609"/>
                </a:moveTo>
                <a:lnTo>
                  <a:pt x="4526070" y="54609"/>
                </a:lnTo>
                <a:lnTo>
                  <a:pt x="4540035" y="55879"/>
                </a:lnTo>
                <a:lnTo>
                  <a:pt x="4571990" y="55879"/>
                </a:lnTo>
                <a:lnTo>
                  <a:pt x="4588471" y="54609"/>
                </a:lnTo>
                <a:close/>
              </a:path>
              <a:path w="6256655" h="1125220">
                <a:moveTo>
                  <a:pt x="4755250" y="54609"/>
                </a:moveTo>
                <a:lnTo>
                  <a:pt x="4707440" y="54609"/>
                </a:lnTo>
                <a:lnTo>
                  <a:pt x="4721696" y="55879"/>
                </a:lnTo>
                <a:lnTo>
                  <a:pt x="4748205" y="55879"/>
                </a:lnTo>
                <a:lnTo>
                  <a:pt x="4755250" y="54609"/>
                </a:lnTo>
                <a:close/>
              </a:path>
              <a:path w="6256655" h="1125220">
                <a:moveTo>
                  <a:pt x="4516914" y="52069"/>
                </a:moveTo>
                <a:lnTo>
                  <a:pt x="4387924" y="52069"/>
                </a:lnTo>
                <a:lnTo>
                  <a:pt x="4381588" y="53339"/>
                </a:lnTo>
                <a:lnTo>
                  <a:pt x="4378886" y="54609"/>
                </a:lnTo>
                <a:lnTo>
                  <a:pt x="4408393" y="54609"/>
                </a:lnTo>
                <a:lnTo>
                  <a:pt x="4403310" y="53339"/>
                </a:lnTo>
                <a:lnTo>
                  <a:pt x="4507187" y="53339"/>
                </a:lnTo>
                <a:lnTo>
                  <a:pt x="4516914" y="52069"/>
                </a:lnTo>
                <a:close/>
              </a:path>
              <a:path w="6256655" h="1125220">
                <a:moveTo>
                  <a:pt x="4486046" y="53339"/>
                </a:moveTo>
                <a:lnTo>
                  <a:pt x="4468287" y="53339"/>
                </a:lnTo>
                <a:lnTo>
                  <a:pt x="4455048" y="54609"/>
                </a:lnTo>
                <a:lnTo>
                  <a:pt x="4472350" y="54609"/>
                </a:lnTo>
                <a:lnTo>
                  <a:pt x="4486046" y="53339"/>
                </a:lnTo>
                <a:close/>
              </a:path>
              <a:path w="6256655" h="1125220">
                <a:moveTo>
                  <a:pt x="4640186" y="53339"/>
                </a:moveTo>
                <a:lnTo>
                  <a:pt x="4537342" y="53339"/>
                </a:lnTo>
                <a:lnTo>
                  <a:pt x="4505926" y="54609"/>
                </a:lnTo>
                <a:lnTo>
                  <a:pt x="4630896" y="54609"/>
                </a:lnTo>
                <a:lnTo>
                  <a:pt x="4640186" y="53339"/>
                </a:lnTo>
                <a:close/>
              </a:path>
              <a:path w="6256655" h="1125220">
                <a:moveTo>
                  <a:pt x="301143" y="50800"/>
                </a:moveTo>
                <a:lnTo>
                  <a:pt x="280518" y="52069"/>
                </a:lnTo>
                <a:lnTo>
                  <a:pt x="269951" y="53339"/>
                </a:lnTo>
                <a:lnTo>
                  <a:pt x="294037" y="53339"/>
                </a:lnTo>
                <a:lnTo>
                  <a:pt x="301143" y="50800"/>
                </a:lnTo>
                <a:close/>
              </a:path>
              <a:path w="6256655" h="1125220">
                <a:moveTo>
                  <a:pt x="5819325" y="52069"/>
                </a:moveTo>
                <a:lnTo>
                  <a:pt x="5760521" y="52069"/>
                </a:lnTo>
                <a:lnTo>
                  <a:pt x="5775768" y="53339"/>
                </a:lnTo>
                <a:lnTo>
                  <a:pt x="5809077" y="53339"/>
                </a:lnTo>
                <a:lnTo>
                  <a:pt x="5819325" y="52069"/>
                </a:lnTo>
                <a:close/>
              </a:path>
              <a:path w="6256655" h="1125220">
                <a:moveTo>
                  <a:pt x="243215" y="41909"/>
                </a:moveTo>
                <a:lnTo>
                  <a:pt x="242956" y="41909"/>
                </a:lnTo>
                <a:lnTo>
                  <a:pt x="240295" y="43179"/>
                </a:lnTo>
                <a:lnTo>
                  <a:pt x="234981" y="44450"/>
                </a:lnTo>
                <a:lnTo>
                  <a:pt x="230638" y="46989"/>
                </a:lnTo>
                <a:lnTo>
                  <a:pt x="228814" y="48259"/>
                </a:lnTo>
                <a:lnTo>
                  <a:pt x="241230" y="48259"/>
                </a:lnTo>
                <a:lnTo>
                  <a:pt x="236675" y="52069"/>
                </a:lnTo>
                <a:lnTo>
                  <a:pt x="248811" y="49529"/>
                </a:lnTo>
                <a:lnTo>
                  <a:pt x="246508" y="46989"/>
                </a:lnTo>
                <a:lnTo>
                  <a:pt x="251517" y="45719"/>
                </a:lnTo>
                <a:lnTo>
                  <a:pt x="243757" y="45719"/>
                </a:lnTo>
                <a:lnTo>
                  <a:pt x="241808" y="44450"/>
                </a:lnTo>
                <a:lnTo>
                  <a:pt x="241551" y="44450"/>
                </a:lnTo>
                <a:lnTo>
                  <a:pt x="242261" y="43179"/>
                </a:lnTo>
                <a:lnTo>
                  <a:pt x="243215" y="41909"/>
                </a:lnTo>
                <a:close/>
              </a:path>
              <a:path w="6256655" h="1125220">
                <a:moveTo>
                  <a:pt x="4086032" y="50800"/>
                </a:moveTo>
                <a:lnTo>
                  <a:pt x="944364" y="50800"/>
                </a:lnTo>
                <a:lnTo>
                  <a:pt x="946128" y="52069"/>
                </a:lnTo>
                <a:lnTo>
                  <a:pt x="4077738" y="52069"/>
                </a:lnTo>
                <a:lnTo>
                  <a:pt x="4086032" y="50800"/>
                </a:lnTo>
                <a:close/>
              </a:path>
              <a:path w="6256655" h="1125220">
                <a:moveTo>
                  <a:pt x="4150166" y="50800"/>
                </a:moveTo>
                <a:lnTo>
                  <a:pt x="4086032" y="50800"/>
                </a:lnTo>
                <a:lnTo>
                  <a:pt x="4097557" y="52069"/>
                </a:lnTo>
                <a:lnTo>
                  <a:pt x="4145850" y="52069"/>
                </a:lnTo>
                <a:lnTo>
                  <a:pt x="4150166" y="50800"/>
                </a:lnTo>
                <a:close/>
              </a:path>
              <a:path w="6256655" h="1125220">
                <a:moveTo>
                  <a:pt x="266995" y="40639"/>
                </a:moveTo>
                <a:lnTo>
                  <a:pt x="255626" y="43179"/>
                </a:lnTo>
                <a:lnTo>
                  <a:pt x="248122" y="44450"/>
                </a:lnTo>
                <a:lnTo>
                  <a:pt x="243757" y="45719"/>
                </a:lnTo>
                <a:lnTo>
                  <a:pt x="251517" y="45719"/>
                </a:lnTo>
                <a:lnTo>
                  <a:pt x="261534" y="43179"/>
                </a:lnTo>
                <a:lnTo>
                  <a:pt x="266995" y="40639"/>
                </a:lnTo>
                <a:close/>
              </a:path>
              <a:path w="6256655" h="1125220">
                <a:moveTo>
                  <a:pt x="285666" y="40272"/>
                </a:moveTo>
                <a:lnTo>
                  <a:pt x="277183" y="41909"/>
                </a:lnTo>
                <a:lnTo>
                  <a:pt x="269206" y="43179"/>
                </a:lnTo>
                <a:lnTo>
                  <a:pt x="272693" y="43179"/>
                </a:lnTo>
                <a:lnTo>
                  <a:pt x="285666" y="40272"/>
                </a:lnTo>
                <a:close/>
              </a:path>
              <a:path w="6256655" h="1125220">
                <a:moveTo>
                  <a:pt x="1098961" y="40639"/>
                </a:moveTo>
                <a:lnTo>
                  <a:pt x="1054097" y="40639"/>
                </a:lnTo>
                <a:lnTo>
                  <a:pt x="1039059" y="41909"/>
                </a:lnTo>
                <a:lnTo>
                  <a:pt x="1000371" y="41909"/>
                </a:lnTo>
                <a:lnTo>
                  <a:pt x="988632" y="43179"/>
                </a:lnTo>
                <a:lnTo>
                  <a:pt x="1076298" y="43179"/>
                </a:lnTo>
                <a:lnTo>
                  <a:pt x="1084757" y="41909"/>
                </a:lnTo>
                <a:lnTo>
                  <a:pt x="1098961" y="40639"/>
                </a:lnTo>
                <a:close/>
              </a:path>
              <a:path w="6256655" h="1125220">
                <a:moveTo>
                  <a:pt x="6049084" y="39369"/>
                </a:moveTo>
                <a:lnTo>
                  <a:pt x="1143348" y="39369"/>
                </a:lnTo>
                <a:lnTo>
                  <a:pt x="1143776" y="40639"/>
                </a:lnTo>
                <a:lnTo>
                  <a:pt x="1143496" y="40639"/>
                </a:lnTo>
                <a:lnTo>
                  <a:pt x="1141882" y="41909"/>
                </a:lnTo>
                <a:lnTo>
                  <a:pt x="1138305" y="43179"/>
                </a:lnTo>
                <a:lnTo>
                  <a:pt x="6056944" y="43179"/>
                </a:lnTo>
                <a:lnTo>
                  <a:pt x="6049084" y="39369"/>
                </a:lnTo>
                <a:close/>
              </a:path>
              <a:path w="6256655" h="1125220">
                <a:moveTo>
                  <a:pt x="1319655" y="36829"/>
                </a:moveTo>
                <a:lnTo>
                  <a:pt x="1144090" y="36829"/>
                </a:lnTo>
                <a:lnTo>
                  <a:pt x="1142878" y="38100"/>
                </a:lnTo>
                <a:lnTo>
                  <a:pt x="1142840" y="39369"/>
                </a:lnTo>
                <a:lnTo>
                  <a:pt x="6050329" y="39369"/>
                </a:lnTo>
                <a:lnTo>
                  <a:pt x="6060718" y="43179"/>
                </a:lnTo>
                <a:lnTo>
                  <a:pt x="6050964" y="38100"/>
                </a:lnTo>
                <a:lnTo>
                  <a:pt x="1318274" y="38100"/>
                </a:lnTo>
                <a:lnTo>
                  <a:pt x="1319655" y="36829"/>
                </a:lnTo>
                <a:close/>
              </a:path>
              <a:path w="6256655" h="1125220">
                <a:moveTo>
                  <a:pt x="1124889" y="38100"/>
                </a:moveTo>
                <a:lnTo>
                  <a:pt x="1020871" y="38100"/>
                </a:lnTo>
                <a:lnTo>
                  <a:pt x="1023261" y="39369"/>
                </a:lnTo>
                <a:lnTo>
                  <a:pt x="1023261" y="40639"/>
                </a:lnTo>
                <a:lnTo>
                  <a:pt x="1098961" y="40639"/>
                </a:lnTo>
                <a:lnTo>
                  <a:pt x="1114293" y="41909"/>
                </a:lnTo>
                <a:lnTo>
                  <a:pt x="1124889" y="40639"/>
                </a:lnTo>
                <a:lnTo>
                  <a:pt x="1124889" y="38100"/>
                </a:lnTo>
                <a:close/>
              </a:path>
              <a:path w="6256655" h="1125220">
                <a:moveTo>
                  <a:pt x="951696" y="39369"/>
                </a:moveTo>
                <a:lnTo>
                  <a:pt x="926166" y="39369"/>
                </a:lnTo>
                <a:lnTo>
                  <a:pt x="924848" y="40639"/>
                </a:lnTo>
                <a:lnTo>
                  <a:pt x="940932" y="40639"/>
                </a:lnTo>
                <a:lnTo>
                  <a:pt x="951696" y="39369"/>
                </a:lnTo>
                <a:close/>
              </a:path>
              <a:path w="6256655" h="1125220">
                <a:moveTo>
                  <a:pt x="366504" y="27939"/>
                </a:moveTo>
                <a:lnTo>
                  <a:pt x="331642" y="27939"/>
                </a:lnTo>
                <a:lnTo>
                  <a:pt x="327863" y="30479"/>
                </a:lnTo>
                <a:lnTo>
                  <a:pt x="320641" y="31750"/>
                </a:lnTo>
                <a:lnTo>
                  <a:pt x="311115" y="34289"/>
                </a:lnTo>
                <a:lnTo>
                  <a:pt x="289694" y="39369"/>
                </a:lnTo>
                <a:lnTo>
                  <a:pt x="285666" y="40272"/>
                </a:lnTo>
                <a:lnTo>
                  <a:pt x="290343" y="39369"/>
                </a:lnTo>
                <a:lnTo>
                  <a:pt x="304223" y="36829"/>
                </a:lnTo>
                <a:lnTo>
                  <a:pt x="331920" y="34289"/>
                </a:lnTo>
                <a:lnTo>
                  <a:pt x="344623" y="34289"/>
                </a:lnTo>
                <a:lnTo>
                  <a:pt x="355822" y="33019"/>
                </a:lnTo>
                <a:lnTo>
                  <a:pt x="374435" y="33019"/>
                </a:lnTo>
                <a:lnTo>
                  <a:pt x="378628" y="30479"/>
                </a:lnTo>
                <a:lnTo>
                  <a:pt x="375135" y="29209"/>
                </a:lnTo>
                <a:lnTo>
                  <a:pt x="366504" y="27939"/>
                </a:lnTo>
                <a:close/>
              </a:path>
              <a:path w="6256655" h="1125220">
                <a:moveTo>
                  <a:pt x="1124889" y="34289"/>
                </a:moveTo>
                <a:lnTo>
                  <a:pt x="1106517" y="35559"/>
                </a:lnTo>
                <a:lnTo>
                  <a:pt x="966471" y="35559"/>
                </a:lnTo>
                <a:lnTo>
                  <a:pt x="964955" y="36829"/>
                </a:lnTo>
                <a:lnTo>
                  <a:pt x="955468" y="36829"/>
                </a:lnTo>
                <a:lnTo>
                  <a:pt x="941955" y="38100"/>
                </a:lnTo>
                <a:lnTo>
                  <a:pt x="935407" y="39369"/>
                </a:lnTo>
                <a:lnTo>
                  <a:pt x="964091" y="39369"/>
                </a:lnTo>
                <a:lnTo>
                  <a:pt x="977661" y="38100"/>
                </a:lnTo>
                <a:lnTo>
                  <a:pt x="1124889" y="38100"/>
                </a:lnTo>
                <a:lnTo>
                  <a:pt x="1124889" y="34289"/>
                </a:lnTo>
                <a:close/>
              </a:path>
              <a:path w="6256655" h="1125220">
                <a:moveTo>
                  <a:pt x="6048674" y="29286"/>
                </a:moveTo>
                <a:lnTo>
                  <a:pt x="6060417" y="35559"/>
                </a:lnTo>
                <a:lnTo>
                  <a:pt x="6065813" y="38366"/>
                </a:lnTo>
                <a:lnTo>
                  <a:pt x="6059543" y="34289"/>
                </a:lnTo>
                <a:lnTo>
                  <a:pt x="6048674" y="29286"/>
                </a:lnTo>
                <a:close/>
              </a:path>
              <a:path w="6256655" h="1125220">
                <a:moveTo>
                  <a:pt x="1429450" y="31750"/>
                </a:moveTo>
                <a:lnTo>
                  <a:pt x="1416317" y="31750"/>
                </a:lnTo>
                <a:lnTo>
                  <a:pt x="1406848" y="33019"/>
                </a:lnTo>
                <a:lnTo>
                  <a:pt x="1394820" y="34289"/>
                </a:lnTo>
                <a:lnTo>
                  <a:pt x="1379765" y="35559"/>
                </a:lnTo>
                <a:lnTo>
                  <a:pt x="1338705" y="35559"/>
                </a:lnTo>
                <a:lnTo>
                  <a:pt x="1331967" y="36829"/>
                </a:lnTo>
                <a:lnTo>
                  <a:pt x="1340322" y="38100"/>
                </a:lnTo>
                <a:lnTo>
                  <a:pt x="6050964" y="38100"/>
                </a:lnTo>
                <a:lnTo>
                  <a:pt x="6046087" y="35559"/>
                </a:lnTo>
                <a:lnTo>
                  <a:pt x="6039801" y="33019"/>
                </a:lnTo>
                <a:lnTo>
                  <a:pt x="1434049" y="33019"/>
                </a:lnTo>
                <a:lnTo>
                  <a:pt x="1429450" y="31750"/>
                </a:lnTo>
                <a:close/>
              </a:path>
              <a:path w="6256655" h="1125220">
                <a:moveTo>
                  <a:pt x="1354311" y="33019"/>
                </a:moveTo>
                <a:lnTo>
                  <a:pt x="1132936" y="33019"/>
                </a:lnTo>
                <a:lnTo>
                  <a:pt x="1145525" y="34289"/>
                </a:lnTo>
                <a:lnTo>
                  <a:pt x="1158891" y="34289"/>
                </a:lnTo>
                <a:lnTo>
                  <a:pt x="1173218" y="35559"/>
                </a:lnTo>
                <a:lnTo>
                  <a:pt x="1152543" y="35559"/>
                </a:lnTo>
                <a:lnTo>
                  <a:pt x="1147103" y="36829"/>
                </a:lnTo>
                <a:lnTo>
                  <a:pt x="1324004" y="36829"/>
                </a:lnTo>
                <a:lnTo>
                  <a:pt x="1330483" y="35559"/>
                </a:lnTo>
                <a:lnTo>
                  <a:pt x="1346475" y="34289"/>
                </a:lnTo>
                <a:lnTo>
                  <a:pt x="1354311" y="33019"/>
                </a:lnTo>
                <a:close/>
              </a:path>
              <a:path w="6256655" h="1125220">
                <a:moveTo>
                  <a:pt x="1025930" y="31750"/>
                </a:moveTo>
                <a:lnTo>
                  <a:pt x="956719" y="31750"/>
                </a:lnTo>
                <a:lnTo>
                  <a:pt x="970277" y="33019"/>
                </a:lnTo>
                <a:lnTo>
                  <a:pt x="985636" y="33019"/>
                </a:lnTo>
                <a:lnTo>
                  <a:pt x="1001806" y="34289"/>
                </a:lnTo>
                <a:lnTo>
                  <a:pt x="1017794" y="34289"/>
                </a:lnTo>
                <a:lnTo>
                  <a:pt x="1032610" y="35559"/>
                </a:lnTo>
                <a:lnTo>
                  <a:pt x="1060103" y="35559"/>
                </a:lnTo>
                <a:lnTo>
                  <a:pt x="1037491" y="34289"/>
                </a:lnTo>
                <a:lnTo>
                  <a:pt x="1028067" y="33019"/>
                </a:lnTo>
                <a:lnTo>
                  <a:pt x="1025930" y="31750"/>
                </a:lnTo>
                <a:close/>
              </a:path>
              <a:path w="6256655" h="1125220">
                <a:moveTo>
                  <a:pt x="934926" y="33019"/>
                </a:moveTo>
                <a:lnTo>
                  <a:pt x="873468" y="33019"/>
                </a:lnTo>
                <a:lnTo>
                  <a:pt x="896744" y="34289"/>
                </a:lnTo>
                <a:lnTo>
                  <a:pt x="934926" y="33019"/>
                </a:lnTo>
                <a:close/>
              </a:path>
              <a:path w="6256655" h="1125220">
                <a:moveTo>
                  <a:pt x="793895" y="31750"/>
                </a:moveTo>
                <a:lnTo>
                  <a:pt x="778884" y="31750"/>
                </a:lnTo>
                <a:lnTo>
                  <a:pt x="774526" y="33019"/>
                </a:lnTo>
                <a:lnTo>
                  <a:pt x="791533" y="33019"/>
                </a:lnTo>
                <a:lnTo>
                  <a:pt x="793895" y="31750"/>
                </a:lnTo>
                <a:close/>
              </a:path>
              <a:path w="6256655" h="1125220">
                <a:moveTo>
                  <a:pt x="1023792" y="30479"/>
                </a:moveTo>
                <a:lnTo>
                  <a:pt x="827814" y="30479"/>
                </a:lnTo>
                <a:lnTo>
                  <a:pt x="814608" y="31750"/>
                </a:lnTo>
                <a:lnTo>
                  <a:pt x="806760" y="33019"/>
                </a:lnTo>
                <a:lnTo>
                  <a:pt x="947759" y="33019"/>
                </a:lnTo>
                <a:lnTo>
                  <a:pt x="947592" y="31750"/>
                </a:lnTo>
                <a:lnTo>
                  <a:pt x="1025930" y="31750"/>
                </a:lnTo>
                <a:lnTo>
                  <a:pt x="1023792" y="30479"/>
                </a:lnTo>
                <a:close/>
              </a:path>
              <a:path w="6256655" h="1125220">
                <a:moveTo>
                  <a:pt x="1365473" y="31750"/>
                </a:moveTo>
                <a:lnTo>
                  <a:pt x="1050876" y="31750"/>
                </a:lnTo>
                <a:lnTo>
                  <a:pt x="1063253" y="33019"/>
                </a:lnTo>
                <a:lnTo>
                  <a:pt x="1360924" y="33019"/>
                </a:lnTo>
                <a:lnTo>
                  <a:pt x="1365473" y="31750"/>
                </a:lnTo>
                <a:close/>
              </a:path>
              <a:path w="6256655" h="1125220">
                <a:moveTo>
                  <a:pt x="4567540" y="29209"/>
                </a:moveTo>
                <a:lnTo>
                  <a:pt x="4533695" y="29209"/>
                </a:lnTo>
                <a:lnTo>
                  <a:pt x="4537472" y="30479"/>
                </a:lnTo>
                <a:lnTo>
                  <a:pt x="4539011" y="31750"/>
                </a:lnTo>
                <a:lnTo>
                  <a:pt x="1448357" y="31750"/>
                </a:lnTo>
                <a:lnTo>
                  <a:pt x="1434049" y="33019"/>
                </a:lnTo>
                <a:lnTo>
                  <a:pt x="4578721" y="33019"/>
                </a:lnTo>
                <a:lnTo>
                  <a:pt x="4575355" y="31750"/>
                </a:lnTo>
                <a:lnTo>
                  <a:pt x="4581844" y="30479"/>
                </a:lnTo>
                <a:lnTo>
                  <a:pt x="4567540" y="29209"/>
                </a:lnTo>
                <a:close/>
              </a:path>
              <a:path w="6256655" h="1125220">
                <a:moveTo>
                  <a:pt x="4635995" y="29209"/>
                </a:moveTo>
                <a:lnTo>
                  <a:pt x="4621122" y="29209"/>
                </a:lnTo>
                <a:lnTo>
                  <a:pt x="4612419" y="30479"/>
                </a:lnTo>
                <a:lnTo>
                  <a:pt x="4603917" y="30479"/>
                </a:lnTo>
                <a:lnTo>
                  <a:pt x="4602620" y="31750"/>
                </a:lnTo>
                <a:lnTo>
                  <a:pt x="4602183" y="31750"/>
                </a:lnTo>
                <a:lnTo>
                  <a:pt x="4601546" y="33019"/>
                </a:lnTo>
                <a:lnTo>
                  <a:pt x="4635754" y="33019"/>
                </a:lnTo>
                <a:lnTo>
                  <a:pt x="4631037" y="31750"/>
                </a:lnTo>
                <a:lnTo>
                  <a:pt x="4635995" y="29209"/>
                </a:lnTo>
                <a:close/>
              </a:path>
              <a:path w="6256655" h="1125220">
                <a:moveTo>
                  <a:pt x="6013607" y="22859"/>
                </a:moveTo>
                <a:lnTo>
                  <a:pt x="4695155" y="22859"/>
                </a:lnTo>
                <a:lnTo>
                  <a:pt x="4698876" y="24129"/>
                </a:lnTo>
                <a:lnTo>
                  <a:pt x="4700040" y="25400"/>
                </a:lnTo>
                <a:lnTo>
                  <a:pt x="4700190" y="25400"/>
                </a:lnTo>
                <a:lnTo>
                  <a:pt x="4700873" y="26669"/>
                </a:lnTo>
                <a:lnTo>
                  <a:pt x="4721555" y="26669"/>
                </a:lnTo>
                <a:lnTo>
                  <a:pt x="4720843" y="27939"/>
                </a:lnTo>
                <a:lnTo>
                  <a:pt x="4729017" y="29209"/>
                </a:lnTo>
                <a:lnTo>
                  <a:pt x="4735541" y="30479"/>
                </a:lnTo>
                <a:lnTo>
                  <a:pt x="4661056" y="30479"/>
                </a:lnTo>
                <a:lnTo>
                  <a:pt x="4646235" y="31750"/>
                </a:lnTo>
                <a:lnTo>
                  <a:pt x="4635754" y="33019"/>
                </a:lnTo>
                <a:lnTo>
                  <a:pt x="4891073" y="33019"/>
                </a:lnTo>
                <a:lnTo>
                  <a:pt x="4880141" y="31750"/>
                </a:lnTo>
                <a:lnTo>
                  <a:pt x="4873093" y="30479"/>
                </a:lnTo>
                <a:lnTo>
                  <a:pt x="4872381" y="29209"/>
                </a:lnTo>
                <a:lnTo>
                  <a:pt x="5129261" y="29209"/>
                </a:lnTo>
                <a:lnTo>
                  <a:pt x="5148674" y="27939"/>
                </a:lnTo>
                <a:lnTo>
                  <a:pt x="6028141" y="27939"/>
                </a:lnTo>
                <a:lnTo>
                  <a:pt x="6022767" y="25400"/>
                </a:lnTo>
                <a:lnTo>
                  <a:pt x="6013607" y="22859"/>
                </a:lnTo>
                <a:close/>
              </a:path>
              <a:path w="6256655" h="1125220">
                <a:moveTo>
                  <a:pt x="5115627" y="30479"/>
                </a:moveTo>
                <a:lnTo>
                  <a:pt x="5104473" y="30479"/>
                </a:lnTo>
                <a:lnTo>
                  <a:pt x="5103233" y="31750"/>
                </a:lnTo>
                <a:lnTo>
                  <a:pt x="4922633" y="31750"/>
                </a:lnTo>
                <a:lnTo>
                  <a:pt x="4914772" y="33019"/>
                </a:lnTo>
                <a:lnTo>
                  <a:pt x="5116867" y="33019"/>
                </a:lnTo>
                <a:lnTo>
                  <a:pt x="5119346" y="31750"/>
                </a:lnTo>
                <a:lnTo>
                  <a:pt x="5115627" y="30479"/>
                </a:lnTo>
                <a:close/>
              </a:path>
              <a:path w="6256655" h="1125220">
                <a:moveTo>
                  <a:pt x="5164361" y="30479"/>
                </a:moveTo>
                <a:lnTo>
                  <a:pt x="5146003" y="30479"/>
                </a:lnTo>
                <a:lnTo>
                  <a:pt x="5135000" y="31750"/>
                </a:lnTo>
                <a:lnTo>
                  <a:pt x="5116867" y="33019"/>
                </a:lnTo>
                <a:lnTo>
                  <a:pt x="6039801" y="33019"/>
                </a:lnTo>
                <a:lnTo>
                  <a:pt x="6036658" y="31750"/>
                </a:lnTo>
                <a:lnTo>
                  <a:pt x="5171827" y="31750"/>
                </a:lnTo>
                <a:lnTo>
                  <a:pt x="5164361" y="30479"/>
                </a:lnTo>
                <a:close/>
              </a:path>
              <a:path w="6256655" h="1125220">
                <a:moveTo>
                  <a:pt x="440339" y="30479"/>
                </a:moveTo>
                <a:lnTo>
                  <a:pt x="409623" y="30479"/>
                </a:lnTo>
                <a:lnTo>
                  <a:pt x="408007" y="31750"/>
                </a:lnTo>
                <a:lnTo>
                  <a:pt x="438197" y="31750"/>
                </a:lnTo>
                <a:lnTo>
                  <a:pt x="440339" y="30479"/>
                </a:lnTo>
                <a:close/>
              </a:path>
              <a:path w="6256655" h="1125220">
                <a:moveTo>
                  <a:pt x="724435" y="27939"/>
                </a:moveTo>
                <a:lnTo>
                  <a:pt x="687572" y="27939"/>
                </a:lnTo>
                <a:lnTo>
                  <a:pt x="681426" y="29209"/>
                </a:lnTo>
                <a:lnTo>
                  <a:pt x="677360" y="30479"/>
                </a:lnTo>
                <a:lnTo>
                  <a:pt x="679413" y="31750"/>
                </a:lnTo>
                <a:lnTo>
                  <a:pt x="691624" y="31750"/>
                </a:lnTo>
                <a:lnTo>
                  <a:pt x="699295" y="30479"/>
                </a:lnTo>
                <a:lnTo>
                  <a:pt x="710248" y="29209"/>
                </a:lnTo>
                <a:lnTo>
                  <a:pt x="724435" y="27939"/>
                </a:lnTo>
                <a:close/>
              </a:path>
              <a:path w="6256655" h="1125220">
                <a:moveTo>
                  <a:pt x="793637" y="30479"/>
                </a:moveTo>
                <a:lnTo>
                  <a:pt x="779759" y="30479"/>
                </a:lnTo>
                <a:lnTo>
                  <a:pt x="780366" y="31750"/>
                </a:lnTo>
                <a:lnTo>
                  <a:pt x="794109" y="31750"/>
                </a:lnTo>
                <a:lnTo>
                  <a:pt x="793637" y="30479"/>
                </a:lnTo>
                <a:close/>
              </a:path>
              <a:path w="6256655" h="1125220">
                <a:moveTo>
                  <a:pt x="1427085" y="30479"/>
                </a:moveTo>
                <a:lnTo>
                  <a:pt x="1023792" y="30479"/>
                </a:lnTo>
                <a:lnTo>
                  <a:pt x="1037785" y="31750"/>
                </a:lnTo>
                <a:lnTo>
                  <a:pt x="1406358" y="31750"/>
                </a:lnTo>
                <a:lnTo>
                  <a:pt x="1427085" y="30479"/>
                </a:lnTo>
                <a:close/>
              </a:path>
              <a:path w="6256655" h="1125220">
                <a:moveTo>
                  <a:pt x="3558676" y="24129"/>
                </a:moveTo>
                <a:lnTo>
                  <a:pt x="3568950" y="26669"/>
                </a:lnTo>
                <a:lnTo>
                  <a:pt x="3582714" y="27939"/>
                </a:lnTo>
                <a:lnTo>
                  <a:pt x="3576108" y="29209"/>
                </a:lnTo>
                <a:lnTo>
                  <a:pt x="3568086" y="30479"/>
                </a:lnTo>
                <a:lnTo>
                  <a:pt x="1468191" y="30479"/>
                </a:lnTo>
                <a:lnTo>
                  <a:pt x="1463090" y="31750"/>
                </a:lnTo>
                <a:lnTo>
                  <a:pt x="4394479" y="31750"/>
                </a:lnTo>
                <a:lnTo>
                  <a:pt x="4394559" y="30479"/>
                </a:lnTo>
                <a:lnTo>
                  <a:pt x="4392481" y="29209"/>
                </a:lnTo>
                <a:lnTo>
                  <a:pt x="3621863" y="29209"/>
                </a:lnTo>
                <a:lnTo>
                  <a:pt x="3614975" y="27939"/>
                </a:lnTo>
                <a:lnTo>
                  <a:pt x="3612233" y="27939"/>
                </a:lnTo>
                <a:lnTo>
                  <a:pt x="3611908" y="26669"/>
                </a:lnTo>
                <a:lnTo>
                  <a:pt x="3612274" y="26669"/>
                </a:lnTo>
                <a:lnTo>
                  <a:pt x="3611604" y="25400"/>
                </a:lnTo>
                <a:lnTo>
                  <a:pt x="3573774" y="25400"/>
                </a:lnTo>
                <a:lnTo>
                  <a:pt x="3558676" y="24129"/>
                </a:lnTo>
                <a:close/>
              </a:path>
              <a:path w="6256655" h="1125220">
                <a:moveTo>
                  <a:pt x="4454345" y="27939"/>
                </a:moveTo>
                <a:lnTo>
                  <a:pt x="4406083" y="27939"/>
                </a:lnTo>
                <a:lnTo>
                  <a:pt x="4406805" y="30479"/>
                </a:lnTo>
                <a:lnTo>
                  <a:pt x="4404225" y="30479"/>
                </a:lnTo>
                <a:lnTo>
                  <a:pt x="4394479" y="31750"/>
                </a:lnTo>
                <a:lnTo>
                  <a:pt x="4452295" y="31750"/>
                </a:lnTo>
                <a:lnTo>
                  <a:pt x="4456188" y="29209"/>
                </a:lnTo>
                <a:lnTo>
                  <a:pt x="4454345" y="27939"/>
                </a:lnTo>
                <a:close/>
              </a:path>
              <a:path w="6256655" h="1125220">
                <a:moveTo>
                  <a:pt x="4529267" y="30479"/>
                </a:moveTo>
                <a:lnTo>
                  <a:pt x="4493543" y="30479"/>
                </a:lnTo>
                <a:lnTo>
                  <a:pt x="4480140" y="31750"/>
                </a:lnTo>
                <a:lnTo>
                  <a:pt x="4539011" y="31750"/>
                </a:lnTo>
                <a:lnTo>
                  <a:pt x="4529267" y="30479"/>
                </a:lnTo>
                <a:close/>
              </a:path>
              <a:path w="6256655" h="1125220">
                <a:moveTo>
                  <a:pt x="4907472" y="29209"/>
                </a:moveTo>
                <a:lnTo>
                  <a:pt x="4903540" y="30479"/>
                </a:lnTo>
                <a:lnTo>
                  <a:pt x="4909923" y="31750"/>
                </a:lnTo>
                <a:lnTo>
                  <a:pt x="5103233" y="31750"/>
                </a:lnTo>
                <a:lnTo>
                  <a:pt x="5095881" y="30479"/>
                </a:lnTo>
                <a:lnTo>
                  <a:pt x="4922980" y="30479"/>
                </a:lnTo>
                <a:lnTo>
                  <a:pt x="4907472" y="29209"/>
                </a:lnTo>
                <a:close/>
              </a:path>
              <a:path w="6256655" h="1125220">
                <a:moveTo>
                  <a:pt x="6028141" y="27939"/>
                </a:moveTo>
                <a:lnTo>
                  <a:pt x="5148674" y="27939"/>
                </a:lnTo>
                <a:lnTo>
                  <a:pt x="5163920" y="29209"/>
                </a:lnTo>
                <a:lnTo>
                  <a:pt x="5174534" y="29209"/>
                </a:lnTo>
                <a:lnTo>
                  <a:pt x="5180055" y="30479"/>
                </a:lnTo>
                <a:lnTo>
                  <a:pt x="5171827" y="31750"/>
                </a:lnTo>
                <a:lnTo>
                  <a:pt x="6036658" y="31750"/>
                </a:lnTo>
                <a:lnTo>
                  <a:pt x="6033515" y="30479"/>
                </a:lnTo>
                <a:lnTo>
                  <a:pt x="6028141" y="27939"/>
                </a:lnTo>
                <a:close/>
              </a:path>
              <a:path w="6256655" h="1125220">
                <a:moveTo>
                  <a:pt x="434252" y="29209"/>
                </a:moveTo>
                <a:lnTo>
                  <a:pt x="407319" y="29209"/>
                </a:lnTo>
                <a:lnTo>
                  <a:pt x="409192" y="30479"/>
                </a:lnTo>
                <a:lnTo>
                  <a:pt x="438596" y="30479"/>
                </a:lnTo>
                <a:lnTo>
                  <a:pt x="434252" y="29209"/>
                </a:lnTo>
                <a:close/>
              </a:path>
              <a:path w="6256655" h="1125220">
                <a:moveTo>
                  <a:pt x="611414" y="29209"/>
                </a:moveTo>
                <a:lnTo>
                  <a:pt x="582011" y="29209"/>
                </a:lnTo>
                <a:lnTo>
                  <a:pt x="586997" y="30479"/>
                </a:lnTo>
                <a:lnTo>
                  <a:pt x="613451" y="30479"/>
                </a:lnTo>
                <a:lnTo>
                  <a:pt x="611414" y="29209"/>
                </a:lnTo>
                <a:close/>
              </a:path>
              <a:path w="6256655" h="1125220">
                <a:moveTo>
                  <a:pt x="752298" y="29209"/>
                </a:moveTo>
                <a:lnTo>
                  <a:pt x="724229" y="29209"/>
                </a:lnTo>
                <a:lnTo>
                  <a:pt x="720297" y="30479"/>
                </a:lnTo>
                <a:lnTo>
                  <a:pt x="745847" y="30479"/>
                </a:lnTo>
                <a:lnTo>
                  <a:pt x="752298" y="29209"/>
                </a:lnTo>
                <a:close/>
              </a:path>
              <a:path w="6256655" h="1125220">
                <a:moveTo>
                  <a:pt x="802705" y="29209"/>
                </a:moveTo>
                <a:lnTo>
                  <a:pt x="773259" y="29209"/>
                </a:lnTo>
                <a:lnTo>
                  <a:pt x="777848" y="30479"/>
                </a:lnTo>
                <a:lnTo>
                  <a:pt x="796474" y="30479"/>
                </a:lnTo>
                <a:lnTo>
                  <a:pt x="802705" y="29209"/>
                </a:lnTo>
                <a:close/>
              </a:path>
              <a:path w="6256655" h="1125220">
                <a:moveTo>
                  <a:pt x="3514375" y="26669"/>
                </a:moveTo>
                <a:lnTo>
                  <a:pt x="3454627" y="26669"/>
                </a:lnTo>
                <a:lnTo>
                  <a:pt x="3457355" y="27939"/>
                </a:lnTo>
                <a:lnTo>
                  <a:pt x="3458743" y="27939"/>
                </a:lnTo>
                <a:lnTo>
                  <a:pt x="3451241" y="29209"/>
                </a:lnTo>
                <a:lnTo>
                  <a:pt x="802705" y="29209"/>
                </a:lnTo>
                <a:lnTo>
                  <a:pt x="811859" y="30479"/>
                </a:lnTo>
                <a:lnTo>
                  <a:pt x="3530181" y="30479"/>
                </a:lnTo>
                <a:lnTo>
                  <a:pt x="3528007" y="29209"/>
                </a:lnTo>
                <a:lnTo>
                  <a:pt x="3524289" y="27939"/>
                </a:lnTo>
                <a:lnTo>
                  <a:pt x="3514375" y="26669"/>
                </a:lnTo>
                <a:close/>
              </a:path>
              <a:path w="6256655" h="1125220">
                <a:moveTo>
                  <a:pt x="3560801" y="29209"/>
                </a:moveTo>
                <a:lnTo>
                  <a:pt x="3545345" y="29209"/>
                </a:lnTo>
                <a:lnTo>
                  <a:pt x="3530181" y="30479"/>
                </a:lnTo>
                <a:lnTo>
                  <a:pt x="3568086" y="30479"/>
                </a:lnTo>
                <a:lnTo>
                  <a:pt x="3560801" y="29209"/>
                </a:lnTo>
                <a:close/>
              </a:path>
              <a:path w="6256655" h="1125220">
                <a:moveTo>
                  <a:pt x="4697131" y="29209"/>
                </a:moveTo>
                <a:lnTo>
                  <a:pt x="4654788" y="29209"/>
                </a:lnTo>
                <a:lnTo>
                  <a:pt x="4659839" y="30479"/>
                </a:lnTo>
                <a:lnTo>
                  <a:pt x="4710349" y="30479"/>
                </a:lnTo>
                <a:lnTo>
                  <a:pt x="4697131" y="29209"/>
                </a:lnTo>
                <a:close/>
              </a:path>
              <a:path w="6256655" h="1125220">
                <a:moveTo>
                  <a:pt x="5131224" y="29209"/>
                </a:moveTo>
                <a:lnTo>
                  <a:pt x="4929141" y="29209"/>
                </a:lnTo>
                <a:lnTo>
                  <a:pt x="4922980" y="30479"/>
                </a:lnTo>
                <a:lnTo>
                  <a:pt x="5129291" y="30479"/>
                </a:lnTo>
                <a:lnTo>
                  <a:pt x="5131224" y="29209"/>
                </a:lnTo>
                <a:close/>
              </a:path>
              <a:path w="6256655" h="1125220">
                <a:moveTo>
                  <a:pt x="6006931" y="11429"/>
                </a:moveTo>
                <a:lnTo>
                  <a:pt x="6004192" y="12700"/>
                </a:lnTo>
                <a:lnTo>
                  <a:pt x="6003526" y="15239"/>
                </a:lnTo>
                <a:lnTo>
                  <a:pt x="6020927" y="19050"/>
                </a:lnTo>
                <a:lnTo>
                  <a:pt x="6035778" y="24129"/>
                </a:lnTo>
                <a:lnTo>
                  <a:pt x="6048674" y="29286"/>
                </a:lnTo>
                <a:lnTo>
                  <a:pt x="6037103" y="24129"/>
                </a:lnTo>
                <a:lnTo>
                  <a:pt x="6026269" y="19050"/>
                </a:lnTo>
                <a:lnTo>
                  <a:pt x="6016166" y="15239"/>
                </a:lnTo>
                <a:lnTo>
                  <a:pt x="6006931" y="11429"/>
                </a:lnTo>
                <a:close/>
              </a:path>
              <a:path w="6256655" h="1125220">
                <a:moveTo>
                  <a:pt x="422884" y="27939"/>
                </a:moveTo>
                <a:lnTo>
                  <a:pt x="401665" y="27939"/>
                </a:lnTo>
                <a:lnTo>
                  <a:pt x="404609" y="29209"/>
                </a:lnTo>
                <a:lnTo>
                  <a:pt x="428587" y="29209"/>
                </a:lnTo>
                <a:lnTo>
                  <a:pt x="422884" y="27939"/>
                </a:lnTo>
                <a:close/>
              </a:path>
              <a:path w="6256655" h="1125220">
                <a:moveTo>
                  <a:pt x="574189" y="17779"/>
                </a:moveTo>
                <a:lnTo>
                  <a:pt x="554745" y="21589"/>
                </a:lnTo>
                <a:lnTo>
                  <a:pt x="551895" y="26669"/>
                </a:lnTo>
                <a:lnTo>
                  <a:pt x="573264" y="29209"/>
                </a:lnTo>
                <a:lnTo>
                  <a:pt x="608283" y="29209"/>
                </a:lnTo>
                <a:lnTo>
                  <a:pt x="601117" y="27939"/>
                </a:lnTo>
                <a:lnTo>
                  <a:pt x="596716" y="27939"/>
                </a:lnTo>
                <a:lnTo>
                  <a:pt x="597041" y="26669"/>
                </a:lnTo>
                <a:lnTo>
                  <a:pt x="639793" y="26669"/>
                </a:lnTo>
                <a:lnTo>
                  <a:pt x="650557" y="25400"/>
                </a:lnTo>
                <a:lnTo>
                  <a:pt x="2577709" y="25400"/>
                </a:lnTo>
                <a:lnTo>
                  <a:pt x="2574939" y="24129"/>
                </a:lnTo>
                <a:lnTo>
                  <a:pt x="2571222" y="22859"/>
                </a:lnTo>
                <a:lnTo>
                  <a:pt x="680139" y="22859"/>
                </a:lnTo>
                <a:lnTo>
                  <a:pt x="685674" y="20319"/>
                </a:lnTo>
                <a:lnTo>
                  <a:pt x="647034" y="20319"/>
                </a:lnTo>
                <a:lnTo>
                  <a:pt x="641167" y="19050"/>
                </a:lnTo>
                <a:lnTo>
                  <a:pt x="585940" y="19050"/>
                </a:lnTo>
                <a:lnTo>
                  <a:pt x="574189" y="17779"/>
                </a:lnTo>
                <a:close/>
              </a:path>
              <a:path w="6256655" h="1125220">
                <a:moveTo>
                  <a:pt x="758325" y="27939"/>
                </a:moveTo>
                <a:lnTo>
                  <a:pt x="740284" y="27939"/>
                </a:lnTo>
                <a:lnTo>
                  <a:pt x="735796" y="29209"/>
                </a:lnTo>
                <a:lnTo>
                  <a:pt x="755879" y="29209"/>
                </a:lnTo>
                <a:lnTo>
                  <a:pt x="758325" y="27939"/>
                </a:lnTo>
                <a:close/>
              </a:path>
              <a:path w="6256655" h="1125220">
                <a:moveTo>
                  <a:pt x="2706228" y="26669"/>
                </a:moveTo>
                <a:lnTo>
                  <a:pt x="776224" y="26669"/>
                </a:lnTo>
                <a:lnTo>
                  <a:pt x="781586" y="27939"/>
                </a:lnTo>
                <a:lnTo>
                  <a:pt x="791501" y="27939"/>
                </a:lnTo>
                <a:lnTo>
                  <a:pt x="793980" y="29209"/>
                </a:lnTo>
                <a:lnTo>
                  <a:pt x="2713806" y="29209"/>
                </a:lnTo>
                <a:lnTo>
                  <a:pt x="2706228" y="26669"/>
                </a:lnTo>
                <a:close/>
              </a:path>
              <a:path w="6256655" h="1125220">
                <a:moveTo>
                  <a:pt x="3438315" y="25400"/>
                </a:moveTo>
                <a:lnTo>
                  <a:pt x="3405901" y="25400"/>
                </a:lnTo>
                <a:lnTo>
                  <a:pt x="3390916" y="26669"/>
                </a:lnTo>
                <a:lnTo>
                  <a:pt x="3323247" y="26669"/>
                </a:lnTo>
                <a:lnTo>
                  <a:pt x="3310329" y="27939"/>
                </a:lnTo>
                <a:lnTo>
                  <a:pt x="2727644" y="27939"/>
                </a:lnTo>
                <a:lnTo>
                  <a:pt x="2713806" y="29209"/>
                </a:lnTo>
                <a:lnTo>
                  <a:pt x="3451241" y="29209"/>
                </a:lnTo>
                <a:lnTo>
                  <a:pt x="3445528" y="26669"/>
                </a:lnTo>
                <a:lnTo>
                  <a:pt x="3438315" y="25400"/>
                </a:lnTo>
                <a:close/>
              </a:path>
              <a:path w="6256655" h="1125220">
                <a:moveTo>
                  <a:pt x="3779487" y="25400"/>
                </a:moveTo>
                <a:lnTo>
                  <a:pt x="3633773" y="25400"/>
                </a:lnTo>
                <a:lnTo>
                  <a:pt x="3632155" y="26669"/>
                </a:lnTo>
                <a:lnTo>
                  <a:pt x="3631907" y="27939"/>
                </a:lnTo>
                <a:lnTo>
                  <a:pt x="3629614" y="29209"/>
                </a:lnTo>
                <a:lnTo>
                  <a:pt x="4129971" y="29209"/>
                </a:lnTo>
                <a:lnTo>
                  <a:pt x="4124082" y="27939"/>
                </a:lnTo>
                <a:lnTo>
                  <a:pt x="3819016" y="27939"/>
                </a:lnTo>
                <a:lnTo>
                  <a:pt x="3805633" y="26669"/>
                </a:lnTo>
                <a:lnTo>
                  <a:pt x="3792464" y="26669"/>
                </a:lnTo>
                <a:lnTo>
                  <a:pt x="3779487" y="25400"/>
                </a:lnTo>
                <a:close/>
              </a:path>
              <a:path w="6256655" h="1125220">
                <a:moveTo>
                  <a:pt x="4158251" y="27939"/>
                </a:moveTo>
                <a:lnTo>
                  <a:pt x="4140924" y="27939"/>
                </a:lnTo>
                <a:lnTo>
                  <a:pt x="4129971" y="29209"/>
                </a:lnTo>
                <a:lnTo>
                  <a:pt x="4172133" y="29209"/>
                </a:lnTo>
                <a:lnTo>
                  <a:pt x="4158251" y="27939"/>
                </a:lnTo>
                <a:close/>
              </a:path>
              <a:path w="6256655" h="1125220">
                <a:moveTo>
                  <a:pt x="4227489" y="27939"/>
                </a:moveTo>
                <a:lnTo>
                  <a:pt x="4210676" y="27939"/>
                </a:lnTo>
                <a:lnTo>
                  <a:pt x="4189584" y="29209"/>
                </a:lnTo>
                <a:lnTo>
                  <a:pt x="4235795" y="29209"/>
                </a:lnTo>
                <a:lnTo>
                  <a:pt x="4227489" y="27939"/>
                </a:lnTo>
                <a:close/>
              </a:path>
              <a:path w="6256655" h="1125220">
                <a:moveTo>
                  <a:pt x="4315000" y="24129"/>
                </a:moveTo>
                <a:lnTo>
                  <a:pt x="4289601" y="24129"/>
                </a:lnTo>
                <a:lnTo>
                  <a:pt x="4276261" y="25400"/>
                </a:lnTo>
                <a:lnTo>
                  <a:pt x="4271473" y="27939"/>
                </a:lnTo>
                <a:lnTo>
                  <a:pt x="4267392" y="29209"/>
                </a:lnTo>
                <a:lnTo>
                  <a:pt x="4317697" y="29209"/>
                </a:lnTo>
                <a:lnTo>
                  <a:pt x="4315000" y="26669"/>
                </a:lnTo>
                <a:lnTo>
                  <a:pt x="4315000" y="24129"/>
                </a:lnTo>
                <a:close/>
              </a:path>
              <a:path w="6256655" h="1125220">
                <a:moveTo>
                  <a:pt x="4388655" y="27939"/>
                </a:moveTo>
                <a:lnTo>
                  <a:pt x="4329681" y="27939"/>
                </a:lnTo>
                <a:lnTo>
                  <a:pt x="4317697" y="29209"/>
                </a:lnTo>
                <a:lnTo>
                  <a:pt x="4392481" y="29209"/>
                </a:lnTo>
                <a:lnTo>
                  <a:pt x="4388655" y="27939"/>
                </a:lnTo>
                <a:close/>
              </a:path>
              <a:path w="6256655" h="1125220">
                <a:moveTo>
                  <a:pt x="4525608" y="27939"/>
                </a:moveTo>
                <a:lnTo>
                  <a:pt x="4503383" y="27939"/>
                </a:lnTo>
                <a:lnTo>
                  <a:pt x="4505862" y="29209"/>
                </a:lnTo>
                <a:lnTo>
                  <a:pt x="4525608" y="27939"/>
                </a:lnTo>
                <a:close/>
              </a:path>
              <a:path w="6256655" h="1125220">
                <a:moveTo>
                  <a:pt x="4627680" y="26669"/>
                </a:moveTo>
                <a:lnTo>
                  <a:pt x="4612716" y="26669"/>
                </a:lnTo>
                <a:lnTo>
                  <a:pt x="4608234" y="27939"/>
                </a:lnTo>
                <a:lnTo>
                  <a:pt x="4615771" y="29209"/>
                </a:lnTo>
                <a:lnTo>
                  <a:pt x="4623309" y="29209"/>
                </a:lnTo>
                <a:lnTo>
                  <a:pt x="4627416" y="27939"/>
                </a:lnTo>
                <a:lnTo>
                  <a:pt x="4628678" y="27939"/>
                </a:lnTo>
                <a:lnTo>
                  <a:pt x="4627680" y="26669"/>
                </a:lnTo>
                <a:close/>
              </a:path>
              <a:path w="6256655" h="1125220">
                <a:moveTo>
                  <a:pt x="4667541" y="26669"/>
                </a:moveTo>
                <a:lnTo>
                  <a:pt x="4642124" y="26669"/>
                </a:lnTo>
                <a:lnTo>
                  <a:pt x="4636302" y="27939"/>
                </a:lnTo>
                <a:lnTo>
                  <a:pt x="4636661" y="29209"/>
                </a:lnTo>
                <a:lnTo>
                  <a:pt x="4687081" y="29209"/>
                </a:lnTo>
                <a:lnTo>
                  <a:pt x="4682884" y="27939"/>
                </a:lnTo>
                <a:lnTo>
                  <a:pt x="4667541" y="26669"/>
                </a:lnTo>
                <a:close/>
              </a:path>
              <a:path w="6256655" h="1125220">
                <a:moveTo>
                  <a:pt x="344039" y="26669"/>
                </a:moveTo>
                <a:lnTo>
                  <a:pt x="335307" y="27939"/>
                </a:lnTo>
                <a:lnTo>
                  <a:pt x="355289" y="27939"/>
                </a:lnTo>
                <a:lnTo>
                  <a:pt x="344039" y="26669"/>
                </a:lnTo>
                <a:close/>
              </a:path>
              <a:path w="6256655" h="1125220">
                <a:moveTo>
                  <a:pt x="418362" y="26669"/>
                </a:moveTo>
                <a:lnTo>
                  <a:pt x="397481" y="26669"/>
                </a:lnTo>
                <a:lnTo>
                  <a:pt x="397496" y="27939"/>
                </a:lnTo>
                <a:lnTo>
                  <a:pt x="416490" y="27939"/>
                </a:lnTo>
                <a:lnTo>
                  <a:pt x="418362" y="26669"/>
                </a:lnTo>
                <a:close/>
              </a:path>
              <a:path w="6256655" h="1125220">
                <a:moveTo>
                  <a:pt x="632510" y="26669"/>
                </a:moveTo>
                <a:lnTo>
                  <a:pt x="599843" y="26669"/>
                </a:lnTo>
                <a:lnTo>
                  <a:pt x="610494" y="27939"/>
                </a:lnTo>
                <a:lnTo>
                  <a:pt x="627324" y="27939"/>
                </a:lnTo>
                <a:lnTo>
                  <a:pt x="632510" y="26669"/>
                </a:lnTo>
                <a:close/>
              </a:path>
              <a:path w="6256655" h="1125220">
                <a:moveTo>
                  <a:pt x="2702439" y="25400"/>
                </a:moveTo>
                <a:lnTo>
                  <a:pt x="666189" y="25400"/>
                </a:lnTo>
                <a:lnTo>
                  <a:pt x="682197" y="26669"/>
                </a:lnTo>
                <a:lnTo>
                  <a:pt x="691759" y="27939"/>
                </a:lnTo>
                <a:lnTo>
                  <a:pt x="761373" y="27939"/>
                </a:lnTo>
                <a:lnTo>
                  <a:pt x="766761" y="26669"/>
                </a:lnTo>
                <a:lnTo>
                  <a:pt x="2706228" y="26669"/>
                </a:lnTo>
                <a:lnTo>
                  <a:pt x="2702439" y="25400"/>
                </a:lnTo>
                <a:close/>
              </a:path>
              <a:path w="6256655" h="1125220">
                <a:moveTo>
                  <a:pt x="2744949" y="21589"/>
                </a:moveTo>
                <a:lnTo>
                  <a:pt x="2743492" y="24129"/>
                </a:lnTo>
                <a:lnTo>
                  <a:pt x="2754647" y="25400"/>
                </a:lnTo>
                <a:lnTo>
                  <a:pt x="2764561" y="27939"/>
                </a:lnTo>
                <a:lnTo>
                  <a:pt x="2950408" y="27939"/>
                </a:lnTo>
                <a:lnTo>
                  <a:pt x="2938121" y="25400"/>
                </a:lnTo>
                <a:lnTo>
                  <a:pt x="2777555" y="25400"/>
                </a:lnTo>
                <a:lnTo>
                  <a:pt x="2773601" y="24129"/>
                </a:lnTo>
                <a:lnTo>
                  <a:pt x="2761291" y="22859"/>
                </a:lnTo>
                <a:lnTo>
                  <a:pt x="2744949" y="21589"/>
                </a:lnTo>
                <a:close/>
              </a:path>
              <a:path w="6256655" h="1125220">
                <a:moveTo>
                  <a:pt x="3033155" y="24129"/>
                </a:moveTo>
                <a:lnTo>
                  <a:pt x="3010252" y="24129"/>
                </a:lnTo>
                <a:lnTo>
                  <a:pt x="3007456" y="25400"/>
                </a:lnTo>
                <a:lnTo>
                  <a:pt x="3000073" y="25400"/>
                </a:lnTo>
                <a:lnTo>
                  <a:pt x="2989391" y="26669"/>
                </a:lnTo>
                <a:lnTo>
                  <a:pt x="2976695" y="27939"/>
                </a:lnTo>
                <a:lnTo>
                  <a:pt x="3072620" y="27939"/>
                </a:lnTo>
                <a:lnTo>
                  <a:pt x="3065898" y="26669"/>
                </a:lnTo>
                <a:lnTo>
                  <a:pt x="3051119" y="25400"/>
                </a:lnTo>
                <a:lnTo>
                  <a:pt x="3033155" y="24129"/>
                </a:lnTo>
                <a:close/>
              </a:path>
              <a:path w="6256655" h="1125220">
                <a:moveTo>
                  <a:pt x="3289848" y="26669"/>
                </a:moveTo>
                <a:lnTo>
                  <a:pt x="3086859" y="26669"/>
                </a:lnTo>
                <a:lnTo>
                  <a:pt x="3072620" y="27939"/>
                </a:lnTo>
                <a:lnTo>
                  <a:pt x="3279515" y="27939"/>
                </a:lnTo>
                <a:lnTo>
                  <a:pt x="3289848" y="26669"/>
                </a:lnTo>
                <a:close/>
              </a:path>
              <a:path w="6256655" h="1125220">
                <a:moveTo>
                  <a:pt x="3971698" y="24129"/>
                </a:moveTo>
                <a:lnTo>
                  <a:pt x="3964151" y="24129"/>
                </a:lnTo>
                <a:lnTo>
                  <a:pt x="3955042" y="25400"/>
                </a:lnTo>
                <a:lnTo>
                  <a:pt x="3932764" y="25400"/>
                </a:lnTo>
                <a:lnTo>
                  <a:pt x="3919910" y="26669"/>
                </a:lnTo>
                <a:lnTo>
                  <a:pt x="3835369" y="26669"/>
                </a:lnTo>
                <a:lnTo>
                  <a:pt x="3828841" y="27939"/>
                </a:lnTo>
                <a:lnTo>
                  <a:pt x="3983104" y="27939"/>
                </a:lnTo>
                <a:lnTo>
                  <a:pt x="3971698" y="26669"/>
                </a:lnTo>
                <a:lnTo>
                  <a:pt x="3971698" y="24129"/>
                </a:lnTo>
                <a:close/>
              </a:path>
              <a:path w="6256655" h="1125220">
                <a:moveTo>
                  <a:pt x="3992299" y="25400"/>
                </a:moveTo>
                <a:lnTo>
                  <a:pt x="3983104" y="27939"/>
                </a:lnTo>
                <a:lnTo>
                  <a:pt x="4001243" y="27939"/>
                </a:lnTo>
                <a:lnTo>
                  <a:pt x="3992299" y="25400"/>
                </a:lnTo>
                <a:close/>
              </a:path>
              <a:path w="6256655" h="1125220">
                <a:moveTo>
                  <a:pt x="4048827" y="26669"/>
                </a:moveTo>
                <a:lnTo>
                  <a:pt x="4017188" y="26669"/>
                </a:lnTo>
                <a:lnTo>
                  <a:pt x="4001243" y="27939"/>
                </a:lnTo>
                <a:lnTo>
                  <a:pt x="4064227" y="27939"/>
                </a:lnTo>
                <a:lnTo>
                  <a:pt x="4048827" y="26669"/>
                </a:lnTo>
                <a:close/>
              </a:path>
              <a:path w="6256655" h="1125220">
                <a:moveTo>
                  <a:pt x="4116561" y="26669"/>
                </a:moveTo>
                <a:lnTo>
                  <a:pt x="4094399" y="26669"/>
                </a:lnTo>
                <a:lnTo>
                  <a:pt x="4082358" y="27939"/>
                </a:lnTo>
                <a:lnTo>
                  <a:pt x="4124082" y="27939"/>
                </a:lnTo>
                <a:lnTo>
                  <a:pt x="4116561" y="26669"/>
                </a:lnTo>
                <a:close/>
              </a:path>
              <a:path w="6256655" h="1125220">
                <a:moveTo>
                  <a:pt x="4246188" y="26669"/>
                </a:moveTo>
                <a:lnTo>
                  <a:pt x="4205090" y="26669"/>
                </a:lnTo>
                <a:lnTo>
                  <a:pt x="4204907" y="27939"/>
                </a:lnTo>
                <a:lnTo>
                  <a:pt x="4237024" y="27939"/>
                </a:lnTo>
                <a:lnTo>
                  <a:pt x="4246188" y="26669"/>
                </a:lnTo>
                <a:close/>
              </a:path>
              <a:path w="6256655" h="1125220">
                <a:moveTo>
                  <a:pt x="4342523" y="19050"/>
                </a:moveTo>
                <a:lnTo>
                  <a:pt x="4319128" y="19050"/>
                </a:lnTo>
                <a:lnTo>
                  <a:pt x="4318949" y="21589"/>
                </a:lnTo>
                <a:lnTo>
                  <a:pt x="4322143" y="22859"/>
                </a:lnTo>
                <a:lnTo>
                  <a:pt x="4331903" y="25400"/>
                </a:lnTo>
                <a:lnTo>
                  <a:pt x="4335098" y="26669"/>
                </a:lnTo>
                <a:lnTo>
                  <a:pt x="4334919" y="27939"/>
                </a:lnTo>
                <a:lnTo>
                  <a:pt x="4383494" y="27939"/>
                </a:lnTo>
                <a:lnTo>
                  <a:pt x="4377410" y="26669"/>
                </a:lnTo>
                <a:lnTo>
                  <a:pt x="4370815" y="26669"/>
                </a:lnTo>
                <a:lnTo>
                  <a:pt x="4364121" y="25400"/>
                </a:lnTo>
                <a:lnTo>
                  <a:pt x="4357740" y="25400"/>
                </a:lnTo>
                <a:lnTo>
                  <a:pt x="4352085" y="24129"/>
                </a:lnTo>
                <a:lnTo>
                  <a:pt x="4344598" y="24129"/>
                </a:lnTo>
                <a:lnTo>
                  <a:pt x="4343591" y="22859"/>
                </a:lnTo>
                <a:lnTo>
                  <a:pt x="4344957" y="22859"/>
                </a:lnTo>
                <a:lnTo>
                  <a:pt x="4349109" y="21589"/>
                </a:lnTo>
                <a:lnTo>
                  <a:pt x="4356459" y="21589"/>
                </a:lnTo>
                <a:lnTo>
                  <a:pt x="4367418" y="20319"/>
                </a:lnTo>
                <a:lnTo>
                  <a:pt x="4353518" y="20319"/>
                </a:lnTo>
                <a:lnTo>
                  <a:pt x="4342523" y="19050"/>
                </a:lnTo>
                <a:close/>
              </a:path>
              <a:path w="6256655" h="1125220">
                <a:moveTo>
                  <a:pt x="4410199" y="26669"/>
                </a:moveTo>
                <a:lnTo>
                  <a:pt x="4405926" y="27939"/>
                </a:lnTo>
                <a:lnTo>
                  <a:pt x="4424693" y="27939"/>
                </a:lnTo>
                <a:lnTo>
                  <a:pt x="4410199" y="26669"/>
                </a:lnTo>
                <a:close/>
              </a:path>
              <a:path w="6256655" h="1125220">
                <a:moveTo>
                  <a:pt x="4519496" y="21589"/>
                </a:moveTo>
                <a:lnTo>
                  <a:pt x="4500877" y="22859"/>
                </a:lnTo>
                <a:lnTo>
                  <a:pt x="4487506" y="24129"/>
                </a:lnTo>
                <a:lnTo>
                  <a:pt x="4480070" y="26669"/>
                </a:lnTo>
                <a:lnTo>
                  <a:pt x="4479255" y="27939"/>
                </a:lnTo>
                <a:lnTo>
                  <a:pt x="4488766" y="26669"/>
                </a:lnTo>
                <a:lnTo>
                  <a:pt x="4548729" y="26669"/>
                </a:lnTo>
                <a:lnTo>
                  <a:pt x="4552266" y="24129"/>
                </a:lnTo>
                <a:lnTo>
                  <a:pt x="4555936" y="24129"/>
                </a:lnTo>
                <a:lnTo>
                  <a:pt x="4536766" y="22859"/>
                </a:lnTo>
                <a:lnTo>
                  <a:pt x="4520734" y="22859"/>
                </a:lnTo>
                <a:lnTo>
                  <a:pt x="4519496" y="21589"/>
                </a:lnTo>
                <a:close/>
              </a:path>
              <a:path w="6256655" h="1125220">
                <a:moveTo>
                  <a:pt x="4545220" y="26669"/>
                </a:moveTo>
                <a:lnTo>
                  <a:pt x="4505876" y="26669"/>
                </a:lnTo>
                <a:lnTo>
                  <a:pt x="4518611" y="27939"/>
                </a:lnTo>
                <a:lnTo>
                  <a:pt x="4538120" y="27939"/>
                </a:lnTo>
                <a:lnTo>
                  <a:pt x="4545220" y="26669"/>
                </a:lnTo>
                <a:close/>
              </a:path>
              <a:path w="6256655" h="1125220">
                <a:moveTo>
                  <a:pt x="3310807" y="25400"/>
                </a:moveTo>
                <a:lnTo>
                  <a:pt x="3138920" y="25400"/>
                </a:lnTo>
                <a:lnTo>
                  <a:pt x="3113721" y="26669"/>
                </a:lnTo>
                <a:lnTo>
                  <a:pt x="3302807" y="26669"/>
                </a:lnTo>
                <a:lnTo>
                  <a:pt x="3310807" y="25400"/>
                </a:lnTo>
                <a:close/>
              </a:path>
              <a:path w="6256655" h="1125220">
                <a:moveTo>
                  <a:pt x="3373546" y="25400"/>
                </a:moveTo>
                <a:lnTo>
                  <a:pt x="3344738" y="25400"/>
                </a:lnTo>
                <a:lnTo>
                  <a:pt x="3334666" y="26669"/>
                </a:lnTo>
                <a:lnTo>
                  <a:pt x="3390916" y="26669"/>
                </a:lnTo>
                <a:lnTo>
                  <a:pt x="3373546" y="25400"/>
                </a:lnTo>
                <a:close/>
              </a:path>
              <a:path w="6256655" h="1125220">
                <a:moveTo>
                  <a:pt x="3463578" y="25400"/>
                </a:moveTo>
                <a:lnTo>
                  <a:pt x="3456029" y="26669"/>
                </a:lnTo>
                <a:lnTo>
                  <a:pt x="3473085" y="26669"/>
                </a:lnTo>
                <a:lnTo>
                  <a:pt x="3463578" y="25400"/>
                </a:lnTo>
                <a:close/>
              </a:path>
              <a:path w="6256655" h="1125220">
                <a:moveTo>
                  <a:pt x="3876384" y="25400"/>
                </a:moveTo>
                <a:lnTo>
                  <a:pt x="3848765" y="25400"/>
                </a:lnTo>
                <a:lnTo>
                  <a:pt x="3841158" y="26669"/>
                </a:lnTo>
                <a:lnTo>
                  <a:pt x="3891563" y="26669"/>
                </a:lnTo>
                <a:lnTo>
                  <a:pt x="3876384" y="25400"/>
                </a:lnTo>
                <a:close/>
              </a:path>
              <a:path w="6256655" h="1125220">
                <a:moveTo>
                  <a:pt x="4251304" y="19050"/>
                </a:moveTo>
                <a:lnTo>
                  <a:pt x="4193516" y="19050"/>
                </a:lnTo>
                <a:lnTo>
                  <a:pt x="4206793" y="20319"/>
                </a:lnTo>
                <a:lnTo>
                  <a:pt x="4213374" y="21589"/>
                </a:lnTo>
                <a:lnTo>
                  <a:pt x="4192623" y="21589"/>
                </a:lnTo>
                <a:lnTo>
                  <a:pt x="4179709" y="22859"/>
                </a:lnTo>
                <a:lnTo>
                  <a:pt x="4170974" y="25400"/>
                </a:lnTo>
                <a:lnTo>
                  <a:pt x="4162756" y="26669"/>
                </a:lnTo>
                <a:lnTo>
                  <a:pt x="4180559" y="25400"/>
                </a:lnTo>
                <a:lnTo>
                  <a:pt x="4194727" y="25400"/>
                </a:lnTo>
                <a:lnTo>
                  <a:pt x="4206409" y="24129"/>
                </a:lnTo>
                <a:lnTo>
                  <a:pt x="4238054" y="20319"/>
                </a:lnTo>
                <a:lnTo>
                  <a:pt x="4251304" y="19050"/>
                </a:lnTo>
                <a:close/>
              </a:path>
              <a:path w="6256655" h="1125220">
                <a:moveTo>
                  <a:pt x="4258453" y="24129"/>
                </a:moveTo>
                <a:lnTo>
                  <a:pt x="4250252" y="24129"/>
                </a:lnTo>
                <a:lnTo>
                  <a:pt x="4249329" y="25400"/>
                </a:lnTo>
                <a:lnTo>
                  <a:pt x="4244127" y="26669"/>
                </a:lnTo>
                <a:lnTo>
                  <a:pt x="4253947" y="26669"/>
                </a:lnTo>
                <a:lnTo>
                  <a:pt x="4259266" y="25400"/>
                </a:lnTo>
                <a:lnTo>
                  <a:pt x="4261113" y="25400"/>
                </a:lnTo>
                <a:lnTo>
                  <a:pt x="4258453" y="24129"/>
                </a:lnTo>
                <a:close/>
              </a:path>
              <a:path w="6256655" h="1125220">
                <a:moveTo>
                  <a:pt x="4711651" y="20319"/>
                </a:moveTo>
                <a:lnTo>
                  <a:pt x="4658625" y="20319"/>
                </a:lnTo>
                <a:lnTo>
                  <a:pt x="4651957" y="21589"/>
                </a:lnTo>
                <a:lnTo>
                  <a:pt x="4601886" y="21589"/>
                </a:lnTo>
                <a:lnTo>
                  <a:pt x="4598362" y="24129"/>
                </a:lnTo>
                <a:lnTo>
                  <a:pt x="4585817" y="25400"/>
                </a:lnTo>
                <a:lnTo>
                  <a:pt x="4570472" y="25400"/>
                </a:lnTo>
                <a:lnTo>
                  <a:pt x="4558547" y="26669"/>
                </a:lnTo>
                <a:lnTo>
                  <a:pt x="4621246" y="26669"/>
                </a:lnTo>
                <a:lnTo>
                  <a:pt x="4612796" y="25400"/>
                </a:lnTo>
                <a:lnTo>
                  <a:pt x="4609279" y="24129"/>
                </a:lnTo>
                <a:lnTo>
                  <a:pt x="4606585" y="24129"/>
                </a:lnTo>
                <a:lnTo>
                  <a:pt x="4608579" y="22859"/>
                </a:lnTo>
                <a:lnTo>
                  <a:pt x="4667600" y="22859"/>
                </a:lnTo>
                <a:lnTo>
                  <a:pt x="4696830" y="21589"/>
                </a:lnTo>
                <a:lnTo>
                  <a:pt x="4711651" y="20319"/>
                </a:lnTo>
                <a:close/>
              </a:path>
              <a:path w="6256655" h="1125220">
                <a:moveTo>
                  <a:pt x="2640701" y="24129"/>
                </a:moveTo>
                <a:lnTo>
                  <a:pt x="2598476" y="24129"/>
                </a:lnTo>
                <a:lnTo>
                  <a:pt x="2589806" y="25400"/>
                </a:lnTo>
                <a:lnTo>
                  <a:pt x="2651104" y="25400"/>
                </a:lnTo>
                <a:lnTo>
                  <a:pt x="2640701" y="24129"/>
                </a:lnTo>
                <a:close/>
              </a:path>
              <a:path w="6256655" h="1125220">
                <a:moveTo>
                  <a:pt x="2821582" y="22859"/>
                </a:moveTo>
                <a:lnTo>
                  <a:pt x="2799199" y="22859"/>
                </a:lnTo>
                <a:lnTo>
                  <a:pt x="2777555" y="25400"/>
                </a:lnTo>
                <a:lnTo>
                  <a:pt x="2938121" y="25400"/>
                </a:lnTo>
                <a:lnTo>
                  <a:pt x="2930229" y="24129"/>
                </a:lnTo>
                <a:lnTo>
                  <a:pt x="2833833" y="24129"/>
                </a:lnTo>
                <a:lnTo>
                  <a:pt x="2821582" y="22859"/>
                </a:lnTo>
                <a:close/>
              </a:path>
              <a:path w="6256655" h="1125220">
                <a:moveTo>
                  <a:pt x="3294954" y="24129"/>
                </a:moveTo>
                <a:lnTo>
                  <a:pt x="3260513" y="24129"/>
                </a:lnTo>
                <a:lnTo>
                  <a:pt x="3163042" y="25400"/>
                </a:lnTo>
                <a:lnTo>
                  <a:pt x="3290188" y="25400"/>
                </a:lnTo>
                <a:lnTo>
                  <a:pt x="3294954" y="24129"/>
                </a:lnTo>
                <a:close/>
              </a:path>
              <a:path w="6256655" h="1125220">
                <a:moveTo>
                  <a:pt x="3692236" y="24129"/>
                </a:moveTo>
                <a:lnTo>
                  <a:pt x="3681153" y="25400"/>
                </a:lnTo>
                <a:lnTo>
                  <a:pt x="3704467" y="25400"/>
                </a:lnTo>
                <a:lnTo>
                  <a:pt x="3692236" y="24129"/>
                </a:lnTo>
                <a:close/>
              </a:path>
              <a:path w="6256655" h="1125220">
                <a:moveTo>
                  <a:pt x="2895033" y="17779"/>
                </a:moveTo>
                <a:lnTo>
                  <a:pt x="2881061" y="19050"/>
                </a:lnTo>
                <a:lnTo>
                  <a:pt x="2883540" y="19050"/>
                </a:lnTo>
                <a:lnTo>
                  <a:pt x="2878583" y="24129"/>
                </a:lnTo>
                <a:lnTo>
                  <a:pt x="2930229" y="24129"/>
                </a:lnTo>
                <a:lnTo>
                  <a:pt x="2906743" y="20319"/>
                </a:lnTo>
                <a:lnTo>
                  <a:pt x="2895033" y="17779"/>
                </a:lnTo>
                <a:close/>
              </a:path>
              <a:path w="6256655" h="1125220">
                <a:moveTo>
                  <a:pt x="4037053" y="21589"/>
                </a:moveTo>
                <a:lnTo>
                  <a:pt x="4011471" y="21589"/>
                </a:lnTo>
                <a:lnTo>
                  <a:pt x="4003743" y="22859"/>
                </a:lnTo>
                <a:lnTo>
                  <a:pt x="4000971" y="24129"/>
                </a:lnTo>
                <a:lnTo>
                  <a:pt x="4024256" y="24129"/>
                </a:lnTo>
                <a:lnTo>
                  <a:pt x="4022540" y="22859"/>
                </a:lnTo>
                <a:lnTo>
                  <a:pt x="4030350" y="22859"/>
                </a:lnTo>
                <a:lnTo>
                  <a:pt x="4037053" y="21589"/>
                </a:lnTo>
                <a:close/>
              </a:path>
              <a:path w="6256655" h="1125220">
                <a:moveTo>
                  <a:pt x="4653905" y="22859"/>
                </a:moveTo>
                <a:lnTo>
                  <a:pt x="4613581" y="22859"/>
                </a:lnTo>
                <a:lnTo>
                  <a:pt x="4620780" y="24129"/>
                </a:lnTo>
                <a:lnTo>
                  <a:pt x="4641299" y="24129"/>
                </a:lnTo>
                <a:lnTo>
                  <a:pt x="4653905" y="22859"/>
                </a:lnTo>
                <a:close/>
              </a:path>
              <a:path w="6256655" h="1125220">
                <a:moveTo>
                  <a:pt x="804266" y="13969"/>
                </a:moveTo>
                <a:lnTo>
                  <a:pt x="760130" y="13969"/>
                </a:lnTo>
                <a:lnTo>
                  <a:pt x="768630" y="15239"/>
                </a:lnTo>
                <a:lnTo>
                  <a:pt x="765462" y="16509"/>
                </a:lnTo>
                <a:lnTo>
                  <a:pt x="758796" y="19050"/>
                </a:lnTo>
                <a:lnTo>
                  <a:pt x="748835" y="20319"/>
                </a:lnTo>
                <a:lnTo>
                  <a:pt x="735785" y="20319"/>
                </a:lnTo>
                <a:lnTo>
                  <a:pt x="719850" y="21589"/>
                </a:lnTo>
                <a:lnTo>
                  <a:pt x="701233" y="21589"/>
                </a:lnTo>
                <a:lnTo>
                  <a:pt x="680139" y="22859"/>
                </a:lnTo>
                <a:lnTo>
                  <a:pt x="820905" y="22859"/>
                </a:lnTo>
                <a:lnTo>
                  <a:pt x="802730" y="21589"/>
                </a:lnTo>
                <a:lnTo>
                  <a:pt x="791485" y="20319"/>
                </a:lnTo>
                <a:lnTo>
                  <a:pt x="786171" y="19050"/>
                </a:lnTo>
                <a:lnTo>
                  <a:pt x="785790" y="17779"/>
                </a:lnTo>
                <a:lnTo>
                  <a:pt x="789345" y="16509"/>
                </a:lnTo>
                <a:lnTo>
                  <a:pt x="795836" y="15239"/>
                </a:lnTo>
                <a:lnTo>
                  <a:pt x="804266" y="13969"/>
                </a:lnTo>
                <a:close/>
              </a:path>
              <a:path w="6256655" h="1125220">
                <a:moveTo>
                  <a:pt x="2561307" y="21589"/>
                </a:moveTo>
                <a:lnTo>
                  <a:pt x="822937" y="21589"/>
                </a:lnTo>
                <a:lnTo>
                  <a:pt x="820905" y="22859"/>
                </a:lnTo>
                <a:lnTo>
                  <a:pt x="2571222" y="22859"/>
                </a:lnTo>
                <a:lnTo>
                  <a:pt x="2561307" y="21589"/>
                </a:lnTo>
                <a:close/>
              </a:path>
              <a:path w="6256655" h="1125220">
                <a:moveTo>
                  <a:pt x="2611780" y="21589"/>
                </a:moveTo>
                <a:lnTo>
                  <a:pt x="2561307" y="21589"/>
                </a:lnTo>
                <a:lnTo>
                  <a:pt x="2576782" y="22859"/>
                </a:lnTo>
                <a:lnTo>
                  <a:pt x="2601792" y="22859"/>
                </a:lnTo>
                <a:lnTo>
                  <a:pt x="2611780" y="21589"/>
                </a:lnTo>
                <a:close/>
              </a:path>
              <a:path w="6256655" h="1125220">
                <a:moveTo>
                  <a:pt x="4962214" y="11429"/>
                </a:moveTo>
                <a:lnTo>
                  <a:pt x="4947256" y="11429"/>
                </a:lnTo>
                <a:lnTo>
                  <a:pt x="4932294" y="12700"/>
                </a:lnTo>
                <a:lnTo>
                  <a:pt x="4863942" y="12700"/>
                </a:lnTo>
                <a:lnTo>
                  <a:pt x="4873768" y="13969"/>
                </a:lnTo>
                <a:lnTo>
                  <a:pt x="4784514" y="13969"/>
                </a:lnTo>
                <a:lnTo>
                  <a:pt x="4793133" y="15239"/>
                </a:lnTo>
                <a:lnTo>
                  <a:pt x="4803245" y="15239"/>
                </a:lnTo>
                <a:lnTo>
                  <a:pt x="4814435" y="16509"/>
                </a:lnTo>
                <a:lnTo>
                  <a:pt x="4824378" y="17779"/>
                </a:lnTo>
                <a:lnTo>
                  <a:pt x="4824378" y="20319"/>
                </a:lnTo>
                <a:lnTo>
                  <a:pt x="4809030" y="20319"/>
                </a:lnTo>
                <a:lnTo>
                  <a:pt x="4796667" y="21589"/>
                </a:lnTo>
                <a:lnTo>
                  <a:pt x="4744551" y="21589"/>
                </a:lnTo>
                <a:lnTo>
                  <a:pt x="4728529" y="22859"/>
                </a:lnTo>
                <a:lnTo>
                  <a:pt x="6002186" y="22859"/>
                </a:lnTo>
                <a:lnTo>
                  <a:pt x="5993341" y="21589"/>
                </a:lnTo>
                <a:lnTo>
                  <a:pt x="5982366" y="19050"/>
                </a:lnTo>
                <a:lnTo>
                  <a:pt x="5975799" y="17779"/>
                </a:lnTo>
                <a:lnTo>
                  <a:pt x="4988019" y="17779"/>
                </a:lnTo>
                <a:lnTo>
                  <a:pt x="4976254" y="15239"/>
                </a:lnTo>
                <a:lnTo>
                  <a:pt x="4965026" y="13969"/>
                </a:lnTo>
                <a:lnTo>
                  <a:pt x="4962214" y="11429"/>
                </a:lnTo>
                <a:close/>
              </a:path>
              <a:path w="6256655" h="1125220">
                <a:moveTo>
                  <a:pt x="2601168" y="20319"/>
                </a:moveTo>
                <a:lnTo>
                  <a:pt x="818630" y="20319"/>
                </a:lnTo>
                <a:lnTo>
                  <a:pt x="820801" y="21589"/>
                </a:lnTo>
                <a:lnTo>
                  <a:pt x="2602348" y="21589"/>
                </a:lnTo>
                <a:lnTo>
                  <a:pt x="2601168" y="20319"/>
                </a:lnTo>
                <a:close/>
              </a:path>
              <a:path w="6256655" h="1125220">
                <a:moveTo>
                  <a:pt x="4049608" y="19050"/>
                </a:moveTo>
                <a:lnTo>
                  <a:pt x="4016074" y="19050"/>
                </a:lnTo>
                <a:lnTo>
                  <a:pt x="4028195" y="20319"/>
                </a:lnTo>
                <a:lnTo>
                  <a:pt x="4036145" y="21589"/>
                </a:lnTo>
                <a:lnTo>
                  <a:pt x="4049004" y="21589"/>
                </a:lnTo>
                <a:lnTo>
                  <a:pt x="4051429" y="20319"/>
                </a:lnTo>
                <a:lnTo>
                  <a:pt x="4049608" y="19050"/>
                </a:lnTo>
                <a:close/>
              </a:path>
              <a:path w="6256655" h="1125220">
                <a:moveTo>
                  <a:pt x="4338740" y="12700"/>
                </a:moveTo>
                <a:lnTo>
                  <a:pt x="4282010" y="12700"/>
                </a:lnTo>
                <a:lnTo>
                  <a:pt x="4296285" y="13969"/>
                </a:lnTo>
                <a:lnTo>
                  <a:pt x="4313583" y="13969"/>
                </a:lnTo>
                <a:lnTo>
                  <a:pt x="4315000" y="15239"/>
                </a:lnTo>
                <a:lnTo>
                  <a:pt x="4321198" y="15239"/>
                </a:lnTo>
                <a:lnTo>
                  <a:pt x="4328634" y="16509"/>
                </a:lnTo>
                <a:lnTo>
                  <a:pt x="4290549" y="16509"/>
                </a:lnTo>
                <a:lnTo>
                  <a:pt x="4280688" y="17779"/>
                </a:lnTo>
                <a:lnTo>
                  <a:pt x="4273676" y="17779"/>
                </a:lnTo>
                <a:lnTo>
                  <a:pt x="4270372" y="20319"/>
                </a:lnTo>
                <a:lnTo>
                  <a:pt x="4271637" y="21589"/>
                </a:lnTo>
                <a:lnTo>
                  <a:pt x="4281652" y="21589"/>
                </a:lnTo>
                <a:lnTo>
                  <a:pt x="4285938" y="20319"/>
                </a:lnTo>
                <a:lnTo>
                  <a:pt x="4288333" y="19050"/>
                </a:lnTo>
                <a:lnTo>
                  <a:pt x="4342523" y="19050"/>
                </a:lnTo>
                <a:lnTo>
                  <a:pt x="4334992" y="17779"/>
                </a:lnTo>
                <a:lnTo>
                  <a:pt x="4331480" y="15239"/>
                </a:lnTo>
                <a:lnTo>
                  <a:pt x="4332544" y="13969"/>
                </a:lnTo>
                <a:lnTo>
                  <a:pt x="4338740" y="12700"/>
                </a:lnTo>
                <a:close/>
              </a:path>
              <a:path w="6256655" h="1125220">
                <a:moveTo>
                  <a:pt x="4782400" y="20319"/>
                </a:moveTo>
                <a:lnTo>
                  <a:pt x="4768357" y="20319"/>
                </a:lnTo>
                <a:lnTo>
                  <a:pt x="4757766" y="21589"/>
                </a:lnTo>
                <a:lnTo>
                  <a:pt x="4786218" y="21589"/>
                </a:lnTo>
                <a:lnTo>
                  <a:pt x="4782400" y="20319"/>
                </a:lnTo>
                <a:close/>
              </a:path>
              <a:path w="6256655" h="1125220">
                <a:moveTo>
                  <a:pt x="881760" y="19050"/>
                </a:moveTo>
                <a:lnTo>
                  <a:pt x="817080" y="19050"/>
                </a:lnTo>
                <a:lnTo>
                  <a:pt x="817057" y="20319"/>
                </a:lnTo>
                <a:lnTo>
                  <a:pt x="887655" y="20319"/>
                </a:lnTo>
                <a:lnTo>
                  <a:pt x="881760" y="19050"/>
                </a:lnTo>
                <a:close/>
              </a:path>
              <a:path w="6256655" h="1125220">
                <a:moveTo>
                  <a:pt x="923195" y="19050"/>
                </a:moveTo>
                <a:lnTo>
                  <a:pt x="902882" y="19050"/>
                </a:lnTo>
                <a:lnTo>
                  <a:pt x="897314" y="20319"/>
                </a:lnTo>
                <a:lnTo>
                  <a:pt x="940303" y="20319"/>
                </a:lnTo>
                <a:lnTo>
                  <a:pt x="923195" y="19050"/>
                </a:lnTo>
                <a:close/>
              </a:path>
              <a:path w="6256655" h="1125220">
                <a:moveTo>
                  <a:pt x="1064655" y="15239"/>
                </a:moveTo>
                <a:lnTo>
                  <a:pt x="874517" y="15239"/>
                </a:lnTo>
                <a:lnTo>
                  <a:pt x="869312" y="16509"/>
                </a:lnTo>
                <a:lnTo>
                  <a:pt x="925156" y="16509"/>
                </a:lnTo>
                <a:lnTo>
                  <a:pt x="936774" y="17779"/>
                </a:lnTo>
                <a:lnTo>
                  <a:pt x="963620" y="20319"/>
                </a:lnTo>
                <a:lnTo>
                  <a:pt x="2604328" y="20319"/>
                </a:lnTo>
                <a:lnTo>
                  <a:pt x="2608044" y="19050"/>
                </a:lnTo>
                <a:lnTo>
                  <a:pt x="2612770" y="19050"/>
                </a:lnTo>
                <a:lnTo>
                  <a:pt x="2621332" y="17779"/>
                </a:lnTo>
                <a:lnTo>
                  <a:pt x="1090298" y="17779"/>
                </a:lnTo>
                <a:lnTo>
                  <a:pt x="1079098" y="16509"/>
                </a:lnTo>
                <a:lnTo>
                  <a:pt x="1064655" y="15239"/>
                </a:lnTo>
                <a:close/>
              </a:path>
              <a:path w="6256655" h="1125220">
                <a:moveTo>
                  <a:pt x="4319128" y="19050"/>
                </a:moveTo>
                <a:lnTo>
                  <a:pt x="4292674" y="19050"/>
                </a:lnTo>
                <a:lnTo>
                  <a:pt x="4302325" y="20319"/>
                </a:lnTo>
                <a:lnTo>
                  <a:pt x="4319128" y="19050"/>
                </a:lnTo>
                <a:close/>
              </a:path>
              <a:path w="6256655" h="1125220">
                <a:moveTo>
                  <a:pt x="4533718" y="19050"/>
                </a:moveTo>
                <a:lnTo>
                  <a:pt x="4487694" y="19050"/>
                </a:lnTo>
                <a:lnTo>
                  <a:pt x="4486979" y="20319"/>
                </a:lnTo>
                <a:lnTo>
                  <a:pt x="4527068" y="20319"/>
                </a:lnTo>
                <a:lnTo>
                  <a:pt x="4533718" y="19050"/>
                </a:lnTo>
                <a:close/>
              </a:path>
              <a:path w="6256655" h="1125220">
                <a:moveTo>
                  <a:pt x="4739921" y="19050"/>
                </a:moveTo>
                <a:lnTo>
                  <a:pt x="4681428" y="19050"/>
                </a:lnTo>
                <a:lnTo>
                  <a:pt x="4682381" y="20319"/>
                </a:lnTo>
                <a:lnTo>
                  <a:pt x="4726133" y="20319"/>
                </a:lnTo>
                <a:lnTo>
                  <a:pt x="4739921" y="19050"/>
                </a:lnTo>
                <a:close/>
              </a:path>
              <a:path w="6256655" h="1125220">
                <a:moveTo>
                  <a:pt x="643009" y="13969"/>
                </a:moveTo>
                <a:lnTo>
                  <a:pt x="581991" y="13969"/>
                </a:lnTo>
                <a:lnTo>
                  <a:pt x="584689" y="16509"/>
                </a:lnTo>
                <a:lnTo>
                  <a:pt x="596907" y="17779"/>
                </a:lnTo>
                <a:lnTo>
                  <a:pt x="585940" y="19050"/>
                </a:lnTo>
                <a:lnTo>
                  <a:pt x="615882" y="19050"/>
                </a:lnTo>
                <a:lnTo>
                  <a:pt x="622832" y="17779"/>
                </a:lnTo>
                <a:lnTo>
                  <a:pt x="636834" y="17779"/>
                </a:lnTo>
                <a:lnTo>
                  <a:pt x="645645" y="15239"/>
                </a:lnTo>
                <a:lnTo>
                  <a:pt x="643009" y="13969"/>
                </a:lnTo>
                <a:close/>
              </a:path>
              <a:path w="6256655" h="1125220">
                <a:moveTo>
                  <a:pt x="872718" y="17779"/>
                </a:moveTo>
                <a:lnTo>
                  <a:pt x="825911" y="17779"/>
                </a:lnTo>
                <a:lnTo>
                  <a:pt x="819698" y="19050"/>
                </a:lnTo>
                <a:lnTo>
                  <a:pt x="877492" y="19050"/>
                </a:lnTo>
                <a:lnTo>
                  <a:pt x="872718" y="17779"/>
                </a:lnTo>
                <a:close/>
              </a:path>
              <a:path w="6256655" h="1125220">
                <a:moveTo>
                  <a:pt x="4006859" y="16509"/>
                </a:moveTo>
                <a:lnTo>
                  <a:pt x="3992090" y="16509"/>
                </a:lnTo>
                <a:lnTo>
                  <a:pt x="3995246" y="17779"/>
                </a:lnTo>
                <a:lnTo>
                  <a:pt x="4010118" y="17779"/>
                </a:lnTo>
                <a:lnTo>
                  <a:pt x="4010118" y="19050"/>
                </a:lnTo>
                <a:lnTo>
                  <a:pt x="4030630" y="19050"/>
                </a:lnTo>
                <a:lnTo>
                  <a:pt x="4022673" y="17779"/>
                </a:lnTo>
                <a:lnTo>
                  <a:pt x="4006859" y="16509"/>
                </a:lnTo>
                <a:close/>
              </a:path>
              <a:path w="6256655" h="1125220">
                <a:moveTo>
                  <a:pt x="4190823" y="17779"/>
                </a:moveTo>
                <a:lnTo>
                  <a:pt x="4169460" y="17779"/>
                </a:lnTo>
                <a:lnTo>
                  <a:pt x="4162614" y="19050"/>
                </a:lnTo>
                <a:lnTo>
                  <a:pt x="4204417" y="19050"/>
                </a:lnTo>
                <a:lnTo>
                  <a:pt x="4190823" y="17779"/>
                </a:lnTo>
                <a:close/>
              </a:path>
              <a:path w="6256655" h="1125220">
                <a:moveTo>
                  <a:pt x="4516539" y="17779"/>
                </a:moveTo>
                <a:lnTo>
                  <a:pt x="4493727" y="17779"/>
                </a:lnTo>
                <a:lnTo>
                  <a:pt x="4492732" y="19050"/>
                </a:lnTo>
                <a:lnTo>
                  <a:pt x="4531888" y="19050"/>
                </a:lnTo>
                <a:lnTo>
                  <a:pt x="4516539" y="17779"/>
                </a:lnTo>
                <a:close/>
              </a:path>
              <a:path w="6256655" h="1125220">
                <a:moveTo>
                  <a:pt x="4587755" y="13969"/>
                </a:moveTo>
                <a:lnTo>
                  <a:pt x="4531829" y="13969"/>
                </a:lnTo>
                <a:lnTo>
                  <a:pt x="4524943" y="15999"/>
                </a:lnTo>
                <a:lnTo>
                  <a:pt x="4531888" y="19050"/>
                </a:lnTo>
                <a:lnTo>
                  <a:pt x="4539051" y="19050"/>
                </a:lnTo>
                <a:lnTo>
                  <a:pt x="4543641" y="17779"/>
                </a:lnTo>
                <a:lnTo>
                  <a:pt x="4548063" y="17779"/>
                </a:lnTo>
                <a:lnTo>
                  <a:pt x="4552891" y="16509"/>
                </a:lnTo>
                <a:lnTo>
                  <a:pt x="4558700" y="16509"/>
                </a:lnTo>
                <a:lnTo>
                  <a:pt x="4566064" y="15239"/>
                </a:lnTo>
                <a:lnTo>
                  <a:pt x="4575558" y="15239"/>
                </a:lnTo>
                <a:lnTo>
                  <a:pt x="4587755" y="13969"/>
                </a:lnTo>
                <a:close/>
              </a:path>
              <a:path w="6256655" h="1125220">
                <a:moveTo>
                  <a:pt x="4684651" y="16509"/>
                </a:moveTo>
                <a:lnTo>
                  <a:pt x="4678186" y="17779"/>
                </a:lnTo>
                <a:lnTo>
                  <a:pt x="4677029" y="17779"/>
                </a:lnTo>
                <a:lnTo>
                  <a:pt x="4678877" y="19050"/>
                </a:lnTo>
                <a:lnTo>
                  <a:pt x="4707217" y="19050"/>
                </a:lnTo>
                <a:lnTo>
                  <a:pt x="4694920" y="17779"/>
                </a:lnTo>
                <a:lnTo>
                  <a:pt x="4684651" y="16509"/>
                </a:lnTo>
                <a:close/>
              </a:path>
              <a:path w="6256655" h="1125220">
                <a:moveTo>
                  <a:pt x="4758481" y="15239"/>
                </a:moveTo>
                <a:lnTo>
                  <a:pt x="4747537" y="15239"/>
                </a:lnTo>
                <a:lnTo>
                  <a:pt x="4707217" y="19050"/>
                </a:lnTo>
                <a:lnTo>
                  <a:pt x="4738932" y="19050"/>
                </a:lnTo>
                <a:lnTo>
                  <a:pt x="4742425" y="17779"/>
                </a:lnTo>
                <a:lnTo>
                  <a:pt x="4748262" y="16509"/>
                </a:lnTo>
                <a:lnTo>
                  <a:pt x="4758427" y="16509"/>
                </a:lnTo>
                <a:lnTo>
                  <a:pt x="4758481" y="15239"/>
                </a:lnTo>
                <a:close/>
              </a:path>
              <a:path w="6256655" h="1125220">
                <a:moveTo>
                  <a:pt x="2635546" y="15239"/>
                </a:moveTo>
                <a:lnTo>
                  <a:pt x="1081450" y="15239"/>
                </a:lnTo>
                <a:lnTo>
                  <a:pt x="1083121" y="16509"/>
                </a:lnTo>
                <a:lnTo>
                  <a:pt x="1087834" y="16509"/>
                </a:lnTo>
                <a:lnTo>
                  <a:pt x="1096584" y="17779"/>
                </a:lnTo>
                <a:lnTo>
                  <a:pt x="2621332" y="17779"/>
                </a:lnTo>
                <a:lnTo>
                  <a:pt x="2629894" y="16509"/>
                </a:lnTo>
                <a:lnTo>
                  <a:pt x="2635546" y="15239"/>
                </a:lnTo>
                <a:close/>
              </a:path>
              <a:path w="6256655" h="1125220">
                <a:moveTo>
                  <a:pt x="4208817" y="11429"/>
                </a:moveTo>
                <a:lnTo>
                  <a:pt x="4180688" y="13969"/>
                </a:lnTo>
                <a:lnTo>
                  <a:pt x="4198343" y="13969"/>
                </a:lnTo>
                <a:lnTo>
                  <a:pt x="4200497" y="15239"/>
                </a:lnTo>
                <a:lnTo>
                  <a:pt x="4201362" y="15239"/>
                </a:lnTo>
                <a:lnTo>
                  <a:pt x="4201731" y="16509"/>
                </a:lnTo>
                <a:lnTo>
                  <a:pt x="4202401" y="16509"/>
                </a:lnTo>
                <a:lnTo>
                  <a:pt x="4204165" y="17779"/>
                </a:lnTo>
                <a:lnTo>
                  <a:pt x="4223977" y="17779"/>
                </a:lnTo>
                <a:lnTo>
                  <a:pt x="4225899" y="15239"/>
                </a:lnTo>
                <a:lnTo>
                  <a:pt x="4223367" y="12700"/>
                </a:lnTo>
                <a:lnTo>
                  <a:pt x="4208817" y="11429"/>
                </a:lnTo>
                <a:close/>
              </a:path>
              <a:path w="6256655" h="1125220">
                <a:moveTo>
                  <a:pt x="5163267" y="12700"/>
                </a:moveTo>
                <a:lnTo>
                  <a:pt x="5088460" y="12700"/>
                </a:lnTo>
                <a:lnTo>
                  <a:pt x="5089601" y="13969"/>
                </a:lnTo>
                <a:lnTo>
                  <a:pt x="5089601" y="15239"/>
                </a:lnTo>
                <a:lnTo>
                  <a:pt x="5028598" y="15239"/>
                </a:lnTo>
                <a:lnTo>
                  <a:pt x="5016684" y="16509"/>
                </a:lnTo>
                <a:lnTo>
                  <a:pt x="4996452" y="16509"/>
                </a:lnTo>
                <a:lnTo>
                  <a:pt x="4988019" y="17779"/>
                </a:lnTo>
                <a:lnTo>
                  <a:pt x="5975799" y="17779"/>
                </a:lnTo>
                <a:lnTo>
                  <a:pt x="5969231" y="16509"/>
                </a:lnTo>
                <a:lnTo>
                  <a:pt x="5953907" y="13969"/>
                </a:lnTo>
                <a:lnTo>
                  <a:pt x="5154974" y="13969"/>
                </a:lnTo>
                <a:lnTo>
                  <a:pt x="5163267" y="12700"/>
                </a:lnTo>
                <a:close/>
              </a:path>
              <a:path w="6256655" h="1125220">
                <a:moveTo>
                  <a:pt x="4523213" y="15239"/>
                </a:moveTo>
                <a:lnTo>
                  <a:pt x="4523213" y="16509"/>
                </a:lnTo>
                <a:lnTo>
                  <a:pt x="4524943" y="15999"/>
                </a:lnTo>
                <a:lnTo>
                  <a:pt x="4523213" y="15239"/>
                </a:lnTo>
                <a:close/>
              </a:path>
              <a:path w="6256655" h="1125220">
                <a:moveTo>
                  <a:pt x="757223" y="12700"/>
                </a:moveTo>
                <a:lnTo>
                  <a:pt x="719111" y="12700"/>
                </a:lnTo>
                <a:lnTo>
                  <a:pt x="712979" y="13969"/>
                </a:lnTo>
                <a:lnTo>
                  <a:pt x="718717" y="15239"/>
                </a:lnTo>
                <a:lnTo>
                  <a:pt x="745957" y="15239"/>
                </a:lnTo>
                <a:lnTo>
                  <a:pt x="760130" y="13969"/>
                </a:lnTo>
                <a:lnTo>
                  <a:pt x="778695" y="13969"/>
                </a:lnTo>
                <a:lnTo>
                  <a:pt x="757223" y="12700"/>
                </a:lnTo>
                <a:close/>
              </a:path>
              <a:path w="6256655" h="1125220">
                <a:moveTo>
                  <a:pt x="948689" y="11429"/>
                </a:moveTo>
                <a:lnTo>
                  <a:pt x="885163" y="11429"/>
                </a:lnTo>
                <a:lnTo>
                  <a:pt x="878954" y="12700"/>
                </a:lnTo>
                <a:lnTo>
                  <a:pt x="876789" y="13969"/>
                </a:lnTo>
                <a:lnTo>
                  <a:pt x="919852" y="13969"/>
                </a:lnTo>
                <a:lnTo>
                  <a:pt x="911990" y="15239"/>
                </a:lnTo>
                <a:lnTo>
                  <a:pt x="972448" y="15239"/>
                </a:lnTo>
                <a:lnTo>
                  <a:pt x="972448" y="12700"/>
                </a:lnTo>
                <a:lnTo>
                  <a:pt x="953882" y="12700"/>
                </a:lnTo>
                <a:lnTo>
                  <a:pt x="948689" y="11429"/>
                </a:lnTo>
                <a:close/>
              </a:path>
              <a:path w="6256655" h="1125220">
                <a:moveTo>
                  <a:pt x="1071143" y="10159"/>
                </a:moveTo>
                <a:lnTo>
                  <a:pt x="1020611" y="10159"/>
                </a:lnTo>
                <a:lnTo>
                  <a:pt x="1023237" y="11429"/>
                </a:lnTo>
                <a:lnTo>
                  <a:pt x="1019882" y="12700"/>
                </a:lnTo>
                <a:lnTo>
                  <a:pt x="1012913" y="13969"/>
                </a:lnTo>
                <a:lnTo>
                  <a:pt x="1004697" y="15239"/>
                </a:lnTo>
                <a:lnTo>
                  <a:pt x="1048643" y="15239"/>
                </a:lnTo>
                <a:lnTo>
                  <a:pt x="1036894" y="13969"/>
                </a:lnTo>
                <a:lnTo>
                  <a:pt x="1038134" y="12700"/>
                </a:lnTo>
                <a:lnTo>
                  <a:pt x="1067375" y="12700"/>
                </a:lnTo>
                <a:lnTo>
                  <a:pt x="1066234" y="11429"/>
                </a:lnTo>
                <a:lnTo>
                  <a:pt x="1066992" y="11429"/>
                </a:lnTo>
                <a:lnTo>
                  <a:pt x="1071143" y="10159"/>
                </a:lnTo>
                <a:close/>
              </a:path>
              <a:path w="6256655" h="1125220">
                <a:moveTo>
                  <a:pt x="1116268" y="11429"/>
                </a:moveTo>
                <a:lnTo>
                  <a:pt x="1083809" y="11429"/>
                </a:lnTo>
                <a:lnTo>
                  <a:pt x="1085232" y="12700"/>
                </a:lnTo>
                <a:lnTo>
                  <a:pt x="1084710" y="13969"/>
                </a:lnTo>
                <a:lnTo>
                  <a:pt x="1081822" y="15239"/>
                </a:lnTo>
                <a:lnTo>
                  <a:pt x="2640653" y="15239"/>
                </a:lnTo>
                <a:lnTo>
                  <a:pt x="2644903" y="13969"/>
                </a:lnTo>
                <a:lnTo>
                  <a:pt x="1117322" y="13969"/>
                </a:lnTo>
                <a:lnTo>
                  <a:pt x="1113139" y="12700"/>
                </a:lnTo>
                <a:lnTo>
                  <a:pt x="1116268" y="11429"/>
                </a:lnTo>
                <a:close/>
              </a:path>
              <a:path w="6256655" h="1125220">
                <a:moveTo>
                  <a:pt x="997235" y="12700"/>
                </a:moveTo>
                <a:lnTo>
                  <a:pt x="972448" y="12700"/>
                </a:lnTo>
                <a:lnTo>
                  <a:pt x="994755" y="13969"/>
                </a:lnTo>
                <a:lnTo>
                  <a:pt x="997235" y="12700"/>
                </a:lnTo>
                <a:close/>
              </a:path>
              <a:path w="6256655" h="1125220">
                <a:moveTo>
                  <a:pt x="1069380" y="12700"/>
                </a:moveTo>
                <a:lnTo>
                  <a:pt x="1038134" y="12700"/>
                </a:lnTo>
                <a:lnTo>
                  <a:pt x="1049288" y="13969"/>
                </a:lnTo>
                <a:lnTo>
                  <a:pt x="1067257" y="13969"/>
                </a:lnTo>
                <a:lnTo>
                  <a:pt x="1069380" y="12700"/>
                </a:lnTo>
                <a:close/>
              </a:path>
              <a:path w="6256655" h="1125220">
                <a:moveTo>
                  <a:pt x="1274713" y="12700"/>
                </a:moveTo>
                <a:lnTo>
                  <a:pt x="1131845" y="12700"/>
                </a:lnTo>
                <a:lnTo>
                  <a:pt x="1117322" y="13969"/>
                </a:lnTo>
                <a:lnTo>
                  <a:pt x="1287755" y="13969"/>
                </a:lnTo>
                <a:lnTo>
                  <a:pt x="1274713" y="12700"/>
                </a:lnTo>
                <a:close/>
              </a:path>
              <a:path w="6256655" h="1125220">
                <a:moveTo>
                  <a:pt x="1352537" y="8889"/>
                </a:moveTo>
                <a:lnTo>
                  <a:pt x="1337593" y="10159"/>
                </a:lnTo>
                <a:lnTo>
                  <a:pt x="1263712" y="10159"/>
                </a:lnTo>
                <a:lnTo>
                  <a:pt x="1279496" y="11429"/>
                </a:lnTo>
                <a:lnTo>
                  <a:pt x="1293189" y="12700"/>
                </a:lnTo>
                <a:lnTo>
                  <a:pt x="1301892" y="13969"/>
                </a:lnTo>
                <a:lnTo>
                  <a:pt x="2647984" y="13969"/>
                </a:lnTo>
                <a:lnTo>
                  <a:pt x="2649586" y="12700"/>
                </a:lnTo>
                <a:lnTo>
                  <a:pt x="1377256" y="12700"/>
                </a:lnTo>
                <a:lnTo>
                  <a:pt x="1364118" y="11429"/>
                </a:lnTo>
                <a:lnTo>
                  <a:pt x="1353795" y="11429"/>
                </a:lnTo>
                <a:lnTo>
                  <a:pt x="1352537" y="8889"/>
                </a:lnTo>
                <a:close/>
              </a:path>
              <a:path w="6256655" h="1125220">
                <a:moveTo>
                  <a:pt x="2774373" y="10159"/>
                </a:moveTo>
                <a:lnTo>
                  <a:pt x="2751983" y="10159"/>
                </a:lnTo>
                <a:lnTo>
                  <a:pt x="2754647" y="11429"/>
                </a:lnTo>
                <a:lnTo>
                  <a:pt x="2749690" y="12700"/>
                </a:lnTo>
                <a:lnTo>
                  <a:pt x="2764561" y="13969"/>
                </a:lnTo>
                <a:lnTo>
                  <a:pt x="2774373" y="10159"/>
                </a:lnTo>
                <a:close/>
              </a:path>
              <a:path w="6256655" h="1125220">
                <a:moveTo>
                  <a:pt x="4036168" y="8889"/>
                </a:moveTo>
                <a:lnTo>
                  <a:pt x="4021914" y="10159"/>
                </a:lnTo>
                <a:lnTo>
                  <a:pt x="3981025" y="10159"/>
                </a:lnTo>
                <a:lnTo>
                  <a:pt x="3993819" y="11429"/>
                </a:lnTo>
                <a:lnTo>
                  <a:pt x="4006743" y="13969"/>
                </a:lnTo>
                <a:lnTo>
                  <a:pt x="4023751" y="13969"/>
                </a:lnTo>
                <a:lnTo>
                  <a:pt x="4014042" y="12700"/>
                </a:lnTo>
                <a:lnTo>
                  <a:pt x="4013413" y="12700"/>
                </a:lnTo>
                <a:lnTo>
                  <a:pt x="4018587" y="11429"/>
                </a:lnTo>
                <a:lnTo>
                  <a:pt x="4026289" y="11429"/>
                </a:lnTo>
                <a:lnTo>
                  <a:pt x="4033241" y="10159"/>
                </a:lnTo>
                <a:lnTo>
                  <a:pt x="4036168" y="8889"/>
                </a:lnTo>
                <a:close/>
              </a:path>
              <a:path w="6256655" h="1125220">
                <a:moveTo>
                  <a:pt x="4565659" y="12700"/>
                </a:moveTo>
                <a:lnTo>
                  <a:pt x="4479836" y="12700"/>
                </a:lnTo>
                <a:lnTo>
                  <a:pt x="4481074" y="13969"/>
                </a:lnTo>
                <a:lnTo>
                  <a:pt x="4578266" y="13969"/>
                </a:lnTo>
                <a:lnTo>
                  <a:pt x="4565659" y="12700"/>
                </a:lnTo>
                <a:close/>
              </a:path>
              <a:path w="6256655" h="1125220">
                <a:moveTo>
                  <a:pt x="4799868" y="11429"/>
                </a:moveTo>
                <a:lnTo>
                  <a:pt x="4771748" y="11429"/>
                </a:lnTo>
                <a:lnTo>
                  <a:pt x="4773407" y="12700"/>
                </a:lnTo>
                <a:lnTo>
                  <a:pt x="4777800" y="13969"/>
                </a:lnTo>
                <a:lnTo>
                  <a:pt x="4857298" y="13969"/>
                </a:lnTo>
                <a:lnTo>
                  <a:pt x="4843151" y="12700"/>
                </a:lnTo>
                <a:lnTo>
                  <a:pt x="4798351" y="12700"/>
                </a:lnTo>
                <a:lnTo>
                  <a:pt x="4799868" y="11429"/>
                </a:lnTo>
                <a:close/>
              </a:path>
              <a:path w="6256655" h="1125220">
                <a:moveTo>
                  <a:pt x="5134783" y="10159"/>
                </a:moveTo>
                <a:lnTo>
                  <a:pt x="4992104" y="10159"/>
                </a:lnTo>
                <a:lnTo>
                  <a:pt x="4996845" y="12700"/>
                </a:lnTo>
                <a:lnTo>
                  <a:pt x="5007578" y="13969"/>
                </a:lnTo>
                <a:lnTo>
                  <a:pt x="5026603" y="13969"/>
                </a:lnTo>
                <a:lnTo>
                  <a:pt x="5036574" y="12700"/>
                </a:lnTo>
                <a:lnTo>
                  <a:pt x="5167676" y="12700"/>
                </a:lnTo>
                <a:lnTo>
                  <a:pt x="5168738" y="11429"/>
                </a:lnTo>
                <a:lnTo>
                  <a:pt x="5157188" y="11429"/>
                </a:lnTo>
                <a:lnTo>
                  <a:pt x="5134783" y="10159"/>
                </a:lnTo>
                <a:close/>
              </a:path>
              <a:path w="6256655" h="1125220">
                <a:moveTo>
                  <a:pt x="5347826" y="8889"/>
                </a:moveTo>
                <a:lnTo>
                  <a:pt x="5294676" y="8889"/>
                </a:lnTo>
                <a:lnTo>
                  <a:pt x="5282340" y="10159"/>
                </a:lnTo>
                <a:lnTo>
                  <a:pt x="5271772" y="10159"/>
                </a:lnTo>
                <a:lnTo>
                  <a:pt x="5262420" y="11429"/>
                </a:lnTo>
                <a:lnTo>
                  <a:pt x="5253729" y="12700"/>
                </a:lnTo>
                <a:lnTo>
                  <a:pt x="5189425" y="12700"/>
                </a:lnTo>
                <a:lnTo>
                  <a:pt x="5182903" y="13969"/>
                </a:lnTo>
                <a:lnTo>
                  <a:pt x="5953907" y="13969"/>
                </a:lnTo>
                <a:lnTo>
                  <a:pt x="5916568" y="11429"/>
                </a:lnTo>
                <a:lnTo>
                  <a:pt x="5374903" y="11429"/>
                </a:lnTo>
                <a:lnTo>
                  <a:pt x="5347826" y="8889"/>
                </a:lnTo>
                <a:close/>
              </a:path>
              <a:path w="6256655" h="1125220">
                <a:moveTo>
                  <a:pt x="955181" y="10159"/>
                </a:moveTo>
                <a:lnTo>
                  <a:pt x="947029" y="11429"/>
                </a:lnTo>
                <a:lnTo>
                  <a:pt x="957089" y="11429"/>
                </a:lnTo>
                <a:lnTo>
                  <a:pt x="953882" y="12700"/>
                </a:lnTo>
                <a:lnTo>
                  <a:pt x="978085" y="12700"/>
                </a:lnTo>
                <a:lnTo>
                  <a:pt x="964801" y="11429"/>
                </a:lnTo>
                <a:lnTo>
                  <a:pt x="955181" y="10159"/>
                </a:lnTo>
                <a:close/>
              </a:path>
              <a:path w="6256655" h="1125220">
                <a:moveTo>
                  <a:pt x="1245639" y="11429"/>
                </a:moveTo>
                <a:lnTo>
                  <a:pt x="1165677" y="11429"/>
                </a:lnTo>
                <a:lnTo>
                  <a:pt x="1143652" y="12700"/>
                </a:lnTo>
                <a:lnTo>
                  <a:pt x="1250512" y="12700"/>
                </a:lnTo>
                <a:lnTo>
                  <a:pt x="1245639" y="11429"/>
                </a:lnTo>
                <a:close/>
              </a:path>
              <a:path w="6256655" h="1125220">
                <a:moveTo>
                  <a:pt x="1423426" y="8889"/>
                </a:moveTo>
                <a:lnTo>
                  <a:pt x="1377467" y="8889"/>
                </a:lnTo>
                <a:lnTo>
                  <a:pt x="1386409" y="10159"/>
                </a:lnTo>
                <a:lnTo>
                  <a:pt x="1392217" y="11429"/>
                </a:lnTo>
                <a:lnTo>
                  <a:pt x="1393024" y="12700"/>
                </a:lnTo>
                <a:lnTo>
                  <a:pt x="2599888" y="12700"/>
                </a:lnTo>
                <a:lnTo>
                  <a:pt x="2590950" y="11429"/>
                </a:lnTo>
                <a:lnTo>
                  <a:pt x="1456481" y="11429"/>
                </a:lnTo>
                <a:lnTo>
                  <a:pt x="1449921" y="10159"/>
                </a:lnTo>
                <a:lnTo>
                  <a:pt x="1438304" y="10159"/>
                </a:lnTo>
                <a:lnTo>
                  <a:pt x="1423426" y="8889"/>
                </a:lnTo>
                <a:close/>
              </a:path>
              <a:path w="6256655" h="1125220">
                <a:moveTo>
                  <a:pt x="2624513" y="8889"/>
                </a:moveTo>
                <a:lnTo>
                  <a:pt x="2624008" y="11429"/>
                </a:lnTo>
                <a:lnTo>
                  <a:pt x="2615768" y="12700"/>
                </a:lnTo>
                <a:lnTo>
                  <a:pt x="2649586" y="12700"/>
                </a:lnTo>
                <a:lnTo>
                  <a:pt x="2649397" y="11429"/>
                </a:lnTo>
                <a:lnTo>
                  <a:pt x="2647107" y="11429"/>
                </a:lnTo>
                <a:lnTo>
                  <a:pt x="2642403" y="10159"/>
                </a:lnTo>
                <a:lnTo>
                  <a:pt x="2634976" y="10159"/>
                </a:lnTo>
                <a:lnTo>
                  <a:pt x="2624513" y="8889"/>
                </a:lnTo>
                <a:close/>
              </a:path>
              <a:path w="6256655" h="1125220">
                <a:moveTo>
                  <a:pt x="4291360" y="11429"/>
                </a:moveTo>
                <a:lnTo>
                  <a:pt x="4267196" y="11429"/>
                </a:lnTo>
                <a:lnTo>
                  <a:pt x="4267717" y="12700"/>
                </a:lnTo>
                <a:lnTo>
                  <a:pt x="4297058" y="12700"/>
                </a:lnTo>
                <a:lnTo>
                  <a:pt x="4291360" y="11429"/>
                </a:lnTo>
                <a:close/>
              </a:path>
              <a:path w="6256655" h="1125220">
                <a:moveTo>
                  <a:pt x="4496928" y="10159"/>
                </a:moveTo>
                <a:lnTo>
                  <a:pt x="4495947" y="12700"/>
                </a:lnTo>
                <a:lnTo>
                  <a:pt x="4520862" y="12700"/>
                </a:lnTo>
                <a:lnTo>
                  <a:pt x="4507520" y="11429"/>
                </a:lnTo>
                <a:lnTo>
                  <a:pt x="4496928" y="10159"/>
                </a:lnTo>
                <a:close/>
              </a:path>
              <a:path w="6256655" h="1125220">
                <a:moveTo>
                  <a:pt x="4806648" y="8889"/>
                </a:moveTo>
                <a:lnTo>
                  <a:pt x="4800727" y="8889"/>
                </a:lnTo>
                <a:lnTo>
                  <a:pt x="4787312" y="10159"/>
                </a:lnTo>
                <a:lnTo>
                  <a:pt x="4778286" y="10159"/>
                </a:lnTo>
                <a:lnTo>
                  <a:pt x="4773236" y="11429"/>
                </a:lnTo>
                <a:lnTo>
                  <a:pt x="4799868" y="11429"/>
                </a:lnTo>
                <a:lnTo>
                  <a:pt x="4798351" y="12700"/>
                </a:lnTo>
                <a:lnTo>
                  <a:pt x="4801200" y="11429"/>
                </a:lnTo>
                <a:lnTo>
                  <a:pt x="4805385" y="10159"/>
                </a:lnTo>
                <a:lnTo>
                  <a:pt x="4806648" y="8889"/>
                </a:lnTo>
                <a:close/>
              </a:path>
              <a:path w="6256655" h="1125220">
                <a:moveTo>
                  <a:pt x="4854736" y="10159"/>
                </a:moveTo>
                <a:lnTo>
                  <a:pt x="4822725" y="10159"/>
                </a:lnTo>
                <a:lnTo>
                  <a:pt x="4813164" y="11429"/>
                </a:lnTo>
                <a:lnTo>
                  <a:pt x="4801200" y="11429"/>
                </a:lnTo>
                <a:lnTo>
                  <a:pt x="4798351" y="12700"/>
                </a:lnTo>
                <a:lnTo>
                  <a:pt x="4843151" y="12700"/>
                </a:lnTo>
                <a:lnTo>
                  <a:pt x="4835666" y="11429"/>
                </a:lnTo>
                <a:lnTo>
                  <a:pt x="4854736" y="10159"/>
                </a:lnTo>
                <a:close/>
              </a:path>
              <a:path w="6256655" h="1125220">
                <a:moveTo>
                  <a:pt x="4903350" y="11429"/>
                </a:moveTo>
                <a:lnTo>
                  <a:pt x="4856340" y="11429"/>
                </a:lnTo>
                <a:lnTo>
                  <a:pt x="4848302" y="12700"/>
                </a:lnTo>
                <a:lnTo>
                  <a:pt x="4917576" y="12700"/>
                </a:lnTo>
                <a:lnTo>
                  <a:pt x="4903350" y="11429"/>
                </a:lnTo>
                <a:close/>
              </a:path>
              <a:path w="6256655" h="1125220">
                <a:moveTo>
                  <a:pt x="5222438" y="10159"/>
                </a:moveTo>
                <a:lnTo>
                  <a:pt x="5201174" y="10159"/>
                </a:lnTo>
                <a:lnTo>
                  <a:pt x="5196731" y="11429"/>
                </a:lnTo>
                <a:lnTo>
                  <a:pt x="5193425" y="12700"/>
                </a:lnTo>
                <a:lnTo>
                  <a:pt x="5245148" y="12700"/>
                </a:lnTo>
                <a:lnTo>
                  <a:pt x="5250802" y="11429"/>
                </a:lnTo>
                <a:lnTo>
                  <a:pt x="5234784" y="11429"/>
                </a:lnTo>
                <a:lnTo>
                  <a:pt x="5222438" y="10159"/>
                </a:lnTo>
                <a:close/>
              </a:path>
              <a:path w="6256655" h="1125220">
                <a:moveTo>
                  <a:pt x="1098430" y="8889"/>
                </a:moveTo>
                <a:lnTo>
                  <a:pt x="1083151" y="10159"/>
                </a:lnTo>
                <a:lnTo>
                  <a:pt x="1071143" y="10159"/>
                </a:lnTo>
                <a:lnTo>
                  <a:pt x="1079445" y="11429"/>
                </a:lnTo>
                <a:lnTo>
                  <a:pt x="1099762" y="11429"/>
                </a:lnTo>
                <a:lnTo>
                  <a:pt x="1098430" y="8889"/>
                </a:lnTo>
                <a:close/>
              </a:path>
              <a:path w="6256655" h="1125220">
                <a:moveTo>
                  <a:pt x="1132040" y="10159"/>
                </a:moveTo>
                <a:lnTo>
                  <a:pt x="1123193" y="10159"/>
                </a:lnTo>
                <a:lnTo>
                  <a:pt x="1110090" y="11429"/>
                </a:lnTo>
                <a:lnTo>
                  <a:pt x="1121225" y="11429"/>
                </a:lnTo>
                <a:lnTo>
                  <a:pt x="1132040" y="10159"/>
                </a:lnTo>
                <a:close/>
              </a:path>
              <a:path w="6256655" h="1125220">
                <a:moveTo>
                  <a:pt x="1469677" y="8889"/>
                </a:moveTo>
                <a:lnTo>
                  <a:pt x="1456425" y="8889"/>
                </a:lnTo>
                <a:lnTo>
                  <a:pt x="1460218" y="10159"/>
                </a:lnTo>
                <a:lnTo>
                  <a:pt x="1462409" y="11429"/>
                </a:lnTo>
                <a:lnTo>
                  <a:pt x="2587750" y="11429"/>
                </a:lnTo>
                <a:lnTo>
                  <a:pt x="2589079" y="10159"/>
                </a:lnTo>
                <a:lnTo>
                  <a:pt x="1482674" y="10159"/>
                </a:lnTo>
                <a:lnTo>
                  <a:pt x="1469677" y="8889"/>
                </a:lnTo>
                <a:close/>
              </a:path>
              <a:path w="6256655" h="1125220">
                <a:moveTo>
                  <a:pt x="2771422" y="7619"/>
                </a:moveTo>
                <a:lnTo>
                  <a:pt x="2729343" y="7619"/>
                </a:lnTo>
                <a:lnTo>
                  <a:pt x="2732357" y="8889"/>
                </a:lnTo>
                <a:lnTo>
                  <a:pt x="2723339" y="8889"/>
                </a:lnTo>
                <a:lnTo>
                  <a:pt x="2713890" y="10159"/>
                </a:lnTo>
                <a:lnTo>
                  <a:pt x="2729174" y="11429"/>
                </a:lnTo>
                <a:lnTo>
                  <a:pt x="2741522" y="11429"/>
                </a:lnTo>
                <a:lnTo>
                  <a:pt x="2751983" y="10159"/>
                </a:lnTo>
                <a:lnTo>
                  <a:pt x="2774373" y="10159"/>
                </a:lnTo>
                <a:lnTo>
                  <a:pt x="2771422" y="7619"/>
                </a:lnTo>
                <a:close/>
              </a:path>
              <a:path w="6256655" h="1125220">
                <a:moveTo>
                  <a:pt x="4280956" y="10159"/>
                </a:moveTo>
                <a:lnTo>
                  <a:pt x="4254961" y="10159"/>
                </a:lnTo>
                <a:lnTo>
                  <a:pt x="4263677" y="11429"/>
                </a:lnTo>
                <a:lnTo>
                  <a:pt x="4287267" y="11429"/>
                </a:lnTo>
                <a:lnTo>
                  <a:pt x="4280956" y="10159"/>
                </a:lnTo>
                <a:close/>
              </a:path>
              <a:path w="6256655" h="1125220">
                <a:moveTo>
                  <a:pt x="5425319" y="3809"/>
                </a:moveTo>
                <a:lnTo>
                  <a:pt x="5408210" y="3809"/>
                </a:lnTo>
                <a:lnTo>
                  <a:pt x="5404998" y="5079"/>
                </a:lnTo>
                <a:lnTo>
                  <a:pt x="5384035" y="5079"/>
                </a:lnTo>
                <a:lnTo>
                  <a:pt x="5387512" y="7619"/>
                </a:lnTo>
                <a:lnTo>
                  <a:pt x="5387093" y="10159"/>
                </a:lnTo>
                <a:lnTo>
                  <a:pt x="5374903" y="11429"/>
                </a:lnTo>
                <a:lnTo>
                  <a:pt x="5525649" y="11429"/>
                </a:lnTo>
                <a:lnTo>
                  <a:pt x="5514783" y="10159"/>
                </a:lnTo>
                <a:lnTo>
                  <a:pt x="5489176" y="10159"/>
                </a:lnTo>
                <a:lnTo>
                  <a:pt x="5486786" y="8889"/>
                </a:lnTo>
                <a:lnTo>
                  <a:pt x="5463522" y="8889"/>
                </a:lnTo>
                <a:lnTo>
                  <a:pt x="5451452" y="7619"/>
                </a:lnTo>
                <a:lnTo>
                  <a:pt x="5431748" y="7619"/>
                </a:lnTo>
                <a:lnTo>
                  <a:pt x="5425202" y="6350"/>
                </a:lnTo>
                <a:lnTo>
                  <a:pt x="5421586" y="6350"/>
                </a:lnTo>
                <a:lnTo>
                  <a:pt x="5421444" y="5079"/>
                </a:lnTo>
                <a:lnTo>
                  <a:pt x="5425319" y="3809"/>
                </a:lnTo>
                <a:close/>
              </a:path>
              <a:path w="6256655" h="1125220">
                <a:moveTo>
                  <a:pt x="5578086" y="5079"/>
                </a:moveTo>
                <a:lnTo>
                  <a:pt x="5531842" y="5079"/>
                </a:lnTo>
                <a:lnTo>
                  <a:pt x="5517306" y="6350"/>
                </a:lnTo>
                <a:lnTo>
                  <a:pt x="5528334" y="7619"/>
                </a:lnTo>
                <a:lnTo>
                  <a:pt x="5528334" y="10159"/>
                </a:lnTo>
                <a:lnTo>
                  <a:pt x="5535770" y="11429"/>
                </a:lnTo>
                <a:lnTo>
                  <a:pt x="5907080" y="11429"/>
                </a:lnTo>
                <a:lnTo>
                  <a:pt x="5901047" y="10159"/>
                </a:lnTo>
                <a:lnTo>
                  <a:pt x="5811912" y="10159"/>
                </a:lnTo>
                <a:lnTo>
                  <a:pt x="5805280" y="8889"/>
                </a:lnTo>
                <a:lnTo>
                  <a:pt x="5600056" y="8889"/>
                </a:lnTo>
                <a:lnTo>
                  <a:pt x="5586617" y="7619"/>
                </a:lnTo>
                <a:lnTo>
                  <a:pt x="5623280" y="7619"/>
                </a:lnTo>
                <a:lnTo>
                  <a:pt x="5626618" y="6350"/>
                </a:lnTo>
                <a:lnTo>
                  <a:pt x="5595968" y="6350"/>
                </a:lnTo>
                <a:lnTo>
                  <a:pt x="5578086" y="5079"/>
                </a:lnTo>
                <a:close/>
              </a:path>
              <a:path w="6256655" h="1125220">
                <a:moveTo>
                  <a:pt x="1772849" y="8889"/>
                </a:moveTo>
                <a:lnTo>
                  <a:pt x="1536325" y="8889"/>
                </a:lnTo>
                <a:lnTo>
                  <a:pt x="1523362" y="10159"/>
                </a:lnTo>
                <a:lnTo>
                  <a:pt x="1760209" y="10159"/>
                </a:lnTo>
                <a:lnTo>
                  <a:pt x="1772849" y="8889"/>
                </a:lnTo>
                <a:close/>
              </a:path>
              <a:path w="6256655" h="1125220">
                <a:moveTo>
                  <a:pt x="1814990" y="8889"/>
                </a:moveTo>
                <a:lnTo>
                  <a:pt x="1800249" y="8889"/>
                </a:lnTo>
                <a:lnTo>
                  <a:pt x="1783710" y="10159"/>
                </a:lnTo>
                <a:lnTo>
                  <a:pt x="1824187" y="10159"/>
                </a:lnTo>
                <a:lnTo>
                  <a:pt x="1814990" y="8889"/>
                </a:lnTo>
                <a:close/>
              </a:path>
              <a:path w="6256655" h="1125220">
                <a:moveTo>
                  <a:pt x="1922397" y="8889"/>
                </a:moveTo>
                <a:lnTo>
                  <a:pt x="1830523" y="8889"/>
                </a:lnTo>
                <a:lnTo>
                  <a:pt x="1824187" y="10159"/>
                </a:lnTo>
                <a:lnTo>
                  <a:pt x="1938665" y="10159"/>
                </a:lnTo>
                <a:lnTo>
                  <a:pt x="1922397" y="8889"/>
                </a:lnTo>
                <a:close/>
              </a:path>
              <a:path w="6256655" h="1125220">
                <a:moveTo>
                  <a:pt x="2600502" y="8889"/>
                </a:moveTo>
                <a:lnTo>
                  <a:pt x="1949467" y="8889"/>
                </a:lnTo>
                <a:lnTo>
                  <a:pt x="1938665" y="10159"/>
                </a:lnTo>
                <a:lnTo>
                  <a:pt x="2593732" y="10159"/>
                </a:lnTo>
                <a:lnTo>
                  <a:pt x="2600502" y="8889"/>
                </a:lnTo>
                <a:close/>
              </a:path>
              <a:path w="6256655" h="1125220">
                <a:moveTo>
                  <a:pt x="4265137" y="8889"/>
                </a:moveTo>
                <a:lnTo>
                  <a:pt x="4256206" y="8889"/>
                </a:lnTo>
                <a:lnTo>
                  <a:pt x="4253423" y="10159"/>
                </a:lnTo>
                <a:lnTo>
                  <a:pt x="4272238" y="10159"/>
                </a:lnTo>
                <a:lnTo>
                  <a:pt x="4265137" y="8889"/>
                </a:lnTo>
                <a:close/>
              </a:path>
              <a:path w="6256655" h="1125220">
                <a:moveTo>
                  <a:pt x="4906040" y="6350"/>
                </a:moveTo>
                <a:lnTo>
                  <a:pt x="4901295" y="7619"/>
                </a:lnTo>
                <a:lnTo>
                  <a:pt x="4892405" y="8889"/>
                </a:lnTo>
                <a:lnTo>
                  <a:pt x="4850236" y="8889"/>
                </a:lnTo>
                <a:lnTo>
                  <a:pt x="4842329" y="10159"/>
                </a:lnTo>
                <a:lnTo>
                  <a:pt x="4889079" y="10159"/>
                </a:lnTo>
                <a:lnTo>
                  <a:pt x="4893513" y="8889"/>
                </a:lnTo>
                <a:lnTo>
                  <a:pt x="4906566" y="7619"/>
                </a:lnTo>
                <a:lnTo>
                  <a:pt x="4911614" y="7619"/>
                </a:lnTo>
                <a:lnTo>
                  <a:pt x="4906040" y="6350"/>
                </a:lnTo>
                <a:close/>
              </a:path>
              <a:path w="6256655" h="1125220">
                <a:moveTo>
                  <a:pt x="5113011" y="8889"/>
                </a:moveTo>
                <a:lnTo>
                  <a:pt x="5063059" y="8889"/>
                </a:lnTo>
                <a:lnTo>
                  <a:pt x="5053693" y="10159"/>
                </a:lnTo>
                <a:lnTo>
                  <a:pt x="5115980" y="10159"/>
                </a:lnTo>
                <a:lnTo>
                  <a:pt x="5113011" y="8889"/>
                </a:lnTo>
                <a:close/>
              </a:path>
              <a:path w="6256655" h="1125220">
                <a:moveTo>
                  <a:pt x="5897689" y="8889"/>
                </a:moveTo>
                <a:lnTo>
                  <a:pt x="5858999" y="8889"/>
                </a:lnTo>
                <a:lnTo>
                  <a:pt x="5843199" y="10159"/>
                </a:lnTo>
                <a:lnTo>
                  <a:pt x="5901047" y="10159"/>
                </a:lnTo>
                <a:lnTo>
                  <a:pt x="5897689" y="8889"/>
                </a:lnTo>
                <a:close/>
              </a:path>
              <a:path w="6256655" h="1125220">
                <a:moveTo>
                  <a:pt x="1576704" y="7619"/>
                </a:moveTo>
                <a:lnTo>
                  <a:pt x="1559252" y="7619"/>
                </a:lnTo>
                <a:lnTo>
                  <a:pt x="1548405" y="8889"/>
                </a:lnTo>
                <a:lnTo>
                  <a:pt x="1587005" y="8889"/>
                </a:lnTo>
                <a:lnTo>
                  <a:pt x="1576704" y="7619"/>
                </a:lnTo>
                <a:close/>
              </a:path>
              <a:path w="6256655" h="1125220">
                <a:moveTo>
                  <a:pt x="1783485" y="7619"/>
                </a:moveTo>
                <a:lnTo>
                  <a:pt x="1736419" y="7619"/>
                </a:lnTo>
                <a:lnTo>
                  <a:pt x="1722075" y="8889"/>
                </a:lnTo>
                <a:lnTo>
                  <a:pt x="1781296" y="8889"/>
                </a:lnTo>
                <a:lnTo>
                  <a:pt x="1783485" y="7619"/>
                </a:lnTo>
                <a:close/>
              </a:path>
              <a:path w="6256655" h="1125220">
                <a:moveTo>
                  <a:pt x="1890699" y="7619"/>
                </a:moveTo>
                <a:lnTo>
                  <a:pt x="1849805" y="7619"/>
                </a:lnTo>
                <a:lnTo>
                  <a:pt x="1839163" y="8889"/>
                </a:lnTo>
                <a:lnTo>
                  <a:pt x="1906307" y="8889"/>
                </a:lnTo>
                <a:lnTo>
                  <a:pt x="1890699" y="7619"/>
                </a:lnTo>
                <a:close/>
              </a:path>
              <a:path w="6256655" h="1125220">
                <a:moveTo>
                  <a:pt x="2052935" y="6350"/>
                </a:moveTo>
                <a:lnTo>
                  <a:pt x="2011251" y="6350"/>
                </a:lnTo>
                <a:lnTo>
                  <a:pt x="1994744" y="7619"/>
                </a:lnTo>
                <a:lnTo>
                  <a:pt x="1978369" y="7619"/>
                </a:lnTo>
                <a:lnTo>
                  <a:pt x="1962989" y="8889"/>
                </a:lnTo>
                <a:lnTo>
                  <a:pt x="2065562" y="8889"/>
                </a:lnTo>
                <a:lnTo>
                  <a:pt x="2061340" y="7619"/>
                </a:lnTo>
                <a:lnTo>
                  <a:pt x="2052935" y="6350"/>
                </a:lnTo>
                <a:close/>
              </a:path>
              <a:path w="6256655" h="1125220">
                <a:moveTo>
                  <a:pt x="2574080" y="7619"/>
                </a:moveTo>
                <a:lnTo>
                  <a:pt x="2091299" y="7619"/>
                </a:lnTo>
                <a:lnTo>
                  <a:pt x="2065562" y="8889"/>
                </a:lnTo>
                <a:lnTo>
                  <a:pt x="2595819" y="8889"/>
                </a:lnTo>
                <a:lnTo>
                  <a:pt x="2574080" y="7619"/>
                </a:lnTo>
                <a:close/>
              </a:path>
              <a:path w="6256655" h="1125220">
                <a:moveTo>
                  <a:pt x="4881018" y="7619"/>
                </a:moveTo>
                <a:lnTo>
                  <a:pt x="4856920" y="7619"/>
                </a:lnTo>
                <a:lnTo>
                  <a:pt x="4855456" y="8889"/>
                </a:lnTo>
                <a:lnTo>
                  <a:pt x="4892405" y="8889"/>
                </a:lnTo>
                <a:lnTo>
                  <a:pt x="4881018" y="7619"/>
                </a:lnTo>
                <a:close/>
              </a:path>
              <a:path w="6256655" h="1125220">
                <a:moveTo>
                  <a:pt x="5115237" y="7619"/>
                </a:moveTo>
                <a:lnTo>
                  <a:pt x="5084733" y="8889"/>
                </a:lnTo>
                <a:lnTo>
                  <a:pt x="5112585" y="8889"/>
                </a:lnTo>
                <a:lnTo>
                  <a:pt x="5115237" y="7619"/>
                </a:lnTo>
                <a:close/>
              </a:path>
              <a:path w="6256655" h="1125220">
                <a:moveTo>
                  <a:pt x="5723720" y="3809"/>
                </a:moveTo>
                <a:lnTo>
                  <a:pt x="5672320" y="3809"/>
                </a:lnTo>
                <a:lnTo>
                  <a:pt x="5661097" y="5079"/>
                </a:lnTo>
                <a:lnTo>
                  <a:pt x="5651785" y="5079"/>
                </a:lnTo>
                <a:lnTo>
                  <a:pt x="5643756" y="6350"/>
                </a:lnTo>
                <a:lnTo>
                  <a:pt x="5629042" y="7619"/>
                </a:lnTo>
                <a:lnTo>
                  <a:pt x="5621104" y="8889"/>
                </a:lnTo>
                <a:lnTo>
                  <a:pt x="5770173" y="8889"/>
                </a:lnTo>
                <a:lnTo>
                  <a:pt x="5763937" y="6350"/>
                </a:lnTo>
                <a:lnTo>
                  <a:pt x="5748852" y="5079"/>
                </a:lnTo>
                <a:lnTo>
                  <a:pt x="5723720" y="3809"/>
                </a:lnTo>
                <a:close/>
              </a:path>
              <a:path w="6256655" h="1125220">
                <a:moveTo>
                  <a:pt x="5814430" y="6350"/>
                </a:moveTo>
                <a:lnTo>
                  <a:pt x="5792740" y="6350"/>
                </a:lnTo>
                <a:lnTo>
                  <a:pt x="5783048" y="7619"/>
                </a:lnTo>
                <a:lnTo>
                  <a:pt x="5770173" y="8889"/>
                </a:lnTo>
                <a:lnTo>
                  <a:pt x="5805280" y="8889"/>
                </a:lnTo>
                <a:lnTo>
                  <a:pt x="5815423" y="7619"/>
                </a:lnTo>
                <a:lnTo>
                  <a:pt x="5832357" y="7619"/>
                </a:lnTo>
                <a:lnTo>
                  <a:pt x="5814430" y="6350"/>
                </a:lnTo>
                <a:close/>
              </a:path>
              <a:path w="6256655" h="1125220">
                <a:moveTo>
                  <a:pt x="5893647" y="5079"/>
                </a:moveTo>
                <a:lnTo>
                  <a:pt x="5858834" y="5079"/>
                </a:lnTo>
                <a:lnTo>
                  <a:pt x="5867298" y="7619"/>
                </a:lnTo>
                <a:lnTo>
                  <a:pt x="5869000" y="8889"/>
                </a:lnTo>
                <a:lnTo>
                  <a:pt x="5896223" y="8889"/>
                </a:lnTo>
                <a:lnTo>
                  <a:pt x="5895867" y="7619"/>
                </a:lnTo>
                <a:lnTo>
                  <a:pt x="5895841" y="6350"/>
                </a:lnTo>
                <a:lnTo>
                  <a:pt x="5895361" y="6350"/>
                </a:lnTo>
                <a:lnTo>
                  <a:pt x="5893647" y="5079"/>
                </a:lnTo>
                <a:close/>
              </a:path>
              <a:path w="6256655" h="1125220">
                <a:moveTo>
                  <a:pt x="2445139" y="6350"/>
                </a:moveTo>
                <a:lnTo>
                  <a:pt x="2142114" y="6350"/>
                </a:lnTo>
                <a:lnTo>
                  <a:pt x="2116820" y="7619"/>
                </a:lnTo>
                <a:lnTo>
                  <a:pt x="2466070" y="7619"/>
                </a:lnTo>
                <a:lnTo>
                  <a:pt x="2445139" y="6350"/>
                </a:lnTo>
                <a:close/>
              </a:path>
              <a:path w="6256655" h="1125220">
                <a:moveTo>
                  <a:pt x="2568080" y="6350"/>
                </a:moveTo>
                <a:lnTo>
                  <a:pt x="2531141" y="6350"/>
                </a:lnTo>
                <a:lnTo>
                  <a:pt x="2531240" y="7619"/>
                </a:lnTo>
                <a:lnTo>
                  <a:pt x="2564831" y="7619"/>
                </a:lnTo>
                <a:lnTo>
                  <a:pt x="2568080" y="6350"/>
                </a:lnTo>
                <a:close/>
              </a:path>
              <a:path w="6256655" h="1125220">
                <a:moveTo>
                  <a:pt x="4848356" y="6350"/>
                </a:moveTo>
                <a:lnTo>
                  <a:pt x="4843461" y="6350"/>
                </a:lnTo>
                <a:lnTo>
                  <a:pt x="4844307" y="7619"/>
                </a:lnTo>
                <a:lnTo>
                  <a:pt x="4868783" y="7619"/>
                </a:lnTo>
                <a:lnTo>
                  <a:pt x="4848356" y="6350"/>
                </a:lnTo>
                <a:close/>
              </a:path>
              <a:path w="6256655" h="1125220">
                <a:moveTo>
                  <a:pt x="2541774" y="5079"/>
                </a:moveTo>
                <a:lnTo>
                  <a:pt x="2531682" y="5079"/>
                </a:lnTo>
                <a:lnTo>
                  <a:pt x="2530458" y="6350"/>
                </a:lnTo>
                <a:lnTo>
                  <a:pt x="2552448" y="6350"/>
                </a:lnTo>
                <a:lnTo>
                  <a:pt x="2541774" y="5079"/>
                </a:lnTo>
                <a:close/>
              </a:path>
              <a:path w="6256655" h="1125220">
                <a:moveTo>
                  <a:pt x="5618757" y="5079"/>
                </a:moveTo>
                <a:lnTo>
                  <a:pt x="5611623" y="6350"/>
                </a:lnTo>
                <a:lnTo>
                  <a:pt x="5625469" y="6350"/>
                </a:lnTo>
                <a:lnTo>
                  <a:pt x="5618757" y="5079"/>
                </a:lnTo>
                <a:close/>
              </a:path>
              <a:path w="6256655" h="1125220">
                <a:moveTo>
                  <a:pt x="5933984" y="3809"/>
                </a:moveTo>
                <a:lnTo>
                  <a:pt x="5904932" y="3809"/>
                </a:lnTo>
                <a:lnTo>
                  <a:pt x="5938034" y="6350"/>
                </a:lnTo>
                <a:lnTo>
                  <a:pt x="5948124" y="6350"/>
                </a:lnTo>
                <a:lnTo>
                  <a:pt x="5938846" y="5079"/>
                </a:lnTo>
                <a:lnTo>
                  <a:pt x="5933984" y="3809"/>
                </a:lnTo>
                <a:close/>
              </a:path>
              <a:path w="6256655" h="1125220">
                <a:moveTo>
                  <a:pt x="5581833" y="2539"/>
                </a:moveTo>
                <a:lnTo>
                  <a:pt x="5546938" y="2539"/>
                </a:lnTo>
                <a:lnTo>
                  <a:pt x="5542488" y="3809"/>
                </a:lnTo>
                <a:lnTo>
                  <a:pt x="5526781" y="3809"/>
                </a:lnTo>
                <a:lnTo>
                  <a:pt x="5536364" y="5079"/>
                </a:lnTo>
                <a:lnTo>
                  <a:pt x="5564267" y="5079"/>
                </a:lnTo>
                <a:lnTo>
                  <a:pt x="5570892" y="3809"/>
                </a:lnTo>
                <a:lnTo>
                  <a:pt x="5536461" y="3809"/>
                </a:lnTo>
                <a:lnTo>
                  <a:pt x="5527605" y="2539"/>
                </a:lnTo>
                <a:lnTo>
                  <a:pt x="5581833" y="2539"/>
                </a:lnTo>
                <a:close/>
              </a:path>
              <a:path w="6256655" h="1125220">
                <a:moveTo>
                  <a:pt x="5883386" y="3809"/>
                </a:moveTo>
                <a:lnTo>
                  <a:pt x="5861307" y="3809"/>
                </a:lnTo>
                <a:lnTo>
                  <a:pt x="5857377" y="5079"/>
                </a:lnTo>
                <a:lnTo>
                  <a:pt x="5889916" y="5079"/>
                </a:lnTo>
                <a:lnTo>
                  <a:pt x="5883386" y="3809"/>
                </a:lnTo>
                <a:close/>
              </a:path>
              <a:path w="6256655" h="1125220">
                <a:moveTo>
                  <a:pt x="5895030" y="0"/>
                </a:moveTo>
                <a:lnTo>
                  <a:pt x="5873523" y="0"/>
                </a:lnTo>
                <a:lnTo>
                  <a:pt x="5873697" y="1269"/>
                </a:lnTo>
                <a:lnTo>
                  <a:pt x="5880004" y="2539"/>
                </a:lnTo>
                <a:lnTo>
                  <a:pt x="5890923" y="3809"/>
                </a:lnTo>
                <a:lnTo>
                  <a:pt x="5935292" y="3809"/>
                </a:lnTo>
                <a:lnTo>
                  <a:pt x="5917243" y="1269"/>
                </a:lnTo>
                <a:lnTo>
                  <a:pt x="5904713" y="1269"/>
                </a:lnTo>
                <a:lnTo>
                  <a:pt x="5895030" y="0"/>
                </a:lnTo>
                <a:close/>
              </a:path>
              <a:path w="6256655" h="1125220">
                <a:moveTo>
                  <a:pt x="5574026" y="1269"/>
                </a:moveTo>
                <a:lnTo>
                  <a:pt x="5556121" y="1269"/>
                </a:lnTo>
                <a:lnTo>
                  <a:pt x="5551065" y="2539"/>
                </a:lnTo>
                <a:lnTo>
                  <a:pt x="5589381" y="2539"/>
                </a:lnTo>
                <a:lnTo>
                  <a:pt x="5574026" y="12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31027" y="2988065"/>
            <a:ext cx="268287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465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 Di</a:t>
            </a:r>
            <a:r>
              <a:rPr sz="2200" spc="80" dirty="0">
                <a:latin typeface="Arial Rounded MT Bold"/>
                <a:cs typeface="Arial Rounded MT Bold"/>
              </a:rPr>
              <a:t>f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ence bet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een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66366" y="3479131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and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7501" y="3429044"/>
            <a:ext cx="921385" cy="398780"/>
          </a:xfrm>
          <a:custGeom>
            <a:avLst/>
            <a:gdLst/>
            <a:ahLst/>
            <a:cxnLst/>
            <a:rect l="l" t="t" r="r" b="b"/>
            <a:pathLst>
              <a:path w="921384" h="398779">
                <a:moveTo>
                  <a:pt x="0" y="398363"/>
                </a:moveTo>
                <a:lnTo>
                  <a:pt x="920941" y="398363"/>
                </a:lnTo>
                <a:lnTo>
                  <a:pt x="92094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34755" y="3429044"/>
            <a:ext cx="1423670" cy="398780"/>
          </a:xfrm>
          <a:custGeom>
            <a:avLst/>
            <a:gdLst/>
            <a:ahLst/>
            <a:cxnLst/>
            <a:rect l="l" t="t" r="r" b="b"/>
            <a:pathLst>
              <a:path w="1423670" h="398779">
                <a:moveTo>
                  <a:pt x="0" y="398363"/>
                </a:moveTo>
                <a:lnTo>
                  <a:pt x="1423648" y="398363"/>
                </a:lnTo>
                <a:lnTo>
                  <a:pt x="142364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2509" y="5696186"/>
            <a:ext cx="7781290" cy="312420"/>
          </a:xfrm>
          <a:custGeom>
            <a:avLst/>
            <a:gdLst/>
            <a:ahLst/>
            <a:cxnLst/>
            <a:rect l="l" t="t" r="r" b="b"/>
            <a:pathLst>
              <a:path w="7781290" h="312420">
                <a:moveTo>
                  <a:pt x="0" y="312146"/>
                </a:moveTo>
                <a:lnTo>
                  <a:pt x="7780919" y="312146"/>
                </a:lnTo>
                <a:lnTo>
                  <a:pt x="7780919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2509" y="7507352"/>
            <a:ext cx="8467090" cy="312420"/>
          </a:xfrm>
          <a:custGeom>
            <a:avLst/>
            <a:gdLst/>
            <a:ahLst/>
            <a:cxnLst/>
            <a:rect l="l" t="t" r="r" b="b"/>
            <a:pathLst>
              <a:path w="8467090" h="312420">
                <a:moveTo>
                  <a:pt x="0" y="312146"/>
                </a:moveTo>
                <a:lnTo>
                  <a:pt x="8466891" y="312146"/>
                </a:lnTo>
                <a:lnTo>
                  <a:pt x="846689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5717" y="4417233"/>
            <a:ext cx="2633345" cy="312420"/>
          </a:xfrm>
          <a:custGeom>
            <a:avLst/>
            <a:gdLst/>
            <a:ahLst/>
            <a:cxnLst/>
            <a:rect l="l" t="t" r="r" b="b"/>
            <a:pathLst>
              <a:path w="2633345" h="312420">
                <a:moveTo>
                  <a:pt x="0" y="312146"/>
                </a:moveTo>
                <a:lnTo>
                  <a:pt x="2633252" y="312146"/>
                </a:lnTo>
                <a:lnTo>
                  <a:pt x="2633252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0390" y="4911086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422" y="5692201"/>
            <a:ext cx="743585" cy="312420"/>
          </a:xfrm>
          <a:custGeom>
            <a:avLst/>
            <a:gdLst/>
            <a:ahLst/>
            <a:cxnLst/>
            <a:rect l="l" t="t" r="r" b="b"/>
            <a:pathLst>
              <a:path w="743585" h="312420">
                <a:moveTo>
                  <a:pt x="0" y="312146"/>
                </a:moveTo>
                <a:lnTo>
                  <a:pt x="743413" y="312146"/>
                </a:lnTo>
                <a:lnTo>
                  <a:pt x="74341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452714"/>
            <a:ext cx="398780" cy="312420"/>
          </a:xfrm>
          <a:custGeom>
            <a:avLst/>
            <a:gdLst/>
            <a:ahLst/>
            <a:cxnLst/>
            <a:rect l="l" t="t" r="r" b="b"/>
            <a:pathLst>
              <a:path w="398780" h="312420">
                <a:moveTo>
                  <a:pt x="0" y="312146"/>
                </a:moveTo>
                <a:lnTo>
                  <a:pt x="398363" y="312146"/>
                </a:lnTo>
                <a:lnTo>
                  <a:pt x="39836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3053" y="6224377"/>
            <a:ext cx="2262505" cy="312420"/>
          </a:xfrm>
          <a:custGeom>
            <a:avLst/>
            <a:gdLst/>
            <a:ahLst/>
            <a:cxnLst/>
            <a:rect l="l" t="t" r="r" b="b"/>
            <a:pathLst>
              <a:path w="2262504" h="312420">
                <a:moveTo>
                  <a:pt x="0" y="312146"/>
                </a:moveTo>
                <a:lnTo>
                  <a:pt x="2261937" y="312146"/>
                </a:lnTo>
                <a:lnTo>
                  <a:pt x="226193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6721881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86" y="7502996"/>
            <a:ext cx="1149350" cy="312420"/>
          </a:xfrm>
          <a:custGeom>
            <a:avLst/>
            <a:gdLst/>
            <a:ahLst/>
            <a:cxnLst/>
            <a:rect l="l" t="t" r="r" b="b"/>
            <a:pathLst>
              <a:path w="1149350" h="312420">
                <a:moveTo>
                  <a:pt x="0" y="312146"/>
                </a:moveTo>
                <a:lnTo>
                  <a:pt x="1149070" y="312146"/>
                </a:lnTo>
                <a:lnTo>
                  <a:pt x="1149070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continue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62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93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496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3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1740129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77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08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21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8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5th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371385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346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7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80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27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6th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938990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013498"/>
            <a:ext cx="2268220" cy="312420"/>
          </a:xfrm>
          <a:custGeom>
            <a:avLst/>
            <a:gdLst/>
            <a:ahLst/>
            <a:cxnLst/>
            <a:rect l="l" t="t" r="r" b="b"/>
            <a:pathLst>
              <a:path w="2268220" h="312420">
                <a:moveTo>
                  <a:pt x="0" y="312146"/>
                </a:moveTo>
                <a:lnTo>
                  <a:pt x="2267858" y="312146"/>
                </a:lnTo>
                <a:lnTo>
                  <a:pt x="226785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3053" y="8709957"/>
            <a:ext cx="883285" cy="312420"/>
          </a:xfrm>
          <a:custGeom>
            <a:avLst/>
            <a:gdLst/>
            <a:ahLst/>
            <a:cxnLst/>
            <a:rect l="l" t="t" r="r" b="b"/>
            <a:pathLst>
              <a:path w="883285" h="312420">
                <a:moveTo>
                  <a:pt x="0" y="312146"/>
                </a:moveTo>
                <a:lnTo>
                  <a:pt x="883051" y="312146"/>
                </a:lnTo>
                <a:lnTo>
                  <a:pt x="88305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910" y="3562020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4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2" y="3515"/>
                </a:lnTo>
                <a:lnTo>
                  <a:pt x="281766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79" y="73690"/>
                </a:lnTo>
                <a:lnTo>
                  <a:pt x="87009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79" y="399158"/>
                </a:lnTo>
                <a:lnTo>
                  <a:pt x="80279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1" y="493442"/>
                </a:lnTo>
                <a:lnTo>
                  <a:pt x="224784" y="508213"/>
                </a:lnTo>
                <a:lnTo>
                  <a:pt x="267272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4" y="533400"/>
                </a:lnTo>
                <a:lnTo>
                  <a:pt x="6905286" y="531413"/>
                </a:lnTo>
                <a:lnTo>
                  <a:pt x="6951500" y="525564"/>
                </a:lnTo>
                <a:lnTo>
                  <a:pt x="6995837" y="516023"/>
                </a:lnTo>
                <a:lnTo>
                  <a:pt x="7038050" y="502957"/>
                </a:lnTo>
                <a:lnTo>
                  <a:pt x="7077889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2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4" y="13596"/>
                </a:lnTo>
                <a:lnTo>
                  <a:pt x="6936221" y="5418"/>
                </a:lnTo>
                <a:lnTo>
                  <a:pt x="6889503" y="884"/>
                </a:lnTo>
                <a:lnTo>
                  <a:pt x="685744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8243" y="3505231"/>
            <a:ext cx="7393711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8615045" cy="1917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2076450">
              <a:lnSpc>
                <a:spcPct val="100000"/>
              </a:lnSpc>
              <a:spcBef>
                <a:spcPts val="4115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2124075">
              <a:lnSpc>
                <a:spcPct val="100000"/>
              </a:lnSpc>
              <a:spcBef>
                <a:spcPts val="1745"/>
              </a:spcBef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224" y="7118844"/>
            <a:ext cx="125539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bcd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bdefg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025" y="4590289"/>
            <a:ext cx="6663669" cy="23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9034" y="7111231"/>
            <a:ext cx="4304665" cy="1822450"/>
          </a:xfrm>
          <a:custGeom>
            <a:avLst/>
            <a:gdLst/>
            <a:ahLst/>
            <a:cxnLst/>
            <a:rect l="l" t="t" r="r" b="b"/>
            <a:pathLst>
              <a:path w="4304665" h="1822450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1356145"/>
                </a:lnTo>
                <a:lnTo>
                  <a:pt x="174" y="1395775"/>
                </a:lnTo>
                <a:lnTo>
                  <a:pt x="1044" y="1449229"/>
                </a:lnTo>
                <a:lnTo>
                  <a:pt x="3092" y="1496030"/>
                </a:lnTo>
                <a:lnTo>
                  <a:pt x="6823" y="1536784"/>
                </a:lnTo>
                <a:lnTo>
                  <a:pt x="15289" y="1582760"/>
                </a:lnTo>
                <a:lnTo>
                  <a:pt x="29883" y="1624531"/>
                </a:lnTo>
                <a:lnTo>
                  <a:pt x="47948" y="1661078"/>
                </a:lnTo>
                <a:lnTo>
                  <a:pt x="70446" y="1694666"/>
                </a:lnTo>
                <a:lnTo>
                  <a:pt x="97010" y="1724927"/>
                </a:lnTo>
                <a:lnTo>
                  <a:pt x="127270" y="1751491"/>
                </a:lnTo>
                <a:lnTo>
                  <a:pt x="160859" y="1773989"/>
                </a:lnTo>
                <a:lnTo>
                  <a:pt x="197406" y="1792053"/>
                </a:lnTo>
                <a:lnTo>
                  <a:pt x="239177" y="1806648"/>
                </a:lnTo>
                <a:lnTo>
                  <a:pt x="285153" y="1815113"/>
                </a:lnTo>
                <a:lnTo>
                  <a:pt x="325906" y="1818844"/>
                </a:lnTo>
                <a:lnTo>
                  <a:pt x="389756" y="1821288"/>
                </a:lnTo>
                <a:lnTo>
                  <a:pt x="3838450" y="1821936"/>
                </a:lnTo>
                <a:lnTo>
                  <a:pt x="3914484" y="1821288"/>
                </a:lnTo>
                <a:lnTo>
                  <a:pt x="3963436" y="1819689"/>
                </a:lnTo>
                <a:lnTo>
                  <a:pt x="4006138" y="1816575"/>
                </a:lnTo>
                <a:lnTo>
                  <a:pt x="4054399" y="1809194"/>
                </a:lnTo>
                <a:lnTo>
                  <a:pt x="4106836" y="1792053"/>
                </a:lnTo>
                <a:lnTo>
                  <a:pt x="4143383" y="1773989"/>
                </a:lnTo>
                <a:lnTo>
                  <a:pt x="4176971" y="1751491"/>
                </a:lnTo>
                <a:lnTo>
                  <a:pt x="4207232" y="1724927"/>
                </a:lnTo>
                <a:lnTo>
                  <a:pt x="4233795" y="1694666"/>
                </a:lnTo>
                <a:lnTo>
                  <a:pt x="4256294" y="1661078"/>
                </a:lnTo>
                <a:lnTo>
                  <a:pt x="4274358" y="1624531"/>
                </a:lnTo>
                <a:lnTo>
                  <a:pt x="4288952" y="1582760"/>
                </a:lnTo>
                <a:lnTo>
                  <a:pt x="4297418" y="1536784"/>
                </a:lnTo>
                <a:lnTo>
                  <a:pt x="4301149" y="1496030"/>
                </a:lnTo>
                <a:lnTo>
                  <a:pt x="4303197" y="1449229"/>
                </a:lnTo>
                <a:lnTo>
                  <a:pt x="4304067" y="1395775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2"/>
                </a:lnTo>
                <a:lnTo>
                  <a:pt x="4301149" y="325931"/>
                </a:lnTo>
                <a:lnTo>
                  <a:pt x="4297418" y="285177"/>
                </a:lnTo>
                <a:lnTo>
                  <a:pt x="4288952" y="239201"/>
                </a:lnTo>
                <a:lnTo>
                  <a:pt x="4274358" y="197430"/>
                </a:lnTo>
                <a:lnTo>
                  <a:pt x="4256294" y="160883"/>
                </a:lnTo>
                <a:lnTo>
                  <a:pt x="4233795" y="127295"/>
                </a:lnTo>
                <a:lnTo>
                  <a:pt x="4207232" y="97034"/>
                </a:lnTo>
                <a:lnTo>
                  <a:pt x="4176971" y="70470"/>
                </a:lnTo>
                <a:lnTo>
                  <a:pt x="4143383" y="47972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910" y="7077355"/>
            <a:ext cx="4394106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4570" y="7136834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6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2"/>
                </a:lnTo>
                <a:lnTo>
                  <a:pt x="60164" y="86850"/>
                </a:lnTo>
                <a:lnTo>
                  <a:pt x="33540" y="128388"/>
                </a:lnTo>
                <a:lnTo>
                  <a:pt x="18210" y="163362"/>
                </a:lnTo>
                <a:lnTo>
                  <a:pt x="7297" y="201092"/>
                </a:lnTo>
                <a:lnTo>
                  <a:pt x="1196" y="241110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3"/>
                </a:lnTo>
                <a:lnTo>
                  <a:pt x="13898" y="361287"/>
                </a:lnTo>
                <a:lnTo>
                  <a:pt x="27757" y="397232"/>
                </a:lnTo>
                <a:lnTo>
                  <a:pt x="52778" y="440675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8" y="531588"/>
                </a:lnTo>
                <a:lnTo>
                  <a:pt x="4093551" y="512859"/>
                </a:lnTo>
                <a:lnTo>
                  <a:pt x="4126318" y="490740"/>
                </a:lnTo>
                <a:lnTo>
                  <a:pt x="4157063" y="461889"/>
                </a:lnTo>
                <a:lnTo>
                  <a:pt x="4180982" y="430822"/>
                </a:lnTo>
                <a:lnTo>
                  <a:pt x="4204151" y="386281"/>
                </a:lnTo>
                <a:lnTo>
                  <a:pt x="4216581" y="349417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0"/>
                </a:lnTo>
                <a:lnTo>
                  <a:pt x="4150086" y="67472"/>
                </a:lnTo>
                <a:lnTo>
                  <a:pt x="4120315" y="41152"/>
                </a:lnTo>
                <a:lnTo>
                  <a:pt x="4087057" y="20765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3348" y="7089922"/>
            <a:ext cx="4315482" cy="633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4605" y="7243329"/>
            <a:ext cx="3679190" cy="155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431800" marR="5080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431800" algn="l"/>
              </a:tabLst>
            </a:pPr>
            <a:r>
              <a:rPr sz="1900" spc="-5" dirty="0">
                <a:latin typeface="Arial Rounded MT Bold"/>
                <a:cs typeface="Arial Rounded MT Bold"/>
              </a:rPr>
              <a:t>U</a:t>
            </a:r>
            <a:r>
              <a:rPr sz="1900" dirty="0">
                <a:latin typeface="Arial Rounded MT Bold"/>
                <a:cs typeface="Arial Rounded MT Bold"/>
              </a:rPr>
              <a:t>sing 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pty lines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or better 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ead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bility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8322" y="5893358"/>
            <a:ext cx="9008155" cy="295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8376" y="5915878"/>
            <a:ext cx="5275580" cy="2390140"/>
          </a:xfrm>
          <a:custGeom>
            <a:avLst/>
            <a:gdLst/>
            <a:ahLst/>
            <a:cxnLst/>
            <a:rect l="l" t="t" r="r" b="b"/>
            <a:pathLst>
              <a:path w="5275580" h="2390140">
                <a:moveTo>
                  <a:pt x="0" y="2389624"/>
                </a:moveTo>
                <a:lnTo>
                  <a:pt x="5275460" y="2389624"/>
                </a:lnTo>
                <a:lnTo>
                  <a:pt x="5275460" y="0"/>
                </a:lnTo>
                <a:lnTo>
                  <a:pt x="0" y="0"/>
                </a:lnTo>
                <a:lnTo>
                  <a:pt x="0" y="238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9018" y="6044725"/>
            <a:ext cx="1030605" cy="167005"/>
          </a:xfrm>
          <a:custGeom>
            <a:avLst/>
            <a:gdLst/>
            <a:ahLst/>
            <a:cxnLst/>
            <a:rect l="l" t="t" r="r" b="b"/>
            <a:pathLst>
              <a:path w="1030604" h="167004">
                <a:moveTo>
                  <a:pt x="0" y="166527"/>
                </a:moveTo>
                <a:lnTo>
                  <a:pt x="1030014" y="166527"/>
                </a:lnTo>
                <a:lnTo>
                  <a:pt x="1030014" y="0"/>
                </a:lnTo>
                <a:lnTo>
                  <a:pt x="0" y="0"/>
                </a:lnTo>
                <a:lnTo>
                  <a:pt x="0" y="166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3178" y="6016607"/>
            <a:ext cx="2372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halkduster"/>
                <a:cs typeface="Chalkduster"/>
              </a:rPr>
              <a:t>I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spc="-70" dirty="0">
                <a:latin typeface="Chalkduster"/>
                <a:cs typeface="Chalkduster"/>
              </a:rPr>
              <a:t>Q</a:t>
            </a:r>
            <a:r>
              <a:rPr sz="1400" spc="-105" dirty="0">
                <a:latin typeface="Chalkduster"/>
                <a:cs typeface="Chalkduster"/>
              </a:rPr>
              <a:t>U</a:t>
            </a:r>
            <a:r>
              <a:rPr sz="1400" spc="-75" dirty="0">
                <a:latin typeface="Chalkduster"/>
                <a:cs typeface="Chalkduster"/>
              </a:rPr>
              <a:t>I</a:t>
            </a:r>
            <a:r>
              <a:rPr sz="1400" spc="-5" dirty="0">
                <a:latin typeface="Chalkduster"/>
                <a:cs typeface="Chalkduster"/>
              </a:rPr>
              <a:t>T</a:t>
            </a:r>
            <a:r>
              <a:rPr sz="1400" spc="-315" dirty="0">
                <a:latin typeface="Chalkduster"/>
                <a:cs typeface="Chalkduster"/>
              </a:rPr>
              <a:t> </a:t>
            </a:r>
            <a:r>
              <a:rPr sz="1400" spc="-100" dirty="0">
                <a:latin typeface="Chalkduster"/>
                <a:cs typeface="Chalkduster"/>
              </a:rPr>
              <a:t>TE</a:t>
            </a:r>
            <a:r>
              <a:rPr sz="1400" spc="-90" dirty="0">
                <a:latin typeface="Chalkduster"/>
                <a:cs typeface="Chalkduster"/>
              </a:rPr>
              <a:t>A</a:t>
            </a:r>
            <a:r>
              <a:rPr sz="1400" spc="-105" dirty="0">
                <a:latin typeface="Chalkduster"/>
                <a:cs typeface="Chalkduster"/>
              </a:rPr>
              <a:t>CHIN</a:t>
            </a:r>
            <a:r>
              <a:rPr sz="1400" dirty="0">
                <a:latin typeface="Chalkduster"/>
                <a:cs typeface="Chalkduster"/>
              </a:rPr>
              <a:t>G</a:t>
            </a:r>
            <a:r>
              <a:rPr sz="1400" spc="-300" dirty="0">
                <a:latin typeface="Chalkduster"/>
                <a:cs typeface="Chalkduster"/>
              </a:rPr>
              <a:t> </a:t>
            </a:r>
            <a:r>
              <a:rPr sz="1400" spc="-170" dirty="0">
                <a:latin typeface="Chalkduster"/>
                <a:cs typeface="Chalkduster"/>
              </a:rPr>
              <a:t>Y</a:t>
            </a:r>
            <a:r>
              <a:rPr sz="1400" spc="-140" dirty="0">
                <a:latin typeface="Chalkduster"/>
                <a:cs typeface="Chalkduster"/>
              </a:rPr>
              <a:t>O</a:t>
            </a:r>
            <a:r>
              <a:rPr sz="1400" spc="-5" dirty="0">
                <a:latin typeface="Chalkduster"/>
                <a:cs typeface="Chalkduster"/>
              </a:rPr>
              <a:t>U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dirty="0">
                <a:latin typeface="Chalkduster"/>
                <a:cs typeface="Chalkduster"/>
              </a:rPr>
              <a:t>…</a:t>
            </a:r>
            <a:endParaRPr sz="1400">
              <a:latin typeface="Chalkduster"/>
              <a:cs typeface="Chalkdus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786" y="6823764"/>
            <a:ext cx="4403761" cy="31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9514" y="6823764"/>
            <a:ext cx="128861" cy="312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342" y="6774291"/>
            <a:ext cx="398489" cy="312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8376" y="5915878"/>
            <a:ext cx="5275580" cy="239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8180" algn="r">
              <a:lnSpc>
                <a:spcPct val="100000"/>
              </a:lnSpc>
            </a:pPr>
            <a:r>
              <a:rPr sz="1800" spc="-5" dirty="0">
                <a:solidFill>
                  <a:srgbClr val="D5D5D5"/>
                </a:solidFill>
                <a:latin typeface="Chalkduster"/>
                <a:cs typeface="Chalkduster"/>
              </a:rPr>
              <a:t>*</a:t>
            </a:r>
            <a:endParaRPr sz="1800">
              <a:latin typeface="Chalkduster"/>
              <a:cs typeface="Chalkdus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67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5772" y="3178073"/>
            <a:ext cx="4453364" cy="5463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8772" y="3089173"/>
            <a:ext cx="4707364" cy="5793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5281" y="4144433"/>
            <a:ext cx="3334385" cy="220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64135" indent="-142240">
              <a:lnSpc>
                <a:spcPct val="100000"/>
              </a:lnSpc>
            </a:pPr>
            <a:r>
              <a:rPr sz="4000" b="1" spc="-5" dirty="0">
                <a:latin typeface="Helvetica"/>
                <a:cs typeface="Helvetica"/>
              </a:rPr>
              <a:t>I </a:t>
            </a:r>
            <a:r>
              <a:rPr sz="4000" b="1" spc="-10" dirty="0">
                <a:latin typeface="Helvetica"/>
                <a:cs typeface="Helvetica"/>
              </a:rPr>
              <a:t>ju</a:t>
            </a:r>
            <a:r>
              <a:rPr sz="4000" b="1" dirty="0">
                <a:latin typeface="Helvetica"/>
                <a:cs typeface="Helvetica"/>
              </a:rPr>
              <a:t>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fee</a:t>
            </a:r>
            <a:r>
              <a:rPr sz="4000" b="1" spc="-5" dirty="0">
                <a:latin typeface="Helvetica"/>
                <a:cs typeface="Helvetica"/>
              </a:rPr>
              <a:t>l </a:t>
            </a:r>
            <a:r>
              <a:rPr sz="4000" b="1" spc="-1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ke r</a:t>
            </a:r>
            <a:r>
              <a:rPr sz="4000" b="1" spc="-10" dirty="0">
                <a:latin typeface="Helvetica"/>
                <a:cs typeface="Helvetica"/>
              </a:rPr>
              <a:t>unning</a:t>
            </a:r>
            <a:r>
              <a:rPr sz="4000" b="1" dirty="0">
                <a:latin typeface="Helvetica"/>
                <a:cs typeface="Helvetica"/>
              </a:rPr>
              <a:t>……</a:t>
            </a:r>
            <a:endParaRPr sz="4000">
              <a:latin typeface="Helvetica"/>
              <a:cs typeface="Helvetica"/>
            </a:endParaRPr>
          </a:p>
          <a:p>
            <a:pPr marL="12700">
              <a:lnSpc>
                <a:spcPts val="8310"/>
              </a:lnSpc>
            </a:pPr>
            <a:r>
              <a:rPr sz="7000" b="1" dirty="0">
                <a:latin typeface="Helvetica"/>
                <a:cs typeface="Helvetica"/>
              </a:rPr>
              <a:t>Py</a:t>
            </a:r>
            <a:r>
              <a:rPr sz="7000" b="1" spc="-5" dirty="0">
                <a:latin typeface="Helvetica"/>
                <a:cs typeface="Helvetica"/>
              </a:rPr>
              <a:t>t</a:t>
            </a:r>
            <a:r>
              <a:rPr sz="7000" b="1" spc="-10" dirty="0">
                <a:latin typeface="Helvetica"/>
                <a:cs typeface="Helvetica"/>
              </a:rPr>
              <a:t>hon</a:t>
            </a:r>
            <a:r>
              <a:rPr sz="7000" b="1" dirty="0">
                <a:latin typeface="Helvetica"/>
                <a:cs typeface="Helvetica"/>
              </a:rPr>
              <a:t>!</a:t>
            </a:r>
            <a:endParaRPr sz="7000">
              <a:latin typeface="Helvetica"/>
              <a:cs typeface="Helvetic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987800"/>
            <a:ext cx="69342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5276" y="7868777"/>
            <a:ext cx="607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in </a:t>
            </a:r>
            <a:r>
              <a:rPr sz="2400" b="1" i="1" dirty="0">
                <a:latin typeface="Helvetica Neue"/>
                <a:cs typeface="Helvetica Neue"/>
              </a:rPr>
              <a:t>Inglourious Baste</a:t>
            </a:r>
            <a:r>
              <a:rPr sz="2400" b="1" i="1" spc="-45" dirty="0">
                <a:latin typeface="Helvetica Neue"/>
                <a:cs typeface="Helvetica Neue"/>
              </a:rPr>
              <a:t>r</a:t>
            </a:r>
            <a:r>
              <a:rPr sz="2400" b="1" i="1" dirty="0">
                <a:latin typeface="Helvetica Neue"/>
                <a:cs typeface="Helvetica Neue"/>
              </a:rPr>
              <a:t>ds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016" y="2789030"/>
            <a:ext cx="3864764" cy="4621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4164" y="3194307"/>
            <a:ext cx="561340" cy="461645"/>
          </a:xfrm>
          <a:custGeom>
            <a:avLst/>
            <a:gdLst/>
            <a:ahLst/>
            <a:cxnLst/>
            <a:rect l="l" t="t" r="r" b="b"/>
            <a:pathLst>
              <a:path w="561340" h="461645">
                <a:moveTo>
                  <a:pt x="0" y="461058"/>
                </a:moveTo>
                <a:lnTo>
                  <a:pt x="561223" y="461058"/>
                </a:lnTo>
                <a:lnTo>
                  <a:pt x="561223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0016" y="2789030"/>
            <a:ext cx="3865245" cy="46221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55470" marR="1383030" algn="ctr">
              <a:lnSpc>
                <a:spcPts val="1520"/>
              </a:lnSpc>
            </a:pPr>
            <a:r>
              <a:rPr sz="1400" b="1" i="1" dirty="0">
                <a:latin typeface="Avenir Heavy"/>
                <a:cs typeface="Avenir Heavy"/>
              </a:rPr>
              <a:t>Th</a:t>
            </a:r>
            <a:r>
              <a:rPr sz="1400" b="1" i="1" spc="-30" dirty="0">
                <a:latin typeface="Avenir Heavy"/>
                <a:cs typeface="Avenir Heavy"/>
              </a:rPr>
              <a:t>r</a:t>
            </a:r>
            <a:r>
              <a:rPr sz="1400" b="1" i="1" dirty="0">
                <a:latin typeface="Avenir Heavy"/>
                <a:cs typeface="Avenir Heavy"/>
              </a:rPr>
              <a:t>ee glasses</a:t>
            </a:r>
            <a:endParaRPr sz="1400">
              <a:latin typeface="Avenir Heavy"/>
              <a:cs typeface="Avenir Heav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1035" y="7868777"/>
            <a:ext cx="6285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for Python p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ogrammers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6568493"/>
            <a:ext cx="563245" cy="144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8835" y="749874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8835" y="70141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8666" y="61221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3697" y="62741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278" y="62741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2539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3"/>
                </a:lnTo>
                <a:lnTo>
                  <a:pt x="977569" y="586573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1935" y="801098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7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5" y="586573"/>
                </a:lnTo>
                <a:lnTo>
                  <a:pt x="977569" y="586573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7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2183" y="4285312"/>
            <a:ext cx="10334334" cy="147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2881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  <a:p>
            <a:pPr marL="1524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4009" y="6581193"/>
            <a:ext cx="56324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010" marR="18732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2065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49274" y="70485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3926" y="6101620"/>
            <a:ext cx="7581900" cy="178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075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5708015" indent="1126490">
              <a:lnSpc>
                <a:spcPct val="150000"/>
              </a:lnSpc>
              <a:spcBef>
                <a:spcPts val="1889"/>
              </a:spcBef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377" y="8272405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5362" y="8272405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9274" y="75311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98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73986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4934" y="8236401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>
                <a:moveTo>
                  <a:pt x="0" y="0"/>
                </a:moveTo>
                <a:lnTo>
                  <a:pt x="236079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5935" y="8322576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6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699"/>
                </a:lnTo>
                <a:lnTo>
                  <a:pt x="62435" y="586572"/>
                </a:lnTo>
                <a:lnTo>
                  <a:pt x="977569" y="586572"/>
                </a:lnTo>
                <a:lnTo>
                  <a:pt x="1016880" y="572892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9362" y="8583993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022702" y="6548190"/>
          <a:ext cx="7726811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2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BA3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268" y="3540902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4268" y="3540902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828800" y="66496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sequence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-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Examples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0430" y="679664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30" y="7458126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0430" y="814862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197440" y="6769960"/>
          <a:ext cx="7356110" cy="183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38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range(6)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5849484"/>
            <a:ext cx="3030220" cy="299720"/>
          </a:xfrm>
          <a:custGeom>
            <a:avLst/>
            <a:gdLst/>
            <a:ahLst/>
            <a:cxnLst/>
            <a:rect l="l" t="t" r="r" b="b"/>
            <a:pathLst>
              <a:path w="3030220" h="299720">
                <a:moveTo>
                  <a:pt x="0" y="299256"/>
                </a:moveTo>
                <a:lnTo>
                  <a:pt x="3029805" y="299256"/>
                </a:lnTo>
                <a:lnTo>
                  <a:pt x="302980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3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0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062" y="8501655"/>
            <a:ext cx="14693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 marL="64008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04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635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9602" y="6525005"/>
            <a:ext cx="171196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54635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93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030740"/>
            <a:ext cx="4229100" cy="175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 marL="12700" indent="166052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range(len(name))</a:t>
            </a:r>
            <a:endParaRPr sz="2000">
              <a:latin typeface="Courier"/>
              <a:cs typeface="Courier"/>
            </a:endParaRPr>
          </a:p>
          <a:p>
            <a:pPr marL="2691765">
              <a:lnSpc>
                <a:spcPct val="100000"/>
              </a:lnSpc>
              <a:spcBef>
                <a:spcPts val="1455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62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489" y="89822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35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366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2702" y="6525005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70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39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3751" y="8501655"/>
            <a:ext cx="1492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 marL="65151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966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097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55802" y="6525005"/>
            <a:ext cx="17240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3204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95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582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6950" y="8501655"/>
            <a:ext cx="14833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951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082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54302" y="6525005"/>
            <a:ext cx="171894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7650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81011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 method is a special function associated with an 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4294864"/>
            <a:ext cx="56445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method is called via the 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2931" y="4358608"/>
            <a:ext cx="36734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&lt;object&gt;</a:t>
            </a:r>
            <a:r>
              <a:rPr sz="2800" dirty="0">
                <a:latin typeface="Courier"/>
                <a:cs typeface="Courier"/>
              </a:rPr>
              <a:t>.</a:t>
            </a:r>
            <a:r>
              <a:rPr sz="2800" dirty="0">
                <a:latin typeface="Helvetica Neue"/>
                <a:cs typeface="Helvetica Neue"/>
              </a:rPr>
              <a:t>&lt;method&gt;</a:t>
            </a:r>
            <a:r>
              <a:rPr sz="2800" dirty="0">
                <a:latin typeface="Courier"/>
                <a:cs typeface="Courier"/>
              </a:rPr>
              <a:t>(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9752" y="4383312"/>
            <a:ext cx="23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ourier"/>
                <a:cs typeface="Courier"/>
              </a:rPr>
              <a:t>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2931" y="4358608"/>
            <a:ext cx="3673475" cy="414655"/>
          </a:xfrm>
          <a:custGeom>
            <a:avLst/>
            <a:gdLst/>
            <a:ahLst/>
            <a:cxnLst/>
            <a:rect l="l" t="t" r="r" b="b"/>
            <a:pathLst>
              <a:path w="3673475" h="414654">
                <a:moveTo>
                  <a:pt x="0" y="414113"/>
                </a:moveTo>
                <a:lnTo>
                  <a:pt x="3672991" y="414113"/>
                </a:lnTo>
                <a:lnTo>
                  <a:pt x="3672991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08206" y="6529187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EF8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5116" y="2546604"/>
            <a:ext cx="370331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5064" y="2898648"/>
            <a:ext cx="420624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8713" y="2586943"/>
            <a:ext cx="9366250" cy="0"/>
          </a:xfrm>
          <a:custGeom>
            <a:avLst/>
            <a:gdLst/>
            <a:ahLst/>
            <a:cxnLst/>
            <a:rect l="l" t="t" r="r" b="b"/>
            <a:pathLst>
              <a:path w="9366250">
                <a:moveTo>
                  <a:pt x="0" y="0"/>
                </a:moveTo>
                <a:lnTo>
                  <a:pt x="9366199" y="0"/>
                </a:lnTo>
              </a:path>
            </a:pathLst>
          </a:custGeom>
          <a:ln w="63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167" y="2705778"/>
            <a:ext cx="0" cy="1682114"/>
          </a:xfrm>
          <a:custGeom>
            <a:avLst/>
            <a:gdLst/>
            <a:ahLst/>
            <a:cxnLst/>
            <a:rect l="l" t="t" r="r" b="b"/>
            <a:pathLst>
              <a:path h="1682114">
                <a:moveTo>
                  <a:pt x="0" y="1681970"/>
                </a:moveTo>
                <a:lnTo>
                  <a:pt x="0" y="0"/>
                </a:lnTo>
              </a:path>
            </a:pathLst>
          </a:custGeom>
          <a:ln w="365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569" y="3089706"/>
            <a:ext cx="9110345" cy="0"/>
          </a:xfrm>
          <a:custGeom>
            <a:avLst/>
            <a:gdLst/>
            <a:ahLst/>
            <a:cxnLst/>
            <a:rect l="l" t="t" r="r" b="b"/>
            <a:pathLst>
              <a:path w="9110345">
                <a:moveTo>
                  <a:pt x="0" y="0"/>
                </a:moveTo>
                <a:lnTo>
                  <a:pt x="9110216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35188" y="3075994"/>
            <a:ext cx="0" cy="1202055"/>
          </a:xfrm>
          <a:custGeom>
            <a:avLst/>
            <a:gdLst/>
            <a:ahLst/>
            <a:cxnLst/>
            <a:rect l="l" t="t" r="r" b="b"/>
            <a:pathLst>
              <a:path h="1202054">
                <a:moveTo>
                  <a:pt x="0" y="120206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0440" y="4474589"/>
            <a:ext cx="9535795" cy="0"/>
          </a:xfrm>
          <a:custGeom>
            <a:avLst/>
            <a:gdLst/>
            <a:ahLst/>
            <a:cxnLst/>
            <a:rect l="l" t="t" r="r" b="b"/>
            <a:pathLst>
              <a:path w="9535795">
                <a:moveTo>
                  <a:pt x="0" y="0"/>
                </a:moveTo>
                <a:lnTo>
                  <a:pt x="9535328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740">
              <a:lnSpc>
                <a:spcPct val="100000"/>
              </a:lnSpc>
            </a:pPr>
            <a:r>
              <a:rPr sz="4350" spc="45" dirty="0">
                <a:solidFill>
                  <a:srgbClr val="3B3B3B"/>
                </a:solidFill>
                <a:latin typeface="Arial"/>
                <a:cs typeface="Arial"/>
              </a:rPr>
              <a:t>Stri</a:t>
            </a:r>
            <a:r>
              <a:rPr sz="4350" spc="75" dirty="0">
                <a:solidFill>
                  <a:srgbClr val="3B3B3B"/>
                </a:solidFill>
                <a:latin typeface="Arial"/>
                <a:cs typeface="Arial"/>
              </a:rPr>
              <a:t>n</a:t>
            </a:r>
            <a:r>
              <a:rPr sz="4350" spc="65" dirty="0">
                <a:solidFill>
                  <a:srgbClr val="3B3B3B"/>
                </a:solidFill>
                <a:latin typeface="Arial"/>
                <a:cs typeface="Arial"/>
              </a:rPr>
              <a:t>gs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9726" y="2696354"/>
            <a:ext cx="9118600" cy="151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marL="62865" marR="5080" indent="-9525">
              <a:lnSpc>
                <a:spcPct val="103499"/>
              </a:lnSpc>
              <a:spcBef>
                <a:spcPts val="1780"/>
              </a:spcBef>
            </a:pP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Wr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program</a:t>
            </a:r>
            <a:r>
              <a:rPr sz="2100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2100" spc="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4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5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35" dirty="0">
                <a:solidFill>
                  <a:srgbClr val="181818"/>
                </a:solidFill>
                <a:latin typeface="Arial"/>
                <a:cs typeface="Arial"/>
              </a:rPr>
              <a:t>nt</a:t>
            </a:r>
            <a:r>
              <a:rPr sz="2100" spc="-2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2100" spc="-5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9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6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210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2100" spc="1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54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181818"/>
                </a:solidFill>
                <a:latin typeface="Arial"/>
                <a:cs typeface="Arial"/>
              </a:rPr>
              <a:t>ven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by</a:t>
            </a:r>
            <a:r>
              <a:rPr sz="2100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use</a:t>
            </a:r>
            <a:r>
              <a:rPr sz="2100" spc="-65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2100" spc="39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2100" spc="-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13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210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3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00" spc="165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spc="440" dirty="0">
                <a:solidFill>
                  <a:srgbClr val="181818"/>
                </a:solidFill>
                <a:latin typeface="Arial"/>
                <a:cs typeface="Arial"/>
              </a:rPr>
              <a:t>,</a:t>
            </a:r>
            <a:r>
              <a:rPr sz="2100" spc="-3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4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22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given</a:t>
            </a:r>
            <a:r>
              <a:rPr sz="210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0" dirty="0">
                <a:solidFill>
                  <a:srgbClr val="181818"/>
                </a:solidFill>
                <a:latin typeface="Arial"/>
                <a:cs typeface="Arial"/>
              </a:rPr>
              <a:t>name</a:t>
            </a:r>
            <a:r>
              <a:rPr sz="2100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85" dirty="0">
                <a:solidFill>
                  <a:srgbClr val="181818"/>
                </a:solidFill>
                <a:latin typeface="Arial"/>
                <a:cs typeface="Arial"/>
              </a:rPr>
              <a:t>"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John</a:t>
            </a:r>
            <a:r>
              <a:rPr sz="2100" spc="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60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2100" spc="3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tz</a:t>
            </a:r>
            <a:r>
              <a:rPr sz="2100" spc="200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sz="2100" spc="170" dirty="0">
                <a:solidFill>
                  <a:srgbClr val="181818"/>
                </a:solidFill>
                <a:latin typeface="Arial"/>
                <a:cs typeface="Arial"/>
              </a:rPr>
              <a:t>era</a:t>
            </a:r>
            <a:r>
              <a:rPr sz="2100" spc="8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00" spc="280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45" dirty="0">
                <a:solidFill>
                  <a:srgbClr val="181818"/>
                </a:solidFill>
                <a:latin typeface="Arial"/>
                <a:cs typeface="Arial"/>
              </a:rPr>
              <a:t>Kennedy",</a:t>
            </a:r>
            <a:r>
              <a:rPr sz="210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50" dirty="0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sz="2100" spc="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260" dirty="0">
                <a:solidFill>
                  <a:srgbClr val="181818"/>
                </a:solidFill>
                <a:latin typeface="Arial"/>
                <a:cs typeface="Arial"/>
              </a:rPr>
              <a:t>pr</a:t>
            </a:r>
            <a:r>
              <a:rPr sz="2100" spc="9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2100" spc="180" dirty="0">
                <a:solidFill>
                  <a:srgbClr val="181818"/>
                </a:solidFill>
                <a:latin typeface="Arial"/>
                <a:cs typeface="Arial"/>
              </a:rPr>
              <a:t>nted</a:t>
            </a:r>
            <a:r>
              <a:rPr sz="2100" spc="-1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out</a:t>
            </a:r>
            <a:r>
              <a:rPr sz="2100" spc="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181818"/>
                </a:solidFill>
                <a:latin typeface="Arial"/>
                <a:cs typeface="Arial"/>
              </a:rPr>
              <a:t>message </a:t>
            </a:r>
            <a:r>
              <a:rPr sz="2100" spc="125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210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190" dirty="0">
                <a:solidFill>
                  <a:srgbClr val="181818"/>
                </a:solidFill>
                <a:latin typeface="Arial"/>
                <a:cs typeface="Arial"/>
              </a:rPr>
              <a:t>"JFK".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82419-51A9-C44A-8245-F1215101E48E}"/>
              </a:ext>
            </a:extLst>
          </p:cNvPr>
          <p:cNvSpPr txBox="1"/>
          <p:nvPr/>
        </p:nvSpPr>
        <p:spPr>
          <a:xfrm>
            <a:off x="6721838" y="636325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would you do this logically and</a:t>
            </a:r>
          </a:p>
          <a:p>
            <a:pPr algn="ctr"/>
            <a:r>
              <a:rPr lang="en-US" dirty="0"/>
              <a:t>write out steps without</a:t>
            </a:r>
          </a:p>
          <a:p>
            <a:pPr algn="ctr"/>
            <a:r>
              <a:rPr lang="en-US" dirty="0"/>
              <a:t>using programming?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2117B-5A6D-BD4B-A8F6-0E28B26B4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4" y="4977352"/>
            <a:ext cx="4952987" cy="443868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350" y="2571750"/>
            <a:ext cx="428625" cy="55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44262" y="2543175"/>
            <a:ext cx="357187" cy="55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539" y="1563718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724" y="0"/>
                </a:lnTo>
              </a:path>
            </a:pathLst>
          </a:custGeom>
          <a:ln w="4284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6772" y="2588345"/>
            <a:ext cx="9355455" cy="0"/>
          </a:xfrm>
          <a:custGeom>
            <a:avLst/>
            <a:gdLst/>
            <a:ahLst/>
            <a:cxnLst/>
            <a:rect l="l" t="t" r="r" b="b"/>
            <a:pathLst>
              <a:path w="9355455">
                <a:moveTo>
                  <a:pt x="0" y="0"/>
                </a:moveTo>
                <a:lnTo>
                  <a:pt x="9355457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1054" y="3091733"/>
            <a:ext cx="9034145" cy="0"/>
          </a:xfrm>
          <a:custGeom>
            <a:avLst/>
            <a:gdLst/>
            <a:ahLst/>
            <a:cxnLst/>
            <a:rect l="l" t="t" r="r" b="b"/>
            <a:pathLst>
              <a:path w="9034145">
                <a:moveTo>
                  <a:pt x="0" y="0"/>
                </a:moveTo>
                <a:lnTo>
                  <a:pt x="9034086" y="0"/>
                </a:lnTo>
              </a:path>
            </a:pathLst>
          </a:custGeom>
          <a:ln w="35707">
            <a:solidFill>
              <a:srgbClr val="ACD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1839" y="3120294"/>
            <a:ext cx="0" cy="1149985"/>
          </a:xfrm>
          <a:custGeom>
            <a:avLst/>
            <a:gdLst/>
            <a:ahLst/>
            <a:cxnLst/>
            <a:rect l="l" t="t" r="r" b="b"/>
            <a:pathLst>
              <a:path h="1149985">
                <a:moveTo>
                  <a:pt x="0" y="1149582"/>
                </a:moveTo>
                <a:lnTo>
                  <a:pt x="0" y="0"/>
                </a:lnTo>
              </a:path>
            </a:pathLst>
          </a:custGeom>
          <a:ln w="42849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3949" y="4476945"/>
            <a:ext cx="9519920" cy="0"/>
          </a:xfrm>
          <a:custGeom>
            <a:avLst/>
            <a:gdLst/>
            <a:ahLst/>
            <a:cxnLst/>
            <a:rect l="l" t="t" r="r" b="b"/>
            <a:pathLst>
              <a:path w="9519920">
                <a:moveTo>
                  <a:pt x="0" y="0"/>
                </a:moveTo>
                <a:lnTo>
                  <a:pt x="9519714" y="0"/>
                </a:lnTo>
              </a:path>
            </a:pathLst>
          </a:custGeom>
          <a:ln w="64274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0983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3841" y="8504053"/>
            <a:ext cx="9027160" cy="0"/>
          </a:xfrm>
          <a:custGeom>
            <a:avLst/>
            <a:gdLst/>
            <a:ahLst/>
            <a:cxnLst/>
            <a:rect l="l" t="t" r="r" b="b"/>
            <a:pathLst>
              <a:path w="9027160">
                <a:moveTo>
                  <a:pt x="0" y="0"/>
                </a:moveTo>
                <a:lnTo>
                  <a:pt x="9026945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7207" y="3084593"/>
            <a:ext cx="0" cy="1185545"/>
          </a:xfrm>
          <a:custGeom>
            <a:avLst/>
            <a:gdLst/>
            <a:ahLst/>
            <a:cxnLst/>
            <a:rect l="l" t="t" r="r" b="b"/>
            <a:pathLst>
              <a:path h="1185545">
                <a:moveTo>
                  <a:pt x="0" y="1185283"/>
                </a:moveTo>
                <a:lnTo>
                  <a:pt x="0" y="0"/>
                </a:lnTo>
              </a:path>
            </a:pathLst>
          </a:custGeom>
          <a:ln w="71415">
            <a:solidFill>
              <a:srgbClr val="28AC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0786" y="5647949"/>
            <a:ext cx="0" cy="2863850"/>
          </a:xfrm>
          <a:custGeom>
            <a:avLst/>
            <a:gdLst/>
            <a:ahLst/>
            <a:cxnLst/>
            <a:rect l="l" t="t" r="r" b="b"/>
            <a:pathLst>
              <a:path h="2863850">
                <a:moveTo>
                  <a:pt x="0" y="2863245"/>
                </a:moveTo>
                <a:lnTo>
                  <a:pt x="0" y="0"/>
                </a:lnTo>
              </a:path>
            </a:pathLst>
          </a:custGeom>
          <a:ln w="1428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9105">
              <a:lnSpc>
                <a:spcPct val="100000"/>
              </a:lnSpc>
            </a:pPr>
            <a:r>
              <a:rPr sz="4400" spc="-25" dirty="0">
                <a:solidFill>
                  <a:srgbClr val="B11362"/>
                </a:solidFill>
                <a:latin typeface="Arial"/>
                <a:cs typeface="Arial"/>
              </a:rPr>
              <a:t>St</a:t>
            </a:r>
            <a:r>
              <a:rPr sz="4400" spc="270" dirty="0">
                <a:solidFill>
                  <a:srgbClr val="B11362"/>
                </a:solidFill>
                <a:latin typeface="Arial"/>
                <a:cs typeface="Arial"/>
              </a:rPr>
              <a:t>r</a:t>
            </a:r>
            <a:r>
              <a:rPr sz="4400" spc="30" dirty="0">
                <a:solidFill>
                  <a:srgbClr val="B11362"/>
                </a:solidFill>
                <a:latin typeface="Arial"/>
                <a:cs typeface="Arial"/>
              </a:rPr>
              <a:t>i</a:t>
            </a:r>
            <a:r>
              <a:rPr sz="4400" spc="-145" dirty="0">
                <a:solidFill>
                  <a:srgbClr val="B11362"/>
                </a:solidFill>
                <a:latin typeface="Arial"/>
                <a:cs typeface="Arial"/>
              </a:rPr>
              <a:t>n</a:t>
            </a:r>
            <a:r>
              <a:rPr sz="4400" spc="65" dirty="0">
                <a:solidFill>
                  <a:srgbClr val="B11362"/>
                </a:solidFill>
                <a:latin typeface="Arial"/>
                <a:cs typeface="Arial"/>
              </a:rPr>
              <a:t>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930" y="2686411"/>
            <a:ext cx="9124950" cy="152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4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2230" marR="5080" indent="-7620">
              <a:lnSpc>
                <a:spcPct val="100000"/>
              </a:lnSpc>
            </a:pP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Wr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-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program</a:t>
            </a:r>
            <a:r>
              <a:rPr sz="2150" spc="-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-1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3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29" dirty="0">
                <a:solidFill>
                  <a:srgbClr val="312D2A"/>
                </a:solidFill>
                <a:latin typeface="Arial"/>
                <a:cs typeface="Arial"/>
              </a:rPr>
              <a:t>nt</a:t>
            </a:r>
            <a:r>
              <a:rPr sz="2150" spc="-2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of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5" dirty="0">
                <a:solidFill>
                  <a:srgbClr val="312D2A"/>
                </a:solidFill>
                <a:latin typeface="Arial"/>
                <a:cs typeface="Arial"/>
              </a:rPr>
              <a:t>a</a:t>
            </a:r>
            <a:r>
              <a:rPr sz="2150" spc="-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b</a:t>
            </a:r>
            <a:r>
              <a:rPr sz="2150" spc="85" dirty="0">
                <a:solidFill>
                  <a:srgbClr val="312D2A"/>
                </a:solidFill>
                <a:latin typeface="Arial"/>
                <a:cs typeface="Arial"/>
              </a:rPr>
              <a:t>y</a:t>
            </a:r>
            <a:r>
              <a:rPr sz="2150" spc="-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2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use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r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r>
              <a:rPr sz="2150" spc="-34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1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70" dirty="0">
                <a:solidFill>
                  <a:srgbClr val="312D2A"/>
                </a:solidFill>
                <a:latin typeface="Arial"/>
                <a:cs typeface="Arial"/>
              </a:rPr>
              <a:t>or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examp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20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-3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210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he</a:t>
            </a:r>
            <a:r>
              <a:rPr sz="2150" spc="-8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15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00" dirty="0">
                <a:solidFill>
                  <a:srgbClr val="312D2A"/>
                </a:solidFill>
                <a:latin typeface="Arial"/>
                <a:cs typeface="Arial"/>
              </a:rPr>
              <a:t>ven</a:t>
            </a:r>
            <a:r>
              <a:rPr sz="2150" spc="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05" dirty="0">
                <a:solidFill>
                  <a:srgbClr val="312D2A"/>
                </a:solidFill>
                <a:latin typeface="Arial"/>
                <a:cs typeface="Arial"/>
              </a:rPr>
              <a:t>name</a:t>
            </a:r>
            <a:r>
              <a:rPr sz="2150" spc="6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150" dirty="0">
                <a:solidFill>
                  <a:srgbClr val="312D2A"/>
                </a:solidFill>
                <a:latin typeface="Arial"/>
                <a:cs typeface="Arial"/>
              </a:rPr>
              <a:t>John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4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-114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125" dirty="0">
                <a:solidFill>
                  <a:srgbClr val="312D2A"/>
                </a:solidFill>
                <a:latin typeface="Arial"/>
                <a:cs typeface="Arial"/>
              </a:rPr>
              <a:t>tzgera</a:t>
            </a:r>
            <a:r>
              <a:rPr sz="2150" spc="190" dirty="0">
                <a:solidFill>
                  <a:srgbClr val="312D2A"/>
                </a:solidFill>
                <a:latin typeface="Arial"/>
                <a:cs typeface="Arial"/>
              </a:rPr>
              <a:t>l</a:t>
            </a:r>
            <a:r>
              <a:rPr sz="2150" spc="235" dirty="0">
                <a:solidFill>
                  <a:srgbClr val="312D2A"/>
                </a:solidFill>
                <a:latin typeface="Arial"/>
                <a:cs typeface="Arial"/>
              </a:rPr>
              <a:t>d</a:t>
            </a:r>
            <a:r>
              <a:rPr sz="2150" spc="-6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Ke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160" dirty="0">
                <a:solidFill>
                  <a:srgbClr val="312D2A"/>
                </a:solidFill>
                <a:latin typeface="Arial"/>
                <a:cs typeface="Arial"/>
              </a:rPr>
              <a:t>nedy</a:t>
            </a:r>
            <a:r>
              <a:rPr sz="2150" spc="16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525" dirty="0">
                <a:solidFill>
                  <a:srgbClr val="312D2A"/>
                </a:solidFill>
                <a:latin typeface="Arial"/>
                <a:cs typeface="Arial"/>
              </a:rPr>
              <a:t>,</a:t>
            </a:r>
            <a:r>
              <a:rPr sz="2150" spc="29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40" dirty="0">
                <a:solidFill>
                  <a:srgbClr val="312D2A"/>
                </a:solidFill>
                <a:latin typeface="Arial"/>
                <a:cs typeface="Arial"/>
              </a:rPr>
              <a:t>h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25" dirty="0">
                <a:solidFill>
                  <a:srgbClr val="312D2A"/>
                </a:solidFill>
                <a:latin typeface="Arial"/>
                <a:cs typeface="Arial"/>
              </a:rPr>
              <a:t>pr</a:t>
            </a:r>
            <a:r>
              <a:rPr sz="2150" spc="7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n</a:t>
            </a:r>
            <a:r>
              <a:rPr sz="2150" spc="-85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175" dirty="0">
                <a:solidFill>
                  <a:srgbClr val="312D2A"/>
                </a:solidFill>
                <a:latin typeface="Arial"/>
                <a:cs typeface="Arial"/>
              </a:rPr>
              <a:t>ed</a:t>
            </a:r>
            <a:r>
              <a:rPr sz="2150" spc="-9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40" dirty="0">
                <a:solidFill>
                  <a:srgbClr val="312D2A"/>
                </a:solidFill>
                <a:latin typeface="Arial"/>
                <a:cs typeface="Arial"/>
              </a:rPr>
              <a:t>o</a:t>
            </a:r>
            <a:r>
              <a:rPr sz="2150" spc="45" dirty="0">
                <a:solidFill>
                  <a:srgbClr val="312D2A"/>
                </a:solidFill>
                <a:latin typeface="Arial"/>
                <a:cs typeface="Arial"/>
              </a:rPr>
              <a:t>u</a:t>
            </a:r>
            <a:r>
              <a:rPr sz="2150" spc="310" dirty="0">
                <a:solidFill>
                  <a:srgbClr val="312D2A"/>
                </a:solidFill>
                <a:latin typeface="Arial"/>
                <a:cs typeface="Arial"/>
              </a:rPr>
              <a:t>t</a:t>
            </a:r>
            <a:r>
              <a:rPr sz="2150" spc="-5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110" dirty="0">
                <a:solidFill>
                  <a:srgbClr val="312D2A"/>
                </a:solidFill>
                <a:latin typeface="Arial"/>
                <a:cs typeface="Arial"/>
              </a:rPr>
              <a:t>messa</a:t>
            </a:r>
            <a:r>
              <a:rPr sz="2150" spc="50" dirty="0">
                <a:solidFill>
                  <a:srgbClr val="312D2A"/>
                </a:solidFill>
                <a:latin typeface="Arial"/>
                <a:cs typeface="Arial"/>
              </a:rPr>
              <a:t>g</a:t>
            </a:r>
            <a:r>
              <a:rPr sz="2150" spc="95" dirty="0">
                <a:solidFill>
                  <a:srgbClr val="312D2A"/>
                </a:solidFill>
                <a:latin typeface="Arial"/>
                <a:cs typeface="Arial"/>
              </a:rPr>
              <a:t>e</a:t>
            </a:r>
            <a:r>
              <a:rPr sz="2150" spc="20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312D2A"/>
                </a:solidFill>
                <a:latin typeface="Arial"/>
                <a:cs typeface="Arial"/>
              </a:rPr>
              <a:t>i</a:t>
            </a:r>
            <a:r>
              <a:rPr sz="2150" spc="75" dirty="0">
                <a:solidFill>
                  <a:srgbClr val="312D2A"/>
                </a:solidFill>
                <a:latin typeface="Arial"/>
                <a:cs typeface="Arial"/>
              </a:rPr>
              <a:t>s</a:t>
            </a:r>
            <a:r>
              <a:rPr sz="2150" spc="-5" dirty="0">
                <a:solidFill>
                  <a:srgbClr val="312D2A"/>
                </a:solidFill>
                <a:latin typeface="Arial"/>
                <a:cs typeface="Arial"/>
              </a:rPr>
              <a:t> </a:t>
            </a:r>
            <a:r>
              <a:rPr sz="2150" spc="240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270" dirty="0">
                <a:solidFill>
                  <a:srgbClr val="312D2A"/>
                </a:solidFill>
                <a:latin typeface="Arial"/>
                <a:cs typeface="Arial"/>
              </a:rPr>
              <a:t>J</a:t>
            </a:r>
            <a:r>
              <a:rPr sz="2150" spc="35" dirty="0">
                <a:solidFill>
                  <a:srgbClr val="312D2A"/>
                </a:solidFill>
                <a:latin typeface="Arial"/>
                <a:cs typeface="Arial"/>
              </a:rPr>
              <a:t>F</a:t>
            </a:r>
            <a:r>
              <a:rPr sz="2150" spc="130" dirty="0">
                <a:solidFill>
                  <a:srgbClr val="312D2A"/>
                </a:solidFill>
                <a:latin typeface="Arial"/>
                <a:cs typeface="Arial"/>
              </a:rPr>
              <a:t>K</a:t>
            </a:r>
            <a:r>
              <a:rPr sz="2150" spc="355" dirty="0">
                <a:solidFill>
                  <a:srgbClr val="312D2A"/>
                </a:solidFill>
                <a:latin typeface="Arial"/>
                <a:cs typeface="Arial"/>
              </a:rPr>
              <a:t>"</a:t>
            </a:r>
            <a:r>
              <a:rPr sz="2150" spc="325" dirty="0">
                <a:solidFill>
                  <a:srgbClr val="312D2A"/>
                </a:solidFill>
                <a:latin typeface="Arial"/>
                <a:cs typeface="Arial"/>
              </a:rPr>
              <a:t>.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9896" y="5769051"/>
            <a:ext cx="495427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65" dirty="0">
                <a:solidFill>
                  <a:srgbClr val="2F4295"/>
                </a:solidFill>
                <a:latin typeface="Courier New"/>
                <a:cs typeface="Courier New"/>
              </a:rPr>
              <a:t>In</a:t>
            </a:r>
            <a:r>
              <a:rPr sz="1550" spc="6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2F4295"/>
                </a:solidFill>
                <a:latin typeface="Courier New"/>
                <a:cs typeface="Courier New"/>
              </a:rPr>
              <a:t>[</a:t>
            </a:r>
            <a:r>
              <a:rPr sz="1550" spc="55" dirty="0">
                <a:solidFill>
                  <a:srgbClr val="2F4295"/>
                </a:solidFill>
                <a:latin typeface="Courier New"/>
                <a:cs typeface="Courier New"/>
              </a:rPr>
              <a:t>17</a:t>
            </a:r>
            <a:r>
              <a:rPr sz="1550" spc="75" dirty="0">
                <a:solidFill>
                  <a:srgbClr val="2F4295"/>
                </a:solidFill>
                <a:latin typeface="Courier New"/>
                <a:cs typeface="Courier New"/>
              </a:rPr>
              <a:t>]</a:t>
            </a:r>
            <a:r>
              <a:rPr sz="1550" spc="395" dirty="0">
                <a:solidFill>
                  <a:srgbClr val="2F4295"/>
                </a:solidFill>
                <a:latin typeface="Courier New"/>
                <a:cs typeface="Courier New"/>
              </a:rPr>
              <a:t>:</a:t>
            </a:r>
            <a:r>
              <a:rPr sz="1550" spc="-180" dirty="0">
                <a:solidFill>
                  <a:srgbClr val="2F4295"/>
                </a:solidFill>
                <a:latin typeface="Courier New"/>
                <a:cs typeface="Courier New"/>
              </a:rPr>
              <a:t> </a:t>
            </a:r>
            <a:r>
              <a:rPr sz="1550" spc="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3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me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137C3B"/>
                </a:solidFill>
                <a:latin typeface="Courier New"/>
                <a:cs typeface="Courier New"/>
              </a:rPr>
              <a:t>in</a:t>
            </a:r>
            <a:r>
              <a:rPr sz="1550" spc="-114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ut</a:t>
            </a:r>
            <a:r>
              <a:rPr sz="1550" spc="-75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5" dirty="0">
                <a:solidFill>
                  <a:srgbClr val="AF2828"/>
                </a:solidFill>
                <a:latin typeface="Courier New"/>
                <a:cs typeface="Courier New"/>
              </a:rPr>
              <a:t>"K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AF2828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in</a:t>
            </a:r>
            <a:r>
              <a:rPr sz="1550" spc="-7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AF2828"/>
                </a:solidFill>
                <a:latin typeface="Courier New"/>
                <a:cs typeface="Courier New"/>
              </a:rPr>
              <a:t>a</a:t>
            </a:r>
            <a:r>
              <a:rPr sz="1550" spc="-55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AF2828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AF2828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AF2828"/>
                </a:solidFill>
                <a:latin typeface="Courier New"/>
                <a:cs typeface="Courier New"/>
              </a:rPr>
              <a:t>e</a:t>
            </a:r>
            <a:r>
              <a:rPr sz="1550" spc="620" dirty="0">
                <a:solidFill>
                  <a:srgbClr val="AF2828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AF2828"/>
                </a:solidFill>
                <a:latin typeface="Courier New"/>
                <a:cs typeface="Courier New"/>
              </a:rPr>
              <a:t>"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6840" y="6268868"/>
            <a:ext cx="4790440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6980" indent="20955">
              <a:lnSpc>
                <a:spcPct val="102800"/>
              </a:lnSpc>
            </a:pP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O</a:t>
            </a:r>
            <a:r>
              <a:rPr sz="1550" spc="-6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65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w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h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il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10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u</a:t>
            </a:r>
            <a:r>
              <a:rPr sz="1550" spc="145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512445">
              <a:lnSpc>
                <a:spcPts val="1855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77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.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fi</a:t>
            </a:r>
            <a:r>
              <a:rPr sz="1550" spc="-114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7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17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160" dirty="0">
                <a:solidFill>
                  <a:srgbClr val="AF2828"/>
                </a:solidFill>
                <a:latin typeface="Courier New"/>
                <a:cs typeface="Courier New"/>
              </a:rPr>
              <a:t> </a:t>
            </a:r>
            <a:r>
              <a:rPr sz="1550" spc="-90" dirty="0">
                <a:solidFill>
                  <a:srgbClr val="AF2828"/>
                </a:solidFill>
                <a:latin typeface="Courier New"/>
                <a:cs typeface="Courier New"/>
              </a:rPr>
              <a:t>'</a:t>
            </a:r>
            <a:r>
              <a:rPr sz="1550" spc="480" dirty="0">
                <a:solidFill>
                  <a:srgbClr val="0C0C0C"/>
                </a:solidFill>
                <a:latin typeface="Courier New"/>
                <a:cs typeface="Courier New"/>
              </a:rPr>
              <a:t>)</a:t>
            </a:r>
            <a:endParaRPr sz="1550">
              <a:latin typeface="Courier New"/>
              <a:cs typeface="Courier New"/>
            </a:endParaRPr>
          </a:p>
          <a:p>
            <a:pPr marL="983615" marR="2393950" indent="-471805">
              <a:lnSpc>
                <a:spcPct val="102800"/>
              </a:lnSpc>
              <a:spcBef>
                <a:spcPts val="55"/>
              </a:spcBef>
            </a:pPr>
            <a:r>
              <a:rPr sz="1550" spc="80" dirty="0">
                <a:solidFill>
                  <a:srgbClr val="137C3B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137C3B"/>
                </a:solidFill>
                <a:latin typeface="Courier New"/>
                <a:cs typeface="Courier New"/>
              </a:rPr>
              <a:t>f</a:t>
            </a:r>
            <a:r>
              <a:rPr sz="1550" spc="-6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75" dirty="0">
                <a:solidFill>
                  <a:srgbClr val="724699"/>
                </a:solidFill>
                <a:latin typeface="Courier New"/>
                <a:cs typeface="Courier New"/>
              </a:rPr>
              <a:t>-</a:t>
            </a:r>
            <a:r>
              <a:rPr sz="1550" spc="135" dirty="0">
                <a:solidFill>
                  <a:srgbClr val="137C3B"/>
                </a:solidFill>
                <a:latin typeface="Courier New"/>
                <a:cs typeface="Courier New"/>
              </a:rPr>
              <a:t>1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 </a:t>
            </a:r>
            <a:r>
              <a:rPr sz="1550" spc="75" dirty="0">
                <a:solidFill>
                  <a:srgbClr val="137C3B"/>
                </a:solidFill>
                <a:latin typeface="Courier New"/>
                <a:cs typeface="Courier New"/>
              </a:rPr>
              <a:t>b</a:t>
            </a:r>
            <a:r>
              <a:rPr sz="1550" spc="-35" dirty="0">
                <a:solidFill>
                  <a:srgbClr val="137C3B"/>
                </a:solidFill>
                <a:latin typeface="Courier New"/>
                <a:cs typeface="Courier New"/>
              </a:rPr>
              <a:t>r</a:t>
            </a: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137C3B"/>
                </a:solidFill>
                <a:latin typeface="Courier New"/>
                <a:cs typeface="Courier New"/>
              </a:rPr>
              <a:t>a</a:t>
            </a:r>
            <a:r>
              <a:rPr sz="1550" spc="110" dirty="0">
                <a:solidFill>
                  <a:srgbClr val="137C3B"/>
                </a:solidFill>
                <a:latin typeface="Courier New"/>
                <a:cs typeface="Courier New"/>
              </a:rPr>
              <a:t>k</a:t>
            </a:r>
            <a:endParaRPr sz="1550">
              <a:latin typeface="Courier New"/>
              <a:cs typeface="Courier New"/>
            </a:endParaRPr>
          </a:p>
          <a:p>
            <a:pPr marL="512445" marR="5080">
              <a:lnSpc>
                <a:spcPct val="102800"/>
              </a:lnSpc>
            </a:pP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5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2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10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55" dirty="0">
                <a:solidFill>
                  <a:srgbClr val="0C0C0C"/>
                </a:solidFill>
                <a:latin typeface="Courier New"/>
                <a:cs typeface="Courier New"/>
              </a:rPr>
              <a:t>s</a:t>
            </a:r>
            <a:r>
              <a:rPr sz="1550" spc="-22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20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175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ind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1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5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30" dirty="0">
                <a:solidFill>
                  <a:srgbClr val="724699"/>
                </a:solidFill>
                <a:latin typeface="Courier New"/>
                <a:cs typeface="Courier New"/>
              </a:rPr>
              <a:t>=</a:t>
            </a:r>
            <a:r>
              <a:rPr sz="1550" spc="-80" dirty="0">
                <a:solidFill>
                  <a:srgbClr val="724699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145" dirty="0">
                <a:solidFill>
                  <a:srgbClr val="0C0C0C"/>
                </a:solidFill>
                <a:latin typeface="Courier New"/>
                <a:cs typeface="Courier New"/>
              </a:rPr>
              <a:t>[</a:t>
            </a:r>
            <a:r>
              <a:rPr sz="1550" spc="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-1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6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-1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x</a:t>
            </a:r>
            <a:r>
              <a:rPr sz="1550" spc="135" dirty="0">
                <a:solidFill>
                  <a:srgbClr val="724699"/>
                </a:solidFill>
                <a:latin typeface="Courier New"/>
                <a:cs typeface="Courier New"/>
              </a:rPr>
              <a:t>+</a:t>
            </a:r>
            <a:r>
              <a:rPr sz="1550" spc="-60" dirty="0">
                <a:solidFill>
                  <a:srgbClr val="137C3B"/>
                </a:solidFill>
                <a:latin typeface="Courier New"/>
                <a:cs typeface="Courier New"/>
              </a:rPr>
              <a:t>l</a:t>
            </a:r>
            <a:r>
              <a:rPr sz="1550" spc="-740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260" dirty="0">
                <a:solidFill>
                  <a:srgbClr val="0C0C0C"/>
                </a:solidFill>
                <a:latin typeface="Courier New"/>
                <a:cs typeface="Courier New"/>
              </a:rPr>
              <a:t>]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43027" y="7221103"/>
            <a:ext cx="3402965" cy="72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re</a:t>
            </a:r>
            <a:r>
              <a:rPr sz="1500" i="1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k</a:t>
            </a:r>
            <a:r>
              <a:rPr sz="1500" i="1" spc="-1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229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-12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u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d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75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Add</a:t>
            </a:r>
            <a:r>
              <a:rPr sz="1500" i="1" spc="1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1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-4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914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21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-10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su</a:t>
            </a:r>
            <a:r>
              <a:rPr sz="1500" i="1" spc="-20" dirty="0">
                <a:solidFill>
                  <a:srgbClr val="418080"/>
                </a:solidFill>
                <a:latin typeface="Courier New"/>
                <a:cs typeface="Courier New"/>
              </a:rPr>
              <a:t>b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21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5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-8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3027" y="6250027"/>
            <a:ext cx="34055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4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G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9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11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st</a:t>
            </a:r>
            <a:r>
              <a:rPr sz="1500" i="1" spc="-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60" dirty="0">
                <a:solidFill>
                  <a:srgbClr val="418080"/>
                </a:solidFill>
                <a:latin typeface="Courier New"/>
                <a:cs typeface="Courier New"/>
              </a:rPr>
              <a:t>ame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30" dirty="0">
                <a:solidFill>
                  <a:srgbClr val="418080"/>
                </a:solidFill>
                <a:latin typeface="Courier New"/>
                <a:cs typeface="Courier New"/>
              </a:rPr>
              <a:t>n</a:t>
            </a:r>
            <a:r>
              <a:rPr sz="1500" i="1" spc="11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20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125" dirty="0">
                <a:solidFill>
                  <a:srgbClr val="418080"/>
                </a:solidFill>
                <a:latin typeface="Courier New"/>
                <a:cs typeface="Courier New"/>
              </a:rPr>
              <a:t>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3027" y="6735565"/>
            <a:ext cx="35242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270" dirty="0">
                <a:solidFill>
                  <a:srgbClr val="418080"/>
                </a:solidFill>
                <a:latin typeface="Times New Roman"/>
                <a:cs typeface="Times New Roman"/>
              </a:rPr>
              <a:t># </a:t>
            </a:r>
            <a:r>
              <a:rPr sz="1600" i="1" spc="-20" dirty="0">
                <a:solidFill>
                  <a:srgbClr val="418080"/>
                </a:solidFill>
                <a:latin typeface="Times New Roman"/>
                <a:cs typeface="Times New Roman"/>
              </a:rPr>
              <a:t> </a:t>
            </a:r>
            <a:r>
              <a:rPr sz="1500" i="1" spc="114" dirty="0">
                <a:solidFill>
                  <a:srgbClr val="418080"/>
                </a:solidFill>
                <a:latin typeface="Courier New"/>
                <a:cs typeface="Courier New"/>
              </a:rPr>
              <a:t>P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3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-5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50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on</a:t>
            </a:r>
            <a:r>
              <a:rPr sz="1500" i="1" spc="-70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105" dirty="0">
                <a:solidFill>
                  <a:srgbClr val="418080"/>
                </a:solidFill>
                <a:latin typeface="Courier New"/>
                <a:cs typeface="Courier New"/>
              </a:rPr>
              <a:t>o</a:t>
            </a:r>
            <a:r>
              <a:rPr sz="1500" i="1" spc="45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6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-60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he</a:t>
            </a:r>
            <a:r>
              <a:rPr sz="1500" i="1" spc="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90" dirty="0">
                <a:solidFill>
                  <a:srgbClr val="418080"/>
                </a:solidFill>
                <a:latin typeface="Courier New"/>
                <a:cs typeface="Courier New"/>
              </a:rPr>
              <a:t>f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i</a:t>
            </a:r>
            <a:r>
              <a:rPr sz="1500" i="1" spc="80" dirty="0">
                <a:solidFill>
                  <a:srgbClr val="418080"/>
                </a:solidFill>
                <a:latin typeface="Courier New"/>
                <a:cs typeface="Courier New"/>
              </a:rPr>
              <a:t>r</a:t>
            </a:r>
            <a:r>
              <a:rPr sz="1500" i="1" spc="85" dirty="0">
                <a:solidFill>
                  <a:srgbClr val="418080"/>
                </a:solidFill>
                <a:latin typeface="Courier New"/>
                <a:cs typeface="Courier New"/>
              </a:rPr>
              <a:t>s</a:t>
            </a:r>
            <a:r>
              <a:rPr sz="1500" i="1" spc="204" dirty="0">
                <a:solidFill>
                  <a:srgbClr val="418080"/>
                </a:solidFill>
                <a:latin typeface="Courier New"/>
                <a:cs typeface="Courier New"/>
              </a:rPr>
              <a:t>t</a:t>
            </a:r>
            <a:r>
              <a:rPr sz="1500" i="1" spc="-155" dirty="0">
                <a:solidFill>
                  <a:srgbClr val="418080"/>
                </a:solidFill>
                <a:latin typeface="Courier New"/>
                <a:cs typeface="Courier New"/>
              </a:rPr>
              <a:t> </a:t>
            </a:r>
            <a:r>
              <a:rPr sz="1500" i="1" spc="70" dirty="0">
                <a:solidFill>
                  <a:srgbClr val="418080"/>
                </a:solidFill>
                <a:latin typeface="Courier New"/>
                <a:cs typeface="Courier New"/>
              </a:rPr>
              <a:t>sp</a:t>
            </a:r>
            <a:r>
              <a:rPr sz="1500" i="1" spc="-35" dirty="0">
                <a:solidFill>
                  <a:srgbClr val="418080"/>
                </a:solidFill>
                <a:latin typeface="Courier New"/>
                <a:cs typeface="Courier New"/>
              </a:rPr>
              <a:t>a</a:t>
            </a:r>
            <a:r>
              <a:rPr sz="1500" i="1" spc="55" dirty="0">
                <a:solidFill>
                  <a:srgbClr val="418080"/>
                </a:solidFill>
                <a:latin typeface="Courier New"/>
                <a:cs typeface="Courier New"/>
              </a:rPr>
              <a:t>c</a:t>
            </a:r>
            <a:r>
              <a:rPr sz="1500" i="1" spc="160" dirty="0">
                <a:solidFill>
                  <a:srgbClr val="418080"/>
                </a:solidFill>
                <a:latin typeface="Courier New"/>
                <a:cs typeface="Courier New"/>
              </a:rPr>
              <a:t>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6840" y="8211021"/>
            <a:ext cx="460248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ct val="100000"/>
              </a:lnSpc>
            </a:pPr>
            <a:r>
              <a:rPr sz="1550" spc="20" dirty="0">
                <a:solidFill>
                  <a:srgbClr val="137C3B"/>
                </a:solidFill>
                <a:latin typeface="Courier New"/>
                <a:cs typeface="Courier New"/>
              </a:rPr>
              <a:t>p</a:t>
            </a:r>
            <a:r>
              <a:rPr sz="1550" spc="45" dirty="0">
                <a:solidFill>
                  <a:srgbClr val="137C3B"/>
                </a:solidFill>
                <a:latin typeface="Courier New"/>
                <a:cs typeface="Courier New"/>
              </a:rPr>
              <a:t>ri</a:t>
            </a:r>
            <a:r>
              <a:rPr sz="1550" spc="-75" dirty="0">
                <a:solidFill>
                  <a:srgbClr val="137C3B"/>
                </a:solidFill>
                <a:latin typeface="Courier New"/>
                <a:cs typeface="Courier New"/>
              </a:rPr>
              <a:t>n</a:t>
            </a:r>
            <a:r>
              <a:rPr sz="1550" spc="155" dirty="0">
                <a:solidFill>
                  <a:srgbClr val="137C3B"/>
                </a:solidFill>
                <a:latin typeface="Courier New"/>
                <a:cs typeface="Courier New"/>
              </a:rPr>
              <a:t>t</a:t>
            </a:r>
            <a:r>
              <a:rPr sz="1550" spc="-785" dirty="0">
                <a:solidFill>
                  <a:srgbClr val="137C3B"/>
                </a:solidFill>
                <a:latin typeface="Courier New"/>
                <a:cs typeface="Courier New"/>
              </a:rPr>
              <a:t> </a:t>
            </a:r>
            <a:r>
              <a:rPr sz="1550" spc="-204" dirty="0">
                <a:solidFill>
                  <a:srgbClr val="0C0C0C"/>
                </a:solidFill>
                <a:latin typeface="Courier New"/>
                <a:cs typeface="Courier New"/>
              </a:rPr>
              <a:t>(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ia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l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s)</a:t>
            </a:r>
            <a:endParaRPr sz="1550" dirty="0">
              <a:latin typeface="Courier New"/>
              <a:cs typeface="Courier New"/>
            </a:endParaRPr>
          </a:p>
          <a:p>
            <a:pPr marL="12700" marR="5080">
              <a:lnSpc>
                <a:spcPct val="105800"/>
              </a:lnSpc>
              <a:spcBef>
                <a:spcPts val="1350"/>
              </a:spcBef>
            </a:pP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K</a:t>
            </a:r>
            <a:r>
              <a:rPr sz="1550" spc="-6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</a:t>
            </a:r>
            <a:r>
              <a:rPr sz="1550" spc="-25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8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-9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20" dirty="0">
                <a:solidFill>
                  <a:srgbClr val="0C0C0C"/>
                </a:solidFill>
                <a:latin typeface="Courier New"/>
                <a:cs typeface="Courier New"/>
              </a:rPr>
              <a:t>a</a:t>
            </a:r>
            <a:r>
              <a:rPr sz="1550" spc="-7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na</a:t>
            </a:r>
            <a:r>
              <a:rPr sz="1550" spc="-20" dirty="0">
                <a:solidFill>
                  <a:srgbClr val="0C0C0C"/>
                </a:solidFill>
                <a:latin typeface="Courier New"/>
                <a:cs typeface="Courier New"/>
              </a:rPr>
              <a:t>m</a:t>
            </a:r>
            <a:r>
              <a:rPr sz="1550" spc="245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395" dirty="0">
                <a:solidFill>
                  <a:srgbClr val="0C0C0C"/>
                </a:solidFill>
                <a:latin typeface="Courier New"/>
                <a:cs typeface="Courier New"/>
              </a:rPr>
              <a:t>:</a:t>
            </a:r>
            <a:r>
              <a:rPr sz="1550" spc="-63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John</a:t>
            </a:r>
            <a:r>
              <a:rPr sz="1550" spc="-8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90" dirty="0">
                <a:solidFill>
                  <a:srgbClr val="0C0C0C"/>
                </a:solidFill>
                <a:latin typeface="Courier New"/>
                <a:cs typeface="Courier New"/>
              </a:rPr>
              <a:t>F</a:t>
            </a:r>
            <a:r>
              <a:rPr sz="1550" spc="-45" dirty="0">
                <a:solidFill>
                  <a:srgbClr val="0C0C0C"/>
                </a:solidFill>
                <a:latin typeface="Courier New"/>
                <a:cs typeface="Courier New"/>
              </a:rPr>
              <a:t>i</a:t>
            </a:r>
            <a:r>
              <a:rPr sz="1550" spc="75" dirty="0">
                <a:solidFill>
                  <a:srgbClr val="0C0C0C"/>
                </a:solidFill>
                <a:latin typeface="Courier New"/>
                <a:cs typeface="Courier New"/>
              </a:rPr>
              <a:t>t</a:t>
            </a:r>
            <a:r>
              <a:rPr sz="1550" spc="55" dirty="0">
                <a:solidFill>
                  <a:srgbClr val="0C0C0C"/>
                </a:solidFill>
                <a:latin typeface="Courier New"/>
                <a:cs typeface="Courier New"/>
              </a:rPr>
              <a:t>z</a:t>
            </a:r>
            <a:r>
              <a:rPr sz="1550" spc="-120" dirty="0">
                <a:solidFill>
                  <a:srgbClr val="0C0C0C"/>
                </a:solidFill>
                <a:latin typeface="Courier New"/>
                <a:cs typeface="Courier New"/>
              </a:rPr>
              <a:t>g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er</a:t>
            </a:r>
            <a:r>
              <a:rPr sz="1550" spc="15" dirty="0">
                <a:solidFill>
                  <a:srgbClr val="0C0C0C"/>
                </a:solidFill>
                <a:latin typeface="Courier New"/>
                <a:cs typeface="Courier New"/>
              </a:rPr>
              <a:t>ald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 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Ken</a:t>
            </a:r>
            <a:r>
              <a:rPr sz="1550" spc="-10" dirty="0">
                <a:solidFill>
                  <a:srgbClr val="0C0C0C"/>
                </a:solidFill>
                <a:latin typeface="Courier New"/>
                <a:cs typeface="Courier New"/>
              </a:rPr>
              <a:t>n</a:t>
            </a:r>
            <a:r>
              <a:rPr sz="1550" spc="20" dirty="0">
                <a:solidFill>
                  <a:srgbClr val="0C0C0C"/>
                </a:solidFill>
                <a:latin typeface="Courier New"/>
                <a:cs typeface="Courier New"/>
              </a:rPr>
              <a:t>e</a:t>
            </a:r>
            <a:r>
              <a:rPr sz="1550" spc="-35" dirty="0">
                <a:solidFill>
                  <a:srgbClr val="0C0C0C"/>
                </a:solidFill>
                <a:latin typeface="Courier New"/>
                <a:cs typeface="Courier New"/>
              </a:rPr>
              <a:t>d</a:t>
            </a:r>
            <a:r>
              <a:rPr sz="1550" spc="130" dirty="0">
                <a:solidFill>
                  <a:srgbClr val="0C0C0C"/>
                </a:solidFill>
                <a:latin typeface="Courier New"/>
                <a:cs typeface="Courier New"/>
              </a:rPr>
              <a:t>y </a:t>
            </a:r>
            <a:r>
              <a:rPr sz="1550" spc="25" dirty="0">
                <a:solidFill>
                  <a:srgbClr val="0C0C0C"/>
                </a:solidFill>
                <a:latin typeface="Courier New"/>
                <a:cs typeface="Courier New"/>
              </a:rPr>
              <a:t>J</a:t>
            </a:r>
            <a:r>
              <a:rPr sz="1550" spc="35" dirty="0">
                <a:solidFill>
                  <a:srgbClr val="0C0C0C"/>
                </a:solidFill>
                <a:latin typeface="Courier New"/>
                <a:cs typeface="Courier New"/>
              </a:rPr>
              <a:t>FK</a:t>
            </a:r>
            <a:endParaRPr sz="15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697293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5760" y="2323636"/>
            <a:ext cx="4391660" cy="476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27985" algn="ctr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R="2927985" algn="ctr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5715" y="2201844"/>
            <a:ext cx="4684316" cy="517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15" y="2323636"/>
            <a:ext cx="4277981" cy="4767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8915" y="2323636"/>
            <a:ext cx="4277995" cy="4768215"/>
          </a:xfrm>
          <a:custGeom>
            <a:avLst/>
            <a:gdLst/>
            <a:ahLst/>
            <a:cxnLst/>
            <a:rect l="l" t="t" r="r" b="b"/>
            <a:pathLst>
              <a:path w="4277995" h="4768215">
                <a:moveTo>
                  <a:pt x="0" y="0"/>
                </a:moveTo>
                <a:lnTo>
                  <a:pt x="0" y="4767658"/>
                </a:lnTo>
                <a:lnTo>
                  <a:pt x="4277916" y="4767658"/>
                </a:lnTo>
                <a:lnTo>
                  <a:pt x="427791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497" y="2298471"/>
            <a:ext cx="4314190" cy="4824730"/>
          </a:xfrm>
          <a:custGeom>
            <a:avLst/>
            <a:gdLst/>
            <a:ahLst/>
            <a:cxnLst/>
            <a:rect l="l" t="t" r="r" b="b"/>
            <a:pathLst>
              <a:path w="4314190" h="4824730">
                <a:moveTo>
                  <a:pt x="4267103" y="4811803"/>
                </a:moveTo>
                <a:lnTo>
                  <a:pt x="4250586" y="4811803"/>
                </a:lnTo>
                <a:lnTo>
                  <a:pt x="4256906" y="4824503"/>
                </a:lnTo>
                <a:lnTo>
                  <a:pt x="4265518" y="4824503"/>
                </a:lnTo>
                <a:lnTo>
                  <a:pt x="4267103" y="4811803"/>
                </a:lnTo>
                <a:close/>
              </a:path>
              <a:path w="4314190" h="4824730">
                <a:moveTo>
                  <a:pt x="4279894" y="4811803"/>
                </a:moveTo>
                <a:lnTo>
                  <a:pt x="4267103" y="4811803"/>
                </a:lnTo>
                <a:lnTo>
                  <a:pt x="4274571" y="4824503"/>
                </a:lnTo>
                <a:lnTo>
                  <a:pt x="4284186" y="4824503"/>
                </a:lnTo>
                <a:lnTo>
                  <a:pt x="4279894" y="4811803"/>
                </a:lnTo>
                <a:close/>
              </a:path>
              <a:path w="4314190" h="4824730">
                <a:moveTo>
                  <a:pt x="4295714" y="4811803"/>
                </a:moveTo>
                <a:lnTo>
                  <a:pt x="4280336" y="4811803"/>
                </a:lnTo>
                <a:lnTo>
                  <a:pt x="4291858" y="4824503"/>
                </a:lnTo>
                <a:lnTo>
                  <a:pt x="4295768" y="4824503"/>
                </a:lnTo>
                <a:lnTo>
                  <a:pt x="4295714" y="4811803"/>
                </a:lnTo>
                <a:close/>
              </a:path>
              <a:path w="4314190" h="4824730">
                <a:moveTo>
                  <a:pt x="4246764" y="4807962"/>
                </a:moveTo>
                <a:lnTo>
                  <a:pt x="4244406" y="4811803"/>
                </a:lnTo>
                <a:lnTo>
                  <a:pt x="4248704" y="4811803"/>
                </a:lnTo>
                <a:lnTo>
                  <a:pt x="4246764" y="4807962"/>
                </a:lnTo>
                <a:close/>
              </a:path>
              <a:path w="4314190" h="4824730">
                <a:moveTo>
                  <a:pt x="4247085" y="4807439"/>
                </a:moveTo>
                <a:lnTo>
                  <a:pt x="4246764" y="4807962"/>
                </a:lnTo>
                <a:lnTo>
                  <a:pt x="4248704" y="4811803"/>
                </a:lnTo>
                <a:lnTo>
                  <a:pt x="4247085" y="4807439"/>
                </a:lnTo>
                <a:close/>
              </a:path>
              <a:path w="4314190" h="4824730">
                <a:moveTo>
                  <a:pt x="4258740" y="4799103"/>
                </a:moveTo>
                <a:lnTo>
                  <a:pt x="4252202" y="4799103"/>
                </a:lnTo>
                <a:lnTo>
                  <a:pt x="4247085" y="4807439"/>
                </a:lnTo>
                <a:lnTo>
                  <a:pt x="4248704" y="4811803"/>
                </a:lnTo>
                <a:lnTo>
                  <a:pt x="4258471" y="4811803"/>
                </a:lnTo>
                <a:lnTo>
                  <a:pt x="4258740" y="4799103"/>
                </a:lnTo>
                <a:close/>
              </a:path>
              <a:path w="4314190" h="4824730">
                <a:moveTo>
                  <a:pt x="4313893" y="4799103"/>
                </a:moveTo>
                <a:lnTo>
                  <a:pt x="4258740" y="4799103"/>
                </a:lnTo>
                <a:lnTo>
                  <a:pt x="4261605" y="4811803"/>
                </a:lnTo>
                <a:lnTo>
                  <a:pt x="4310195" y="4811803"/>
                </a:lnTo>
                <a:lnTo>
                  <a:pt x="4313893" y="4799103"/>
                </a:lnTo>
                <a:close/>
              </a:path>
              <a:path w="4314190" h="4824730">
                <a:moveTo>
                  <a:pt x="4243991" y="4799103"/>
                </a:moveTo>
                <a:lnTo>
                  <a:pt x="4242290" y="4799103"/>
                </a:lnTo>
                <a:lnTo>
                  <a:pt x="4246764" y="4807962"/>
                </a:lnTo>
                <a:lnTo>
                  <a:pt x="4247085" y="4807439"/>
                </a:lnTo>
                <a:lnTo>
                  <a:pt x="4243991" y="4799103"/>
                </a:lnTo>
                <a:close/>
              </a:path>
              <a:path w="4314190" h="4824730">
                <a:moveTo>
                  <a:pt x="4247722" y="4786403"/>
                </a:moveTo>
                <a:lnTo>
                  <a:pt x="4241253" y="4786403"/>
                </a:lnTo>
                <a:lnTo>
                  <a:pt x="4243551" y="4799103"/>
                </a:lnTo>
                <a:lnTo>
                  <a:pt x="4253393" y="4799103"/>
                </a:lnTo>
                <a:lnTo>
                  <a:pt x="4247722" y="4786403"/>
                </a:lnTo>
                <a:close/>
              </a:path>
              <a:path w="4314190" h="4824730">
                <a:moveTo>
                  <a:pt x="4304067" y="4786403"/>
                </a:moveTo>
                <a:lnTo>
                  <a:pt x="4250337" y="4786403"/>
                </a:lnTo>
                <a:lnTo>
                  <a:pt x="4253465" y="4799103"/>
                </a:lnTo>
                <a:lnTo>
                  <a:pt x="4310379" y="4799103"/>
                </a:lnTo>
                <a:lnTo>
                  <a:pt x="4304067" y="4786403"/>
                </a:lnTo>
                <a:close/>
              </a:path>
              <a:path w="4314190" h="4824730">
                <a:moveTo>
                  <a:pt x="4221513" y="4773703"/>
                </a:moveTo>
                <a:lnTo>
                  <a:pt x="4218823" y="4773703"/>
                </a:lnTo>
                <a:lnTo>
                  <a:pt x="4218573" y="4786403"/>
                </a:lnTo>
                <a:lnTo>
                  <a:pt x="4225084" y="4786403"/>
                </a:lnTo>
                <a:lnTo>
                  <a:pt x="4221513" y="4773703"/>
                </a:lnTo>
                <a:close/>
              </a:path>
              <a:path w="4314190" h="4824730">
                <a:moveTo>
                  <a:pt x="4231309" y="4773703"/>
                </a:moveTo>
                <a:lnTo>
                  <a:pt x="4227438" y="4773703"/>
                </a:lnTo>
                <a:lnTo>
                  <a:pt x="4226298" y="4786403"/>
                </a:lnTo>
                <a:lnTo>
                  <a:pt x="4234938" y="4786403"/>
                </a:lnTo>
                <a:lnTo>
                  <a:pt x="4231309" y="4773703"/>
                </a:lnTo>
                <a:close/>
              </a:path>
              <a:path w="4314190" h="4824730">
                <a:moveTo>
                  <a:pt x="4289322" y="4773703"/>
                </a:moveTo>
                <a:lnTo>
                  <a:pt x="4231309" y="4773703"/>
                </a:lnTo>
                <a:lnTo>
                  <a:pt x="4235130" y="4786403"/>
                </a:lnTo>
                <a:lnTo>
                  <a:pt x="4289931" y="4786403"/>
                </a:lnTo>
                <a:lnTo>
                  <a:pt x="4289322" y="4773703"/>
                </a:lnTo>
                <a:close/>
              </a:path>
              <a:path w="4314190" h="4824730">
                <a:moveTo>
                  <a:pt x="4300691" y="4773703"/>
                </a:moveTo>
                <a:lnTo>
                  <a:pt x="4290125" y="4773703"/>
                </a:lnTo>
                <a:lnTo>
                  <a:pt x="4290363" y="4786403"/>
                </a:lnTo>
                <a:lnTo>
                  <a:pt x="4305549" y="4786403"/>
                </a:lnTo>
                <a:lnTo>
                  <a:pt x="4300691" y="4773703"/>
                </a:lnTo>
                <a:close/>
              </a:path>
              <a:path w="4314190" h="4824730">
                <a:moveTo>
                  <a:pt x="4204592" y="4761003"/>
                </a:moveTo>
                <a:lnTo>
                  <a:pt x="4206294" y="4773703"/>
                </a:lnTo>
                <a:lnTo>
                  <a:pt x="4211007" y="4773703"/>
                </a:lnTo>
                <a:lnTo>
                  <a:pt x="4204592" y="4761003"/>
                </a:lnTo>
                <a:close/>
              </a:path>
              <a:path w="4314190" h="4824730">
                <a:moveTo>
                  <a:pt x="4215534" y="4771282"/>
                </a:moveTo>
                <a:lnTo>
                  <a:pt x="4216097" y="4773703"/>
                </a:lnTo>
                <a:lnTo>
                  <a:pt x="4216545" y="4772408"/>
                </a:lnTo>
                <a:lnTo>
                  <a:pt x="4215534" y="4771282"/>
                </a:lnTo>
                <a:close/>
              </a:path>
              <a:path w="4314190" h="4824730">
                <a:moveTo>
                  <a:pt x="4281378" y="4761003"/>
                </a:moveTo>
                <a:lnTo>
                  <a:pt x="4220487" y="4761003"/>
                </a:lnTo>
                <a:lnTo>
                  <a:pt x="4216545" y="4772408"/>
                </a:lnTo>
                <a:lnTo>
                  <a:pt x="4217709" y="4773703"/>
                </a:lnTo>
                <a:lnTo>
                  <a:pt x="4281240" y="4773703"/>
                </a:lnTo>
                <a:lnTo>
                  <a:pt x="4281378" y="4761003"/>
                </a:lnTo>
                <a:close/>
              </a:path>
              <a:path w="4314190" h="4824730">
                <a:moveTo>
                  <a:pt x="4287356" y="4761003"/>
                </a:moveTo>
                <a:lnTo>
                  <a:pt x="4281240" y="4773703"/>
                </a:lnTo>
                <a:lnTo>
                  <a:pt x="4294224" y="4773703"/>
                </a:lnTo>
                <a:lnTo>
                  <a:pt x="4287356" y="4761003"/>
                </a:lnTo>
                <a:close/>
              </a:path>
              <a:path w="4314190" h="4824730">
                <a:moveTo>
                  <a:pt x="4213141" y="4761003"/>
                </a:moveTo>
                <a:lnTo>
                  <a:pt x="4206296" y="4761003"/>
                </a:lnTo>
                <a:lnTo>
                  <a:pt x="4215534" y="4771282"/>
                </a:lnTo>
                <a:lnTo>
                  <a:pt x="4213141" y="4761003"/>
                </a:lnTo>
                <a:close/>
              </a:path>
              <a:path w="4314190" h="4824730">
                <a:moveTo>
                  <a:pt x="4267095" y="4735603"/>
                </a:moveTo>
                <a:lnTo>
                  <a:pt x="4262589" y="4735603"/>
                </a:lnTo>
                <a:lnTo>
                  <a:pt x="4258188" y="4748303"/>
                </a:lnTo>
                <a:lnTo>
                  <a:pt x="4197576" y="4748303"/>
                </a:lnTo>
                <a:lnTo>
                  <a:pt x="4196809" y="4761003"/>
                </a:lnTo>
                <a:lnTo>
                  <a:pt x="4279234" y="4761003"/>
                </a:lnTo>
                <a:lnTo>
                  <a:pt x="4273412" y="4748303"/>
                </a:lnTo>
                <a:lnTo>
                  <a:pt x="4267095" y="4735603"/>
                </a:lnTo>
                <a:close/>
              </a:path>
              <a:path w="4314190" h="4824730">
                <a:moveTo>
                  <a:pt x="4197824" y="4735603"/>
                </a:moveTo>
                <a:lnTo>
                  <a:pt x="4189721" y="4735603"/>
                </a:lnTo>
                <a:lnTo>
                  <a:pt x="4190652" y="4748303"/>
                </a:lnTo>
                <a:lnTo>
                  <a:pt x="4198025" y="4748303"/>
                </a:lnTo>
                <a:lnTo>
                  <a:pt x="4201122" y="4742555"/>
                </a:lnTo>
                <a:lnTo>
                  <a:pt x="4197824" y="4735603"/>
                </a:lnTo>
                <a:close/>
              </a:path>
              <a:path w="4314190" h="4824730">
                <a:moveTo>
                  <a:pt x="4210580" y="4735603"/>
                </a:moveTo>
                <a:lnTo>
                  <a:pt x="4204867" y="4735603"/>
                </a:lnTo>
                <a:lnTo>
                  <a:pt x="4201122" y="4742555"/>
                </a:lnTo>
                <a:lnTo>
                  <a:pt x="4203849" y="4748303"/>
                </a:lnTo>
                <a:lnTo>
                  <a:pt x="4210356" y="4748303"/>
                </a:lnTo>
                <a:lnTo>
                  <a:pt x="4210580" y="4735603"/>
                </a:lnTo>
                <a:close/>
              </a:path>
              <a:path w="4314190" h="4824730">
                <a:moveTo>
                  <a:pt x="4258957" y="4735603"/>
                </a:moveTo>
                <a:lnTo>
                  <a:pt x="4217312" y="4735603"/>
                </a:lnTo>
                <a:lnTo>
                  <a:pt x="4214279" y="4748303"/>
                </a:lnTo>
                <a:lnTo>
                  <a:pt x="4258188" y="4748303"/>
                </a:lnTo>
                <a:lnTo>
                  <a:pt x="4258957" y="4735603"/>
                </a:lnTo>
                <a:close/>
              </a:path>
              <a:path w="4314190" h="4824730">
                <a:moveTo>
                  <a:pt x="4204867" y="4735603"/>
                </a:moveTo>
                <a:lnTo>
                  <a:pt x="4197824" y="4735603"/>
                </a:lnTo>
                <a:lnTo>
                  <a:pt x="4201122" y="4742555"/>
                </a:lnTo>
                <a:lnTo>
                  <a:pt x="4204867" y="4735603"/>
                </a:lnTo>
                <a:close/>
              </a:path>
              <a:path w="4314190" h="4824730">
                <a:moveTo>
                  <a:pt x="4207209" y="4722903"/>
                </a:moveTo>
                <a:lnTo>
                  <a:pt x="4185405" y="4722903"/>
                </a:lnTo>
                <a:lnTo>
                  <a:pt x="4188281" y="4735603"/>
                </a:lnTo>
                <a:lnTo>
                  <a:pt x="4202408" y="4735603"/>
                </a:lnTo>
                <a:lnTo>
                  <a:pt x="4207209" y="4722903"/>
                </a:lnTo>
                <a:close/>
              </a:path>
              <a:path w="4314190" h="4824730">
                <a:moveTo>
                  <a:pt x="4223488" y="4684803"/>
                </a:moveTo>
                <a:lnTo>
                  <a:pt x="4153041" y="4684803"/>
                </a:lnTo>
                <a:lnTo>
                  <a:pt x="4158919" y="4697503"/>
                </a:lnTo>
                <a:lnTo>
                  <a:pt x="4175257" y="4697503"/>
                </a:lnTo>
                <a:lnTo>
                  <a:pt x="4178023" y="4710203"/>
                </a:lnTo>
                <a:lnTo>
                  <a:pt x="4218332" y="4710203"/>
                </a:lnTo>
                <a:lnTo>
                  <a:pt x="4208539" y="4722903"/>
                </a:lnTo>
                <a:lnTo>
                  <a:pt x="4207209" y="4722903"/>
                </a:lnTo>
                <a:lnTo>
                  <a:pt x="4202408" y="4735603"/>
                </a:lnTo>
                <a:lnTo>
                  <a:pt x="4213445" y="4735603"/>
                </a:lnTo>
                <a:lnTo>
                  <a:pt x="4221835" y="4722903"/>
                </a:lnTo>
                <a:lnTo>
                  <a:pt x="4228113" y="4710203"/>
                </a:lnTo>
                <a:lnTo>
                  <a:pt x="4230356" y="4697503"/>
                </a:lnTo>
                <a:lnTo>
                  <a:pt x="4223488" y="4684803"/>
                </a:lnTo>
                <a:close/>
              </a:path>
              <a:path w="4314190" h="4824730">
                <a:moveTo>
                  <a:pt x="4242641" y="4710203"/>
                </a:moveTo>
                <a:lnTo>
                  <a:pt x="4228113" y="4710203"/>
                </a:lnTo>
                <a:lnTo>
                  <a:pt x="4221835" y="4722903"/>
                </a:lnTo>
                <a:lnTo>
                  <a:pt x="4213445" y="4735603"/>
                </a:lnTo>
                <a:lnTo>
                  <a:pt x="4239596" y="4735603"/>
                </a:lnTo>
                <a:lnTo>
                  <a:pt x="4243360" y="4722903"/>
                </a:lnTo>
                <a:lnTo>
                  <a:pt x="4251616" y="4722903"/>
                </a:lnTo>
                <a:lnTo>
                  <a:pt x="4242641" y="4710203"/>
                </a:lnTo>
                <a:close/>
              </a:path>
              <a:path w="4314190" h="4824730">
                <a:moveTo>
                  <a:pt x="4254257" y="4722903"/>
                </a:moveTo>
                <a:lnTo>
                  <a:pt x="4250161" y="4722903"/>
                </a:lnTo>
                <a:lnTo>
                  <a:pt x="4239596" y="4735603"/>
                </a:lnTo>
                <a:lnTo>
                  <a:pt x="4260085" y="4735603"/>
                </a:lnTo>
                <a:lnTo>
                  <a:pt x="4254257" y="4722903"/>
                </a:lnTo>
                <a:close/>
              </a:path>
              <a:path w="4314190" h="4824730">
                <a:moveTo>
                  <a:pt x="4169524" y="4697503"/>
                </a:moveTo>
                <a:lnTo>
                  <a:pt x="4162116" y="4697503"/>
                </a:lnTo>
                <a:lnTo>
                  <a:pt x="4164284" y="4710203"/>
                </a:lnTo>
                <a:lnTo>
                  <a:pt x="4174079" y="4722903"/>
                </a:lnTo>
                <a:lnTo>
                  <a:pt x="4208539" y="4722903"/>
                </a:lnTo>
                <a:lnTo>
                  <a:pt x="4218332" y="4710203"/>
                </a:lnTo>
                <a:lnTo>
                  <a:pt x="4167831" y="4710203"/>
                </a:lnTo>
                <a:lnTo>
                  <a:pt x="4169524" y="4697503"/>
                </a:lnTo>
                <a:close/>
              </a:path>
              <a:path w="4314190" h="4824730">
                <a:moveTo>
                  <a:pt x="4147979" y="4697503"/>
                </a:moveTo>
                <a:lnTo>
                  <a:pt x="4152596" y="4710203"/>
                </a:lnTo>
                <a:lnTo>
                  <a:pt x="4152956" y="4710203"/>
                </a:lnTo>
                <a:lnTo>
                  <a:pt x="4147979" y="4697503"/>
                </a:lnTo>
                <a:close/>
              </a:path>
              <a:path w="4314190" h="4824730">
                <a:moveTo>
                  <a:pt x="4147484" y="4684803"/>
                </a:moveTo>
                <a:lnTo>
                  <a:pt x="4138172" y="4684803"/>
                </a:lnTo>
                <a:lnTo>
                  <a:pt x="4142457" y="4697503"/>
                </a:lnTo>
                <a:lnTo>
                  <a:pt x="4147484" y="4684803"/>
                </a:lnTo>
                <a:close/>
              </a:path>
              <a:path w="4314190" h="4824730">
                <a:moveTo>
                  <a:pt x="4158632" y="4646703"/>
                </a:moveTo>
                <a:lnTo>
                  <a:pt x="4127670" y="4646703"/>
                </a:lnTo>
                <a:lnTo>
                  <a:pt x="4130195" y="4659403"/>
                </a:lnTo>
                <a:lnTo>
                  <a:pt x="4136615" y="4672103"/>
                </a:lnTo>
                <a:lnTo>
                  <a:pt x="4132668" y="4672103"/>
                </a:lnTo>
                <a:lnTo>
                  <a:pt x="4134839" y="4684803"/>
                </a:lnTo>
                <a:lnTo>
                  <a:pt x="4212948" y="4684803"/>
                </a:lnTo>
                <a:lnTo>
                  <a:pt x="4207817" y="4672103"/>
                </a:lnTo>
                <a:lnTo>
                  <a:pt x="4196758" y="4659403"/>
                </a:lnTo>
                <a:lnTo>
                  <a:pt x="4166742" y="4659403"/>
                </a:lnTo>
                <a:lnTo>
                  <a:pt x="4158632" y="4646703"/>
                </a:lnTo>
                <a:close/>
              </a:path>
              <a:path w="4314190" h="4824730">
                <a:moveTo>
                  <a:pt x="4175757" y="4646703"/>
                </a:moveTo>
                <a:lnTo>
                  <a:pt x="4171835" y="4646703"/>
                </a:lnTo>
                <a:lnTo>
                  <a:pt x="4173496" y="4659403"/>
                </a:lnTo>
                <a:lnTo>
                  <a:pt x="4181561" y="4659403"/>
                </a:lnTo>
                <a:lnTo>
                  <a:pt x="4175757" y="4646703"/>
                </a:lnTo>
                <a:close/>
              </a:path>
              <a:path w="4314190" h="4824730">
                <a:moveTo>
                  <a:pt x="4114549" y="4634003"/>
                </a:moveTo>
                <a:lnTo>
                  <a:pt x="4115135" y="4646703"/>
                </a:lnTo>
                <a:lnTo>
                  <a:pt x="4119355" y="4646703"/>
                </a:lnTo>
                <a:lnTo>
                  <a:pt x="4114549" y="4634003"/>
                </a:lnTo>
                <a:close/>
              </a:path>
              <a:path w="4314190" h="4824730">
                <a:moveTo>
                  <a:pt x="4159515" y="4634003"/>
                </a:moveTo>
                <a:lnTo>
                  <a:pt x="4123624" y="4634003"/>
                </a:lnTo>
                <a:lnTo>
                  <a:pt x="4130033" y="4646703"/>
                </a:lnTo>
                <a:lnTo>
                  <a:pt x="4161969" y="4646703"/>
                </a:lnTo>
                <a:lnTo>
                  <a:pt x="4159515" y="4634003"/>
                </a:lnTo>
                <a:close/>
              </a:path>
              <a:path w="4314190" h="4824730">
                <a:moveTo>
                  <a:pt x="4175243" y="4634003"/>
                </a:moveTo>
                <a:lnTo>
                  <a:pt x="4166154" y="4634003"/>
                </a:lnTo>
                <a:lnTo>
                  <a:pt x="4169194" y="4646703"/>
                </a:lnTo>
                <a:lnTo>
                  <a:pt x="4177666" y="4646703"/>
                </a:lnTo>
                <a:lnTo>
                  <a:pt x="4175243" y="4634003"/>
                </a:lnTo>
                <a:close/>
              </a:path>
              <a:path w="4314190" h="4824730">
                <a:moveTo>
                  <a:pt x="4089058" y="4621303"/>
                </a:moveTo>
                <a:lnTo>
                  <a:pt x="4087103" y="4634003"/>
                </a:lnTo>
                <a:lnTo>
                  <a:pt x="4093462" y="4634003"/>
                </a:lnTo>
                <a:lnTo>
                  <a:pt x="4089058" y="4621303"/>
                </a:lnTo>
                <a:close/>
              </a:path>
              <a:path w="4314190" h="4824730">
                <a:moveTo>
                  <a:pt x="4152345" y="4621303"/>
                </a:moveTo>
                <a:lnTo>
                  <a:pt x="4102809" y="4621303"/>
                </a:lnTo>
                <a:lnTo>
                  <a:pt x="4109707" y="4634003"/>
                </a:lnTo>
                <a:lnTo>
                  <a:pt x="4153925" y="4634003"/>
                </a:lnTo>
                <a:lnTo>
                  <a:pt x="4152345" y="4621303"/>
                </a:lnTo>
                <a:close/>
              </a:path>
              <a:path w="4314190" h="4824730">
                <a:moveTo>
                  <a:pt x="4162970" y="4621303"/>
                </a:moveTo>
                <a:lnTo>
                  <a:pt x="4155501" y="4621303"/>
                </a:lnTo>
                <a:lnTo>
                  <a:pt x="4161793" y="4634003"/>
                </a:lnTo>
                <a:lnTo>
                  <a:pt x="4168889" y="4634003"/>
                </a:lnTo>
                <a:lnTo>
                  <a:pt x="4162970" y="4621303"/>
                </a:lnTo>
                <a:close/>
              </a:path>
              <a:path w="4314190" h="4824730">
                <a:moveTo>
                  <a:pt x="4170232" y="4621303"/>
                </a:moveTo>
                <a:lnTo>
                  <a:pt x="4168763" y="4621303"/>
                </a:lnTo>
                <a:lnTo>
                  <a:pt x="4173272" y="4634003"/>
                </a:lnTo>
                <a:lnTo>
                  <a:pt x="4170232" y="4621303"/>
                </a:lnTo>
                <a:close/>
              </a:path>
              <a:path w="4314190" h="4824730">
                <a:moveTo>
                  <a:pt x="4155179" y="4608603"/>
                </a:moveTo>
                <a:lnTo>
                  <a:pt x="4070576" y="4608603"/>
                </a:lnTo>
                <a:lnTo>
                  <a:pt x="4075686" y="4621303"/>
                </a:lnTo>
                <a:lnTo>
                  <a:pt x="4157738" y="4621303"/>
                </a:lnTo>
                <a:lnTo>
                  <a:pt x="4155179" y="4608603"/>
                </a:lnTo>
                <a:close/>
              </a:path>
              <a:path w="4314190" h="4824730">
                <a:moveTo>
                  <a:pt x="4140350" y="4595903"/>
                </a:moveTo>
                <a:lnTo>
                  <a:pt x="4067977" y="4595903"/>
                </a:lnTo>
                <a:lnTo>
                  <a:pt x="4067490" y="4608603"/>
                </a:lnTo>
                <a:lnTo>
                  <a:pt x="4149773" y="4608603"/>
                </a:lnTo>
                <a:lnTo>
                  <a:pt x="4140350" y="4595903"/>
                </a:lnTo>
                <a:close/>
              </a:path>
              <a:path w="4314190" h="4824730">
                <a:moveTo>
                  <a:pt x="4135231" y="4583203"/>
                </a:moveTo>
                <a:lnTo>
                  <a:pt x="4066938" y="4583203"/>
                </a:lnTo>
                <a:lnTo>
                  <a:pt x="4073585" y="4595903"/>
                </a:lnTo>
                <a:lnTo>
                  <a:pt x="4139450" y="4595903"/>
                </a:lnTo>
                <a:lnTo>
                  <a:pt x="4135231" y="4583203"/>
                </a:lnTo>
                <a:close/>
              </a:path>
              <a:path w="4314190" h="4824730">
                <a:moveTo>
                  <a:pt x="4067543" y="4570503"/>
                </a:moveTo>
                <a:lnTo>
                  <a:pt x="4047051" y="4570503"/>
                </a:lnTo>
                <a:lnTo>
                  <a:pt x="4045162" y="4583203"/>
                </a:lnTo>
                <a:lnTo>
                  <a:pt x="4073380" y="4583203"/>
                </a:lnTo>
                <a:lnTo>
                  <a:pt x="4067543" y="4570503"/>
                </a:lnTo>
                <a:close/>
              </a:path>
              <a:path w="4314190" h="4824730">
                <a:moveTo>
                  <a:pt x="4037421" y="4519703"/>
                </a:moveTo>
                <a:lnTo>
                  <a:pt x="4012850" y="4519703"/>
                </a:lnTo>
                <a:lnTo>
                  <a:pt x="4017125" y="4532403"/>
                </a:lnTo>
                <a:lnTo>
                  <a:pt x="4023277" y="4545103"/>
                </a:lnTo>
                <a:lnTo>
                  <a:pt x="4024287" y="4545103"/>
                </a:lnTo>
                <a:lnTo>
                  <a:pt x="4029084" y="4557803"/>
                </a:lnTo>
                <a:lnTo>
                  <a:pt x="4033230" y="4557803"/>
                </a:lnTo>
                <a:lnTo>
                  <a:pt x="4037681" y="4570503"/>
                </a:lnTo>
                <a:lnTo>
                  <a:pt x="4069823" y="4570503"/>
                </a:lnTo>
                <a:lnTo>
                  <a:pt x="4075067" y="4583203"/>
                </a:lnTo>
                <a:lnTo>
                  <a:pt x="4112169" y="4583203"/>
                </a:lnTo>
                <a:lnTo>
                  <a:pt x="4107100" y="4570503"/>
                </a:lnTo>
                <a:lnTo>
                  <a:pt x="4101437" y="4557803"/>
                </a:lnTo>
                <a:lnTo>
                  <a:pt x="4094535" y="4545103"/>
                </a:lnTo>
                <a:lnTo>
                  <a:pt x="4085749" y="4532403"/>
                </a:lnTo>
                <a:lnTo>
                  <a:pt x="4040586" y="4532403"/>
                </a:lnTo>
                <a:lnTo>
                  <a:pt x="4037421" y="4519703"/>
                </a:lnTo>
                <a:close/>
              </a:path>
              <a:path w="4314190" h="4824730">
                <a:moveTo>
                  <a:pt x="4121977" y="4570503"/>
                </a:moveTo>
                <a:lnTo>
                  <a:pt x="4109322" y="4570503"/>
                </a:lnTo>
                <a:lnTo>
                  <a:pt x="4112169" y="4583203"/>
                </a:lnTo>
                <a:lnTo>
                  <a:pt x="4128978" y="4583203"/>
                </a:lnTo>
                <a:lnTo>
                  <a:pt x="4121977" y="4570503"/>
                </a:lnTo>
                <a:close/>
              </a:path>
              <a:path w="4314190" h="4824730">
                <a:moveTo>
                  <a:pt x="4129495" y="4570503"/>
                </a:moveTo>
                <a:lnTo>
                  <a:pt x="4126914" y="4570503"/>
                </a:lnTo>
                <a:lnTo>
                  <a:pt x="4130969" y="4583203"/>
                </a:lnTo>
                <a:lnTo>
                  <a:pt x="4129495" y="4570503"/>
                </a:lnTo>
                <a:close/>
              </a:path>
              <a:path w="4314190" h="4824730">
                <a:moveTo>
                  <a:pt x="4108138" y="4557803"/>
                </a:moveTo>
                <a:lnTo>
                  <a:pt x="4102531" y="4557803"/>
                </a:lnTo>
                <a:lnTo>
                  <a:pt x="4109957" y="4570503"/>
                </a:lnTo>
                <a:lnTo>
                  <a:pt x="4108138" y="4557803"/>
                </a:lnTo>
                <a:close/>
              </a:path>
              <a:path w="4314190" h="4824730">
                <a:moveTo>
                  <a:pt x="4004224" y="4519703"/>
                </a:moveTo>
                <a:lnTo>
                  <a:pt x="3987980" y="4519703"/>
                </a:lnTo>
                <a:lnTo>
                  <a:pt x="3993183" y="4532403"/>
                </a:lnTo>
                <a:lnTo>
                  <a:pt x="4004852" y="4532403"/>
                </a:lnTo>
                <a:lnTo>
                  <a:pt x="4004224" y="4519703"/>
                </a:lnTo>
                <a:close/>
              </a:path>
              <a:path w="4314190" h="4824730">
                <a:moveTo>
                  <a:pt x="4008606" y="4519703"/>
                </a:moveTo>
                <a:lnTo>
                  <a:pt x="4004224" y="4519703"/>
                </a:lnTo>
                <a:lnTo>
                  <a:pt x="4006502" y="4532403"/>
                </a:lnTo>
                <a:lnTo>
                  <a:pt x="4007977" y="4532403"/>
                </a:lnTo>
                <a:lnTo>
                  <a:pt x="4008606" y="4519703"/>
                </a:lnTo>
                <a:close/>
              </a:path>
              <a:path w="4314190" h="4824730">
                <a:moveTo>
                  <a:pt x="4043423" y="4519703"/>
                </a:moveTo>
                <a:lnTo>
                  <a:pt x="4041409" y="4532403"/>
                </a:lnTo>
                <a:lnTo>
                  <a:pt x="4046242" y="4532403"/>
                </a:lnTo>
                <a:lnTo>
                  <a:pt x="4043423" y="4519703"/>
                </a:lnTo>
                <a:close/>
              </a:path>
              <a:path w="4314190" h="4824730">
                <a:moveTo>
                  <a:pt x="4050107" y="4529747"/>
                </a:moveTo>
                <a:lnTo>
                  <a:pt x="4049070" y="4532403"/>
                </a:lnTo>
                <a:lnTo>
                  <a:pt x="4050643" y="4532403"/>
                </a:lnTo>
                <a:lnTo>
                  <a:pt x="4050107" y="4529747"/>
                </a:lnTo>
                <a:close/>
              </a:path>
              <a:path w="4314190" h="4824730">
                <a:moveTo>
                  <a:pt x="4056823" y="4519703"/>
                </a:moveTo>
                <a:lnTo>
                  <a:pt x="4054031" y="4519703"/>
                </a:lnTo>
                <a:lnTo>
                  <a:pt x="4050107" y="4529747"/>
                </a:lnTo>
                <a:lnTo>
                  <a:pt x="4050643" y="4532403"/>
                </a:lnTo>
                <a:lnTo>
                  <a:pt x="4053838" y="4532403"/>
                </a:lnTo>
                <a:lnTo>
                  <a:pt x="4056823" y="4519703"/>
                </a:lnTo>
                <a:close/>
              </a:path>
              <a:path w="4314190" h="4824730">
                <a:moveTo>
                  <a:pt x="4078508" y="4519703"/>
                </a:moveTo>
                <a:lnTo>
                  <a:pt x="4056823" y="4519703"/>
                </a:lnTo>
                <a:lnTo>
                  <a:pt x="4053838" y="4532403"/>
                </a:lnTo>
                <a:lnTo>
                  <a:pt x="4085749" y="4532403"/>
                </a:lnTo>
                <a:lnTo>
                  <a:pt x="4078508" y="4519703"/>
                </a:lnTo>
                <a:close/>
              </a:path>
              <a:path w="4314190" h="4824730">
                <a:moveTo>
                  <a:pt x="4054031" y="4519703"/>
                </a:moveTo>
                <a:lnTo>
                  <a:pt x="4048082" y="4519703"/>
                </a:lnTo>
                <a:lnTo>
                  <a:pt x="4050107" y="4529747"/>
                </a:lnTo>
                <a:lnTo>
                  <a:pt x="4054031" y="4519703"/>
                </a:lnTo>
                <a:close/>
              </a:path>
              <a:path w="4314190" h="4824730">
                <a:moveTo>
                  <a:pt x="4006677" y="4507003"/>
                </a:moveTo>
                <a:lnTo>
                  <a:pt x="3994179" y="4507003"/>
                </a:lnTo>
                <a:lnTo>
                  <a:pt x="3995141" y="4519703"/>
                </a:lnTo>
                <a:lnTo>
                  <a:pt x="4000601" y="4519703"/>
                </a:lnTo>
                <a:lnTo>
                  <a:pt x="4006677" y="4507003"/>
                </a:lnTo>
                <a:close/>
              </a:path>
              <a:path w="4314190" h="4824730">
                <a:moveTo>
                  <a:pt x="4058792" y="4507003"/>
                </a:moveTo>
                <a:lnTo>
                  <a:pt x="4006677" y="4507003"/>
                </a:lnTo>
                <a:lnTo>
                  <a:pt x="4008217" y="4519703"/>
                </a:lnTo>
                <a:lnTo>
                  <a:pt x="4058755" y="4519703"/>
                </a:lnTo>
                <a:lnTo>
                  <a:pt x="4058792" y="4507003"/>
                </a:lnTo>
                <a:close/>
              </a:path>
              <a:path w="4314190" h="4824730">
                <a:moveTo>
                  <a:pt x="4039447" y="4481603"/>
                </a:moveTo>
                <a:lnTo>
                  <a:pt x="3978058" y="4481603"/>
                </a:lnTo>
                <a:lnTo>
                  <a:pt x="3984517" y="4494303"/>
                </a:lnTo>
                <a:lnTo>
                  <a:pt x="3978345" y="4507003"/>
                </a:lnTo>
                <a:lnTo>
                  <a:pt x="4016124" y="4507003"/>
                </a:lnTo>
                <a:lnTo>
                  <a:pt x="4016028" y="4506337"/>
                </a:lnTo>
                <a:lnTo>
                  <a:pt x="4012665" y="4494303"/>
                </a:lnTo>
                <a:lnTo>
                  <a:pt x="4040703" y="4494303"/>
                </a:lnTo>
                <a:lnTo>
                  <a:pt x="4039447" y="4481603"/>
                </a:lnTo>
                <a:close/>
              </a:path>
              <a:path w="4314190" h="4824730">
                <a:moveTo>
                  <a:pt x="4016028" y="4506337"/>
                </a:moveTo>
                <a:lnTo>
                  <a:pt x="4016124" y="4507003"/>
                </a:lnTo>
                <a:lnTo>
                  <a:pt x="4016028" y="4506337"/>
                </a:lnTo>
                <a:close/>
              </a:path>
              <a:path w="4314190" h="4824730">
                <a:moveTo>
                  <a:pt x="4047248" y="4494303"/>
                </a:moveTo>
                <a:lnTo>
                  <a:pt x="4014278" y="4494303"/>
                </a:lnTo>
                <a:lnTo>
                  <a:pt x="4016028" y="4506337"/>
                </a:lnTo>
                <a:lnTo>
                  <a:pt x="4016214" y="4507003"/>
                </a:lnTo>
                <a:lnTo>
                  <a:pt x="4056089" y="4507003"/>
                </a:lnTo>
                <a:lnTo>
                  <a:pt x="4047248" y="4494303"/>
                </a:lnTo>
                <a:close/>
              </a:path>
              <a:path w="4314190" h="4824730">
                <a:moveTo>
                  <a:pt x="3961081" y="4468903"/>
                </a:moveTo>
                <a:lnTo>
                  <a:pt x="3944678" y="4468903"/>
                </a:lnTo>
                <a:lnTo>
                  <a:pt x="3949532" y="4481603"/>
                </a:lnTo>
                <a:lnTo>
                  <a:pt x="3959682" y="4481603"/>
                </a:lnTo>
                <a:lnTo>
                  <a:pt x="3961081" y="4468903"/>
                </a:lnTo>
                <a:close/>
              </a:path>
              <a:path w="4314190" h="4824730">
                <a:moveTo>
                  <a:pt x="4032091" y="4468903"/>
                </a:moveTo>
                <a:lnTo>
                  <a:pt x="3969193" y="4468903"/>
                </a:lnTo>
                <a:lnTo>
                  <a:pt x="3973028" y="4481603"/>
                </a:lnTo>
                <a:lnTo>
                  <a:pt x="4037168" y="4481603"/>
                </a:lnTo>
                <a:lnTo>
                  <a:pt x="4032091" y="4468903"/>
                </a:lnTo>
                <a:close/>
              </a:path>
              <a:path w="4314190" h="4824730">
                <a:moveTo>
                  <a:pt x="3946119" y="4456203"/>
                </a:moveTo>
                <a:lnTo>
                  <a:pt x="3941030" y="4456203"/>
                </a:lnTo>
                <a:lnTo>
                  <a:pt x="3944694" y="4468903"/>
                </a:lnTo>
                <a:lnTo>
                  <a:pt x="3946670" y="4456888"/>
                </a:lnTo>
                <a:lnTo>
                  <a:pt x="3946119" y="4456203"/>
                </a:lnTo>
                <a:close/>
              </a:path>
              <a:path w="4314190" h="4824730">
                <a:moveTo>
                  <a:pt x="4015748" y="4456203"/>
                </a:moveTo>
                <a:lnTo>
                  <a:pt x="3946782" y="4456203"/>
                </a:lnTo>
                <a:lnTo>
                  <a:pt x="3946670" y="4456888"/>
                </a:lnTo>
                <a:lnTo>
                  <a:pt x="3956332" y="4468903"/>
                </a:lnTo>
                <a:lnTo>
                  <a:pt x="4022441" y="4468903"/>
                </a:lnTo>
                <a:lnTo>
                  <a:pt x="4015748" y="4456203"/>
                </a:lnTo>
                <a:close/>
              </a:path>
              <a:path w="4314190" h="4824730">
                <a:moveTo>
                  <a:pt x="4008301" y="4443503"/>
                </a:moveTo>
                <a:lnTo>
                  <a:pt x="3935630" y="4443503"/>
                </a:lnTo>
                <a:lnTo>
                  <a:pt x="3934595" y="4456203"/>
                </a:lnTo>
                <a:lnTo>
                  <a:pt x="4011312" y="4456203"/>
                </a:lnTo>
                <a:lnTo>
                  <a:pt x="4008301" y="4443503"/>
                </a:lnTo>
                <a:close/>
              </a:path>
              <a:path w="4314190" h="4824730">
                <a:moveTo>
                  <a:pt x="3987002" y="4418103"/>
                </a:moveTo>
                <a:lnTo>
                  <a:pt x="3921403" y="4418103"/>
                </a:lnTo>
                <a:lnTo>
                  <a:pt x="3927620" y="4430803"/>
                </a:lnTo>
                <a:lnTo>
                  <a:pt x="3935984" y="4443503"/>
                </a:lnTo>
                <a:lnTo>
                  <a:pt x="3993875" y="4443503"/>
                </a:lnTo>
                <a:lnTo>
                  <a:pt x="3990877" y="4430803"/>
                </a:lnTo>
                <a:lnTo>
                  <a:pt x="3987002" y="4418103"/>
                </a:lnTo>
                <a:close/>
              </a:path>
              <a:path w="4314190" h="4824730">
                <a:moveTo>
                  <a:pt x="3898316" y="4392703"/>
                </a:moveTo>
                <a:lnTo>
                  <a:pt x="3895288" y="4392703"/>
                </a:lnTo>
                <a:lnTo>
                  <a:pt x="3900452" y="4405403"/>
                </a:lnTo>
                <a:lnTo>
                  <a:pt x="3901829" y="4418103"/>
                </a:lnTo>
                <a:lnTo>
                  <a:pt x="3900811" y="4430803"/>
                </a:lnTo>
                <a:lnTo>
                  <a:pt x="3907870" y="4430803"/>
                </a:lnTo>
                <a:lnTo>
                  <a:pt x="3910567" y="4418103"/>
                </a:lnTo>
                <a:lnTo>
                  <a:pt x="3913501" y="4418103"/>
                </a:lnTo>
                <a:lnTo>
                  <a:pt x="3908982" y="4405403"/>
                </a:lnTo>
                <a:lnTo>
                  <a:pt x="3904584" y="4405403"/>
                </a:lnTo>
                <a:lnTo>
                  <a:pt x="3898316" y="4392703"/>
                </a:lnTo>
                <a:close/>
              </a:path>
              <a:path w="4314190" h="4824730">
                <a:moveTo>
                  <a:pt x="3973276" y="4405403"/>
                </a:moveTo>
                <a:lnTo>
                  <a:pt x="3912465" y="4405403"/>
                </a:lnTo>
                <a:lnTo>
                  <a:pt x="3914213" y="4418103"/>
                </a:lnTo>
                <a:lnTo>
                  <a:pt x="3979178" y="4418103"/>
                </a:lnTo>
                <a:lnTo>
                  <a:pt x="3973276" y="4405403"/>
                </a:lnTo>
                <a:close/>
              </a:path>
              <a:path w="4314190" h="4824730">
                <a:moveTo>
                  <a:pt x="3871918" y="4367303"/>
                </a:moveTo>
                <a:lnTo>
                  <a:pt x="3867197" y="4367303"/>
                </a:lnTo>
                <a:lnTo>
                  <a:pt x="3864231" y="4380003"/>
                </a:lnTo>
                <a:lnTo>
                  <a:pt x="3863298" y="4380003"/>
                </a:lnTo>
                <a:lnTo>
                  <a:pt x="3868414" y="4392703"/>
                </a:lnTo>
                <a:lnTo>
                  <a:pt x="3883596" y="4405403"/>
                </a:lnTo>
                <a:lnTo>
                  <a:pt x="3884947" y="4392703"/>
                </a:lnTo>
                <a:lnTo>
                  <a:pt x="3889028" y="4392703"/>
                </a:lnTo>
                <a:lnTo>
                  <a:pt x="3878920" y="4380003"/>
                </a:lnTo>
                <a:lnTo>
                  <a:pt x="3871918" y="4367303"/>
                </a:lnTo>
                <a:close/>
              </a:path>
              <a:path w="4314190" h="4824730">
                <a:moveTo>
                  <a:pt x="3959013" y="4392703"/>
                </a:moveTo>
                <a:lnTo>
                  <a:pt x="3908677" y="4392703"/>
                </a:lnTo>
                <a:lnTo>
                  <a:pt x="3909425" y="4405403"/>
                </a:lnTo>
                <a:lnTo>
                  <a:pt x="3964793" y="4405403"/>
                </a:lnTo>
                <a:lnTo>
                  <a:pt x="3959013" y="4392703"/>
                </a:lnTo>
                <a:close/>
              </a:path>
              <a:path w="4314190" h="4824730">
                <a:moveTo>
                  <a:pt x="3926305" y="4380003"/>
                </a:moveTo>
                <a:lnTo>
                  <a:pt x="3892507" y="4380003"/>
                </a:lnTo>
                <a:lnTo>
                  <a:pt x="3897846" y="4392703"/>
                </a:lnTo>
                <a:lnTo>
                  <a:pt x="3932057" y="4392703"/>
                </a:lnTo>
                <a:lnTo>
                  <a:pt x="3926305" y="4380003"/>
                </a:lnTo>
                <a:close/>
              </a:path>
              <a:path w="4314190" h="4824730">
                <a:moveTo>
                  <a:pt x="3949845" y="4380003"/>
                </a:moveTo>
                <a:lnTo>
                  <a:pt x="3943961" y="4392703"/>
                </a:lnTo>
                <a:lnTo>
                  <a:pt x="3955027" y="4392703"/>
                </a:lnTo>
                <a:lnTo>
                  <a:pt x="3949845" y="4380003"/>
                </a:lnTo>
                <a:close/>
              </a:path>
              <a:path w="4314190" h="4824730">
                <a:moveTo>
                  <a:pt x="3908613" y="4329203"/>
                </a:moveTo>
                <a:lnTo>
                  <a:pt x="3887697" y="4329203"/>
                </a:lnTo>
                <a:lnTo>
                  <a:pt x="3885650" y="4331704"/>
                </a:lnTo>
                <a:lnTo>
                  <a:pt x="3880637" y="4341903"/>
                </a:lnTo>
                <a:lnTo>
                  <a:pt x="3872380" y="4354603"/>
                </a:lnTo>
                <a:lnTo>
                  <a:pt x="3857476" y="4354603"/>
                </a:lnTo>
                <a:lnTo>
                  <a:pt x="3856000" y="4367303"/>
                </a:lnTo>
                <a:lnTo>
                  <a:pt x="3856685" y="4380003"/>
                </a:lnTo>
                <a:lnTo>
                  <a:pt x="3860196" y="4380003"/>
                </a:lnTo>
                <a:lnTo>
                  <a:pt x="3867197" y="4367303"/>
                </a:lnTo>
                <a:lnTo>
                  <a:pt x="3931130" y="4367303"/>
                </a:lnTo>
                <a:lnTo>
                  <a:pt x="3923589" y="4354603"/>
                </a:lnTo>
                <a:lnTo>
                  <a:pt x="3919543" y="4341903"/>
                </a:lnTo>
                <a:lnTo>
                  <a:pt x="3916088" y="4341903"/>
                </a:lnTo>
                <a:lnTo>
                  <a:pt x="3908613" y="4329203"/>
                </a:lnTo>
                <a:close/>
              </a:path>
              <a:path w="4314190" h="4824730">
                <a:moveTo>
                  <a:pt x="3938087" y="4367303"/>
                </a:moveTo>
                <a:lnTo>
                  <a:pt x="3881278" y="4367303"/>
                </a:lnTo>
                <a:lnTo>
                  <a:pt x="3886871" y="4380003"/>
                </a:lnTo>
                <a:lnTo>
                  <a:pt x="3937977" y="4380003"/>
                </a:lnTo>
                <a:lnTo>
                  <a:pt x="3938087" y="4367303"/>
                </a:lnTo>
                <a:close/>
              </a:path>
              <a:path w="4314190" h="4824730">
                <a:moveTo>
                  <a:pt x="3851284" y="4354603"/>
                </a:moveTo>
                <a:lnTo>
                  <a:pt x="3848412" y="4354603"/>
                </a:lnTo>
                <a:lnTo>
                  <a:pt x="3852034" y="4367303"/>
                </a:lnTo>
                <a:lnTo>
                  <a:pt x="3851284" y="4354603"/>
                </a:lnTo>
                <a:close/>
              </a:path>
              <a:path w="4314190" h="4824730">
                <a:moveTo>
                  <a:pt x="3864253" y="4341903"/>
                </a:moveTo>
                <a:lnTo>
                  <a:pt x="3845353" y="4341903"/>
                </a:lnTo>
                <a:lnTo>
                  <a:pt x="3848466" y="4354603"/>
                </a:lnTo>
                <a:lnTo>
                  <a:pt x="3860448" y="4354603"/>
                </a:lnTo>
                <a:lnTo>
                  <a:pt x="3864253" y="4341903"/>
                </a:lnTo>
                <a:close/>
              </a:path>
              <a:path w="4314190" h="4824730">
                <a:moveTo>
                  <a:pt x="3885650" y="4331704"/>
                </a:moveTo>
                <a:lnTo>
                  <a:pt x="3877301" y="4341903"/>
                </a:lnTo>
                <a:lnTo>
                  <a:pt x="3864253" y="4341903"/>
                </a:lnTo>
                <a:lnTo>
                  <a:pt x="3860448" y="4354603"/>
                </a:lnTo>
                <a:lnTo>
                  <a:pt x="3872380" y="4354603"/>
                </a:lnTo>
                <a:lnTo>
                  <a:pt x="3880637" y="4341903"/>
                </a:lnTo>
                <a:lnTo>
                  <a:pt x="3885650" y="4331704"/>
                </a:lnTo>
                <a:close/>
              </a:path>
              <a:path w="4314190" h="4824730">
                <a:moveTo>
                  <a:pt x="3886879" y="4329203"/>
                </a:moveTo>
                <a:lnTo>
                  <a:pt x="3824772" y="4329203"/>
                </a:lnTo>
                <a:lnTo>
                  <a:pt x="3830898" y="4341903"/>
                </a:lnTo>
                <a:lnTo>
                  <a:pt x="3877301" y="4341903"/>
                </a:lnTo>
                <a:lnTo>
                  <a:pt x="3885650" y="4331704"/>
                </a:lnTo>
                <a:lnTo>
                  <a:pt x="3886879" y="4329203"/>
                </a:lnTo>
                <a:close/>
              </a:path>
              <a:path w="4314190" h="4824730">
                <a:moveTo>
                  <a:pt x="3811852" y="4304980"/>
                </a:moveTo>
                <a:lnTo>
                  <a:pt x="3809483" y="4310028"/>
                </a:lnTo>
                <a:lnTo>
                  <a:pt x="3816870" y="4329203"/>
                </a:lnTo>
                <a:lnTo>
                  <a:pt x="3826454" y="4329203"/>
                </a:lnTo>
                <a:lnTo>
                  <a:pt x="3823946" y="4316503"/>
                </a:lnTo>
                <a:lnTo>
                  <a:pt x="3815887" y="4316503"/>
                </a:lnTo>
                <a:lnTo>
                  <a:pt x="3811852" y="4304980"/>
                </a:lnTo>
                <a:close/>
              </a:path>
              <a:path w="4314190" h="4824730">
                <a:moveTo>
                  <a:pt x="3892977" y="4316503"/>
                </a:moveTo>
                <a:lnTo>
                  <a:pt x="3830461" y="4316503"/>
                </a:lnTo>
                <a:lnTo>
                  <a:pt x="3834888" y="4329203"/>
                </a:lnTo>
                <a:lnTo>
                  <a:pt x="3891446" y="4329203"/>
                </a:lnTo>
                <a:lnTo>
                  <a:pt x="3892977" y="4316503"/>
                </a:lnTo>
                <a:close/>
              </a:path>
              <a:path w="4314190" h="4824730">
                <a:moveTo>
                  <a:pt x="3807085" y="4303803"/>
                </a:moveTo>
                <a:lnTo>
                  <a:pt x="3802218" y="4303803"/>
                </a:lnTo>
                <a:lnTo>
                  <a:pt x="3806444" y="4316503"/>
                </a:lnTo>
                <a:lnTo>
                  <a:pt x="3809483" y="4310028"/>
                </a:lnTo>
                <a:lnTo>
                  <a:pt x="3807085" y="4303803"/>
                </a:lnTo>
                <a:close/>
              </a:path>
              <a:path w="4314190" h="4824730">
                <a:moveTo>
                  <a:pt x="3880253" y="4303803"/>
                </a:moveTo>
                <a:lnTo>
                  <a:pt x="3819942" y="4303803"/>
                </a:lnTo>
                <a:lnTo>
                  <a:pt x="3825203" y="4316503"/>
                </a:lnTo>
                <a:lnTo>
                  <a:pt x="3888319" y="4316503"/>
                </a:lnTo>
                <a:lnTo>
                  <a:pt x="3880253" y="4303803"/>
                </a:lnTo>
                <a:close/>
              </a:path>
              <a:path w="4314190" h="4824730">
                <a:moveTo>
                  <a:pt x="3812404" y="4303803"/>
                </a:moveTo>
                <a:lnTo>
                  <a:pt x="3811440" y="4303803"/>
                </a:lnTo>
                <a:lnTo>
                  <a:pt x="3811852" y="4304980"/>
                </a:lnTo>
                <a:lnTo>
                  <a:pt x="3812404" y="4303803"/>
                </a:lnTo>
                <a:close/>
              </a:path>
              <a:path w="4314190" h="4824730">
                <a:moveTo>
                  <a:pt x="3863412" y="4291103"/>
                </a:moveTo>
                <a:lnTo>
                  <a:pt x="3796120" y="4291103"/>
                </a:lnTo>
                <a:lnTo>
                  <a:pt x="3799014" y="4303803"/>
                </a:lnTo>
                <a:lnTo>
                  <a:pt x="3865018" y="4303803"/>
                </a:lnTo>
                <a:lnTo>
                  <a:pt x="3863412" y="4291103"/>
                </a:lnTo>
                <a:close/>
              </a:path>
              <a:path w="4314190" h="4824730">
                <a:moveTo>
                  <a:pt x="3778267" y="4278403"/>
                </a:moveTo>
                <a:lnTo>
                  <a:pt x="3775773" y="4278403"/>
                </a:lnTo>
                <a:lnTo>
                  <a:pt x="3778955" y="4291103"/>
                </a:lnTo>
                <a:lnTo>
                  <a:pt x="3781332" y="4291103"/>
                </a:lnTo>
                <a:lnTo>
                  <a:pt x="3778267" y="4278403"/>
                </a:lnTo>
                <a:close/>
              </a:path>
              <a:path w="4314190" h="4824730">
                <a:moveTo>
                  <a:pt x="3850413" y="4265703"/>
                </a:moveTo>
                <a:lnTo>
                  <a:pt x="3782172" y="4265703"/>
                </a:lnTo>
                <a:lnTo>
                  <a:pt x="3788411" y="4278403"/>
                </a:lnTo>
                <a:lnTo>
                  <a:pt x="3792823" y="4291103"/>
                </a:lnTo>
                <a:lnTo>
                  <a:pt x="3866616" y="4291103"/>
                </a:lnTo>
                <a:lnTo>
                  <a:pt x="3861568" y="4278403"/>
                </a:lnTo>
                <a:lnTo>
                  <a:pt x="3855716" y="4278403"/>
                </a:lnTo>
                <a:lnTo>
                  <a:pt x="3850413" y="4265703"/>
                </a:lnTo>
                <a:close/>
              </a:path>
              <a:path w="4314190" h="4824730">
                <a:moveTo>
                  <a:pt x="3769117" y="4253003"/>
                </a:moveTo>
                <a:lnTo>
                  <a:pt x="3763414" y="4253003"/>
                </a:lnTo>
                <a:lnTo>
                  <a:pt x="3767354" y="4265703"/>
                </a:lnTo>
                <a:lnTo>
                  <a:pt x="3770726" y="4265703"/>
                </a:lnTo>
                <a:lnTo>
                  <a:pt x="3769117" y="4253003"/>
                </a:lnTo>
                <a:close/>
              </a:path>
              <a:path w="4314190" h="4824730">
                <a:moveTo>
                  <a:pt x="3825587" y="4240303"/>
                </a:moveTo>
                <a:lnTo>
                  <a:pt x="3769315" y="4240303"/>
                </a:lnTo>
                <a:lnTo>
                  <a:pt x="3776080" y="4253003"/>
                </a:lnTo>
                <a:lnTo>
                  <a:pt x="3781261" y="4265703"/>
                </a:lnTo>
                <a:lnTo>
                  <a:pt x="3820899" y="4265703"/>
                </a:lnTo>
                <a:lnTo>
                  <a:pt x="3822200" y="4253003"/>
                </a:lnTo>
                <a:lnTo>
                  <a:pt x="3825346" y="4253003"/>
                </a:lnTo>
                <a:lnTo>
                  <a:pt x="3825587" y="4240303"/>
                </a:lnTo>
                <a:close/>
              </a:path>
              <a:path w="4314190" h="4824730">
                <a:moveTo>
                  <a:pt x="3739739" y="4227603"/>
                </a:moveTo>
                <a:lnTo>
                  <a:pt x="3744204" y="4240303"/>
                </a:lnTo>
                <a:lnTo>
                  <a:pt x="3744670" y="4240303"/>
                </a:lnTo>
                <a:lnTo>
                  <a:pt x="3739739" y="4227603"/>
                </a:lnTo>
                <a:close/>
              </a:path>
              <a:path w="4314190" h="4824730">
                <a:moveTo>
                  <a:pt x="3819400" y="4227603"/>
                </a:moveTo>
                <a:lnTo>
                  <a:pt x="3744846" y="4227603"/>
                </a:lnTo>
                <a:lnTo>
                  <a:pt x="3745701" y="4240303"/>
                </a:lnTo>
                <a:lnTo>
                  <a:pt x="3823872" y="4240303"/>
                </a:lnTo>
                <a:lnTo>
                  <a:pt x="3819400" y="4227603"/>
                </a:lnTo>
                <a:close/>
              </a:path>
              <a:path w="4314190" h="4824730">
                <a:moveTo>
                  <a:pt x="3734349" y="4214903"/>
                </a:moveTo>
                <a:lnTo>
                  <a:pt x="3729274" y="4214903"/>
                </a:lnTo>
                <a:lnTo>
                  <a:pt x="3735276" y="4227603"/>
                </a:lnTo>
                <a:lnTo>
                  <a:pt x="3736655" y="4227603"/>
                </a:lnTo>
                <a:lnTo>
                  <a:pt x="3734349" y="4214903"/>
                </a:lnTo>
                <a:close/>
              </a:path>
              <a:path w="4314190" h="4824730">
                <a:moveTo>
                  <a:pt x="3806642" y="4214903"/>
                </a:moveTo>
                <a:lnTo>
                  <a:pt x="3738535" y="4214903"/>
                </a:lnTo>
                <a:lnTo>
                  <a:pt x="3742252" y="4227603"/>
                </a:lnTo>
                <a:lnTo>
                  <a:pt x="3811368" y="4227603"/>
                </a:lnTo>
                <a:lnTo>
                  <a:pt x="3806642" y="4214903"/>
                </a:lnTo>
                <a:close/>
              </a:path>
              <a:path w="4314190" h="4824730">
                <a:moveTo>
                  <a:pt x="3759844" y="4202203"/>
                </a:moveTo>
                <a:lnTo>
                  <a:pt x="3708173" y="4202203"/>
                </a:lnTo>
                <a:lnTo>
                  <a:pt x="3717556" y="4214903"/>
                </a:lnTo>
                <a:lnTo>
                  <a:pt x="3764282" y="4214903"/>
                </a:lnTo>
                <a:lnTo>
                  <a:pt x="3759844" y="4202203"/>
                </a:lnTo>
                <a:close/>
              </a:path>
              <a:path w="4314190" h="4824730">
                <a:moveTo>
                  <a:pt x="3787844" y="4202203"/>
                </a:moveTo>
                <a:lnTo>
                  <a:pt x="3767970" y="4202203"/>
                </a:lnTo>
                <a:lnTo>
                  <a:pt x="3764282" y="4214903"/>
                </a:lnTo>
                <a:lnTo>
                  <a:pt x="3798423" y="4214903"/>
                </a:lnTo>
                <a:lnTo>
                  <a:pt x="3787844" y="4202203"/>
                </a:lnTo>
                <a:close/>
              </a:path>
              <a:path w="4314190" h="4824730">
                <a:moveTo>
                  <a:pt x="3715312" y="4189503"/>
                </a:moveTo>
                <a:lnTo>
                  <a:pt x="3694484" y="4189503"/>
                </a:lnTo>
                <a:lnTo>
                  <a:pt x="3699735" y="4202203"/>
                </a:lnTo>
                <a:lnTo>
                  <a:pt x="3714047" y="4202203"/>
                </a:lnTo>
                <a:lnTo>
                  <a:pt x="3715312" y="4189503"/>
                </a:lnTo>
                <a:close/>
              </a:path>
              <a:path w="4314190" h="4824730">
                <a:moveTo>
                  <a:pt x="3754479" y="4189503"/>
                </a:moveTo>
                <a:lnTo>
                  <a:pt x="3722122" y="4189503"/>
                </a:lnTo>
                <a:lnTo>
                  <a:pt x="3724934" y="4202203"/>
                </a:lnTo>
                <a:lnTo>
                  <a:pt x="3756096" y="4202203"/>
                </a:lnTo>
                <a:lnTo>
                  <a:pt x="3754479" y="4189503"/>
                </a:lnTo>
                <a:close/>
              </a:path>
              <a:path w="4314190" h="4824730">
                <a:moveTo>
                  <a:pt x="3753855" y="4176803"/>
                </a:moveTo>
                <a:lnTo>
                  <a:pt x="3705361" y="4176803"/>
                </a:lnTo>
                <a:lnTo>
                  <a:pt x="3694662" y="4189503"/>
                </a:lnTo>
                <a:lnTo>
                  <a:pt x="3768590" y="4189503"/>
                </a:lnTo>
                <a:lnTo>
                  <a:pt x="3771533" y="4202203"/>
                </a:lnTo>
                <a:lnTo>
                  <a:pt x="3779912" y="4202203"/>
                </a:lnTo>
                <a:lnTo>
                  <a:pt x="3768985" y="4189503"/>
                </a:lnTo>
                <a:lnTo>
                  <a:pt x="3753855" y="4176803"/>
                </a:lnTo>
                <a:close/>
              </a:path>
              <a:path w="4314190" h="4824730">
                <a:moveTo>
                  <a:pt x="3681039" y="4164103"/>
                </a:moveTo>
                <a:lnTo>
                  <a:pt x="3674392" y="4164103"/>
                </a:lnTo>
                <a:lnTo>
                  <a:pt x="3676857" y="4176803"/>
                </a:lnTo>
                <a:lnTo>
                  <a:pt x="3682976" y="4176803"/>
                </a:lnTo>
                <a:lnTo>
                  <a:pt x="3681039" y="4164103"/>
                </a:lnTo>
                <a:close/>
              </a:path>
              <a:path w="4314190" h="4824730">
                <a:moveTo>
                  <a:pt x="3755580" y="4164103"/>
                </a:moveTo>
                <a:lnTo>
                  <a:pt x="3686722" y="4164103"/>
                </a:lnTo>
                <a:lnTo>
                  <a:pt x="3692737" y="4176803"/>
                </a:lnTo>
                <a:lnTo>
                  <a:pt x="3754821" y="4176803"/>
                </a:lnTo>
                <a:lnTo>
                  <a:pt x="3755580" y="4164103"/>
                </a:lnTo>
                <a:close/>
              </a:path>
              <a:path w="4314190" h="4824730">
                <a:moveTo>
                  <a:pt x="3670810" y="4151403"/>
                </a:moveTo>
                <a:lnTo>
                  <a:pt x="3669036" y="4151403"/>
                </a:lnTo>
                <a:lnTo>
                  <a:pt x="3668928" y="4164103"/>
                </a:lnTo>
                <a:lnTo>
                  <a:pt x="3669668" y="4164103"/>
                </a:lnTo>
                <a:lnTo>
                  <a:pt x="3670810" y="4151403"/>
                </a:lnTo>
                <a:close/>
              </a:path>
              <a:path w="4314190" h="4824730">
                <a:moveTo>
                  <a:pt x="3745436" y="4151403"/>
                </a:moveTo>
                <a:lnTo>
                  <a:pt x="3679092" y="4151403"/>
                </a:lnTo>
                <a:lnTo>
                  <a:pt x="3683962" y="4164103"/>
                </a:lnTo>
                <a:lnTo>
                  <a:pt x="3753136" y="4164103"/>
                </a:lnTo>
                <a:lnTo>
                  <a:pt x="3745436" y="4151403"/>
                </a:lnTo>
                <a:close/>
              </a:path>
              <a:path w="4314190" h="4824730">
                <a:moveTo>
                  <a:pt x="3720198" y="4138703"/>
                </a:moveTo>
                <a:lnTo>
                  <a:pt x="3658029" y="4138703"/>
                </a:lnTo>
                <a:lnTo>
                  <a:pt x="3664392" y="4151403"/>
                </a:lnTo>
                <a:lnTo>
                  <a:pt x="3723150" y="4151403"/>
                </a:lnTo>
                <a:lnTo>
                  <a:pt x="3720198" y="4138703"/>
                </a:lnTo>
                <a:close/>
              </a:path>
              <a:path w="4314190" h="4824730">
                <a:moveTo>
                  <a:pt x="3736149" y="4138703"/>
                </a:moveTo>
                <a:lnTo>
                  <a:pt x="3724202" y="4138703"/>
                </a:lnTo>
                <a:lnTo>
                  <a:pt x="3725689" y="4151403"/>
                </a:lnTo>
                <a:lnTo>
                  <a:pt x="3741283" y="4151403"/>
                </a:lnTo>
                <a:lnTo>
                  <a:pt x="3736149" y="4138703"/>
                </a:lnTo>
                <a:close/>
              </a:path>
              <a:path w="4314190" h="4824730">
                <a:moveTo>
                  <a:pt x="3646334" y="4126003"/>
                </a:moveTo>
                <a:lnTo>
                  <a:pt x="3644093" y="4126003"/>
                </a:lnTo>
                <a:lnTo>
                  <a:pt x="3646316" y="4138703"/>
                </a:lnTo>
                <a:lnTo>
                  <a:pt x="3650418" y="4138703"/>
                </a:lnTo>
                <a:lnTo>
                  <a:pt x="3650706" y="4136762"/>
                </a:lnTo>
                <a:lnTo>
                  <a:pt x="3646334" y="4126003"/>
                </a:lnTo>
                <a:close/>
              </a:path>
              <a:path w="4314190" h="4824730">
                <a:moveTo>
                  <a:pt x="3713614" y="4126003"/>
                </a:moveTo>
                <a:lnTo>
                  <a:pt x="3652307" y="4126003"/>
                </a:lnTo>
                <a:lnTo>
                  <a:pt x="3650706" y="4136762"/>
                </a:lnTo>
                <a:lnTo>
                  <a:pt x="3651495" y="4138703"/>
                </a:lnTo>
                <a:lnTo>
                  <a:pt x="3716840" y="4138703"/>
                </a:lnTo>
                <a:lnTo>
                  <a:pt x="3713614" y="4126003"/>
                </a:lnTo>
                <a:close/>
              </a:path>
              <a:path w="4314190" h="4824730">
                <a:moveTo>
                  <a:pt x="3640322" y="4113303"/>
                </a:moveTo>
                <a:lnTo>
                  <a:pt x="3629454" y="4113303"/>
                </a:lnTo>
                <a:lnTo>
                  <a:pt x="3634699" y="4126003"/>
                </a:lnTo>
                <a:lnTo>
                  <a:pt x="3642006" y="4126003"/>
                </a:lnTo>
                <a:lnTo>
                  <a:pt x="3642412" y="4121192"/>
                </a:lnTo>
                <a:lnTo>
                  <a:pt x="3640322" y="4113303"/>
                </a:lnTo>
                <a:close/>
              </a:path>
              <a:path w="4314190" h="4824730">
                <a:moveTo>
                  <a:pt x="3645704" y="4113303"/>
                </a:moveTo>
                <a:lnTo>
                  <a:pt x="3643079" y="4113303"/>
                </a:lnTo>
                <a:lnTo>
                  <a:pt x="3642412" y="4121192"/>
                </a:lnTo>
                <a:lnTo>
                  <a:pt x="3643687" y="4126003"/>
                </a:lnTo>
                <a:lnTo>
                  <a:pt x="3649728" y="4126003"/>
                </a:lnTo>
                <a:lnTo>
                  <a:pt x="3645704" y="4113303"/>
                </a:lnTo>
                <a:close/>
              </a:path>
              <a:path w="4314190" h="4824730">
                <a:moveTo>
                  <a:pt x="3702321" y="4113303"/>
                </a:moveTo>
                <a:lnTo>
                  <a:pt x="3648277" y="4113303"/>
                </a:lnTo>
                <a:lnTo>
                  <a:pt x="3651692" y="4126003"/>
                </a:lnTo>
                <a:lnTo>
                  <a:pt x="3702622" y="4126003"/>
                </a:lnTo>
                <a:lnTo>
                  <a:pt x="3702321" y="4113303"/>
                </a:lnTo>
                <a:close/>
              </a:path>
              <a:path w="4314190" h="4824730">
                <a:moveTo>
                  <a:pt x="3704429" y="4100603"/>
                </a:moveTo>
                <a:lnTo>
                  <a:pt x="3637378" y="4100603"/>
                </a:lnTo>
                <a:lnTo>
                  <a:pt x="3630734" y="4113303"/>
                </a:lnTo>
                <a:lnTo>
                  <a:pt x="3706540" y="4113303"/>
                </a:lnTo>
                <a:lnTo>
                  <a:pt x="3712084" y="4126003"/>
                </a:lnTo>
                <a:lnTo>
                  <a:pt x="3713358" y="4113303"/>
                </a:lnTo>
                <a:lnTo>
                  <a:pt x="3704429" y="4100603"/>
                </a:lnTo>
                <a:close/>
              </a:path>
              <a:path w="4314190" h="4824730">
                <a:moveTo>
                  <a:pt x="3634925" y="4100603"/>
                </a:moveTo>
                <a:lnTo>
                  <a:pt x="3618258" y="4100603"/>
                </a:lnTo>
                <a:lnTo>
                  <a:pt x="3623809" y="4113303"/>
                </a:lnTo>
                <a:lnTo>
                  <a:pt x="3630734" y="4113303"/>
                </a:lnTo>
                <a:lnTo>
                  <a:pt x="3634925" y="4100603"/>
                </a:lnTo>
                <a:close/>
              </a:path>
              <a:path w="4314190" h="4824730">
                <a:moveTo>
                  <a:pt x="3615541" y="4087903"/>
                </a:moveTo>
                <a:lnTo>
                  <a:pt x="3609416" y="4087903"/>
                </a:lnTo>
                <a:lnTo>
                  <a:pt x="3613295" y="4100603"/>
                </a:lnTo>
                <a:lnTo>
                  <a:pt x="3615815" y="4100603"/>
                </a:lnTo>
                <a:lnTo>
                  <a:pt x="3615541" y="4087903"/>
                </a:lnTo>
                <a:close/>
              </a:path>
              <a:path w="4314190" h="4824730">
                <a:moveTo>
                  <a:pt x="3624619" y="4087903"/>
                </a:moveTo>
                <a:lnTo>
                  <a:pt x="3616560" y="4087903"/>
                </a:lnTo>
                <a:lnTo>
                  <a:pt x="3621860" y="4100603"/>
                </a:lnTo>
                <a:lnTo>
                  <a:pt x="3627588" y="4100603"/>
                </a:lnTo>
                <a:lnTo>
                  <a:pt x="3627507" y="4099344"/>
                </a:lnTo>
                <a:lnTo>
                  <a:pt x="3624619" y="4087903"/>
                </a:lnTo>
                <a:close/>
              </a:path>
              <a:path w="4314190" h="4824730">
                <a:moveTo>
                  <a:pt x="3675997" y="4075203"/>
                </a:moveTo>
                <a:lnTo>
                  <a:pt x="3618947" y="4075203"/>
                </a:lnTo>
                <a:lnTo>
                  <a:pt x="3622252" y="4087903"/>
                </a:lnTo>
                <a:lnTo>
                  <a:pt x="3626772" y="4087903"/>
                </a:lnTo>
                <a:lnTo>
                  <a:pt x="3627507" y="4099344"/>
                </a:lnTo>
                <a:lnTo>
                  <a:pt x="3627825" y="4100603"/>
                </a:lnTo>
                <a:lnTo>
                  <a:pt x="3692696" y="4100603"/>
                </a:lnTo>
                <a:lnTo>
                  <a:pt x="3681953" y="4087903"/>
                </a:lnTo>
                <a:lnTo>
                  <a:pt x="3675997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594639" y="4075203"/>
                </a:lnTo>
                <a:lnTo>
                  <a:pt x="3597581" y="4087903"/>
                </a:lnTo>
                <a:lnTo>
                  <a:pt x="3600223" y="4087903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600223" y="4087903"/>
                </a:lnTo>
                <a:lnTo>
                  <a:pt x="3600401" y="4086628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600401" y="4086628"/>
                </a:moveTo>
                <a:lnTo>
                  <a:pt x="3600223" y="4087903"/>
                </a:lnTo>
                <a:lnTo>
                  <a:pt x="3600618" y="4087903"/>
                </a:lnTo>
                <a:lnTo>
                  <a:pt x="3600401" y="4086628"/>
                </a:lnTo>
                <a:close/>
              </a:path>
              <a:path w="4314190" h="4824730">
                <a:moveTo>
                  <a:pt x="3601993" y="4075203"/>
                </a:moveTo>
                <a:lnTo>
                  <a:pt x="3598453" y="4075203"/>
                </a:lnTo>
                <a:lnTo>
                  <a:pt x="3600401" y="4086628"/>
                </a:lnTo>
                <a:lnTo>
                  <a:pt x="3601993" y="4075203"/>
                </a:lnTo>
                <a:close/>
              </a:path>
              <a:path w="4314190" h="4824730">
                <a:moveTo>
                  <a:pt x="3595280" y="4062503"/>
                </a:moveTo>
                <a:lnTo>
                  <a:pt x="3589931" y="4062503"/>
                </a:lnTo>
                <a:lnTo>
                  <a:pt x="3598250" y="4075203"/>
                </a:lnTo>
                <a:lnTo>
                  <a:pt x="3595280" y="4062503"/>
                </a:lnTo>
                <a:close/>
              </a:path>
              <a:path w="4314190" h="4824730">
                <a:moveTo>
                  <a:pt x="3656305" y="4062503"/>
                </a:moveTo>
                <a:lnTo>
                  <a:pt x="3607258" y="4062503"/>
                </a:lnTo>
                <a:lnTo>
                  <a:pt x="3611251" y="4075203"/>
                </a:lnTo>
                <a:lnTo>
                  <a:pt x="3663058" y="4075203"/>
                </a:lnTo>
                <a:lnTo>
                  <a:pt x="3656305" y="4062503"/>
                </a:lnTo>
                <a:close/>
              </a:path>
              <a:path w="4314190" h="4824730">
                <a:moveTo>
                  <a:pt x="3666975" y="4062503"/>
                </a:moveTo>
                <a:lnTo>
                  <a:pt x="3656305" y="4062503"/>
                </a:lnTo>
                <a:lnTo>
                  <a:pt x="3663320" y="4075203"/>
                </a:lnTo>
                <a:lnTo>
                  <a:pt x="3669409" y="4075203"/>
                </a:lnTo>
                <a:lnTo>
                  <a:pt x="3666975" y="4062503"/>
                </a:lnTo>
                <a:close/>
              </a:path>
              <a:path w="4314190" h="4824730">
                <a:moveTo>
                  <a:pt x="3578988" y="4049803"/>
                </a:moveTo>
                <a:lnTo>
                  <a:pt x="3575621" y="4062503"/>
                </a:lnTo>
                <a:lnTo>
                  <a:pt x="3581130" y="4062503"/>
                </a:lnTo>
                <a:lnTo>
                  <a:pt x="3578988" y="4049803"/>
                </a:lnTo>
                <a:close/>
              </a:path>
              <a:path w="4314190" h="4824730">
                <a:moveTo>
                  <a:pt x="3659510" y="4049803"/>
                </a:moveTo>
                <a:lnTo>
                  <a:pt x="3583020" y="4049803"/>
                </a:lnTo>
                <a:lnTo>
                  <a:pt x="3586210" y="4062503"/>
                </a:lnTo>
                <a:lnTo>
                  <a:pt x="3663573" y="4062503"/>
                </a:lnTo>
                <a:lnTo>
                  <a:pt x="3659510" y="4049803"/>
                </a:lnTo>
                <a:close/>
              </a:path>
              <a:path w="4314190" h="4824730">
                <a:moveTo>
                  <a:pt x="3588705" y="4037103"/>
                </a:moveTo>
                <a:lnTo>
                  <a:pt x="3581289" y="4037103"/>
                </a:lnTo>
                <a:lnTo>
                  <a:pt x="3584185" y="4049803"/>
                </a:lnTo>
                <a:lnTo>
                  <a:pt x="3592162" y="4049803"/>
                </a:lnTo>
                <a:lnTo>
                  <a:pt x="3588705" y="4037103"/>
                </a:lnTo>
                <a:close/>
              </a:path>
              <a:path w="4314190" h="4824730">
                <a:moveTo>
                  <a:pt x="3627247" y="4011703"/>
                </a:moveTo>
                <a:lnTo>
                  <a:pt x="3624015" y="4011703"/>
                </a:lnTo>
                <a:lnTo>
                  <a:pt x="3621264" y="4024403"/>
                </a:lnTo>
                <a:lnTo>
                  <a:pt x="3595821" y="4024403"/>
                </a:lnTo>
                <a:lnTo>
                  <a:pt x="3600803" y="4037103"/>
                </a:lnTo>
                <a:lnTo>
                  <a:pt x="3596850" y="4049803"/>
                </a:lnTo>
                <a:lnTo>
                  <a:pt x="3650631" y="4049803"/>
                </a:lnTo>
                <a:lnTo>
                  <a:pt x="3646429" y="4037103"/>
                </a:lnTo>
                <a:lnTo>
                  <a:pt x="3634573" y="4037103"/>
                </a:lnTo>
                <a:lnTo>
                  <a:pt x="3630815" y="4024403"/>
                </a:lnTo>
                <a:lnTo>
                  <a:pt x="3627247" y="4011703"/>
                </a:lnTo>
                <a:close/>
              </a:path>
              <a:path w="4314190" h="4824730">
                <a:moveTo>
                  <a:pt x="3589198" y="4024403"/>
                </a:moveTo>
                <a:lnTo>
                  <a:pt x="3563465" y="4024403"/>
                </a:lnTo>
                <a:lnTo>
                  <a:pt x="3561449" y="4037103"/>
                </a:lnTo>
                <a:lnTo>
                  <a:pt x="3587408" y="4037103"/>
                </a:lnTo>
                <a:lnTo>
                  <a:pt x="3589198" y="4024403"/>
                </a:lnTo>
                <a:close/>
              </a:path>
              <a:path w="4314190" h="4824730">
                <a:moveTo>
                  <a:pt x="3622043" y="4011703"/>
                </a:moveTo>
                <a:lnTo>
                  <a:pt x="3562244" y="4011703"/>
                </a:lnTo>
                <a:lnTo>
                  <a:pt x="3563768" y="4024403"/>
                </a:lnTo>
                <a:lnTo>
                  <a:pt x="3621264" y="4024403"/>
                </a:lnTo>
                <a:lnTo>
                  <a:pt x="3622043" y="4011703"/>
                </a:lnTo>
                <a:close/>
              </a:path>
              <a:path w="4314190" h="4824730">
                <a:moveTo>
                  <a:pt x="3595722" y="3986303"/>
                </a:moveTo>
                <a:lnTo>
                  <a:pt x="3526162" y="3986303"/>
                </a:lnTo>
                <a:lnTo>
                  <a:pt x="3530286" y="3999003"/>
                </a:lnTo>
                <a:lnTo>
                  <a:pt x="3535591" y="4011703"/>
                </a:lnTo>
                <a:lnTo>
                  <a:pt x="3611903" y="4011703"/>
                </a:lnTo>
                <a:lnTo>
                  <a:pt x="3611504" y="3999003"/>
                </a:lnTo>
                <a:lnTo>
                  <a:pt x="3597484" y="3999003"/>
                </a:lnTo>
                <a:lnTo>
                  <a:pt x="3595722" y="3986303"/>
                </a:lnTo>
                <a:close/>
              </a:path>
              <a:path w="4314190" h="4824730">
                <a:moveTo>
                  <a:pt x="3521572" y="3986303"/>
                </a:moveTo>
                <a:lnTo>
                  <a:pt x="3514313" y="3986303"/>
                </a:lnTo>
                <a:lnTo>
                  <a:pt x="3520577" y="3999003"/>
                </a:lnTo>
                <a:lnTo>
                  <a:pt x="3521572" y="3986303"/>
                </a:lnTo>
                <a:close/>
              </a:path>
              <a:path w="4314190" h="4824730">
                <a:moveTo>
                  <a:pt x="3601697" y="3986303"/>
                </a:moveTo>
                <a:lnTo>
                  <a:pt x="3596530" y="3986303"/>
                </a:lnTo>
                <a:lnTo>
                  <a:pt x="3599346" y="3999003"/>
                </a:lnTo>
                <a:lnTo>
                  <a:pt x="3605723" y="3999003"/>
                </a:lnTo>
                <a:lnTo>
                  <a:pt x="3601697" y="3986303"/>
                </a:lnTo>
                <a:close/>
              </a:path>
              <a:path w="4314190" h="4824730">
                <a:moveTo>
                  <a:pt x="3568972" y="3960903"/>
                </a:moveTo>
                <a:lnTo>
                  <a:pt x="3519740" y="3960903"/>
                </a:lnTo>
                <a:lnTo>
                  <a:pt x="3514452" y="3973603"/>
                </a:lnTo>
                <a:lnTo>
                  <a:pt x="3513659" y="3986303"/>
                </a:lnTo>
                <a:lnTo>
                  <a:pt x="3589294" y="3986303"/>
                </a:lnTo>
                <a:lnTo>
                  <a:pt x="3581432" y="3973603"/>
                </a:lnTo>
                <a:lnTo>
                  <a:pt x="3572661" y="3973603"/>
                </a:lnTo>
                <a:lnTo>
                  <a:pt x="3568972" y="3960903"/>
                </a:lnTo>
                <a:close/>
              </a:path>
              <a:path w="4314190" h="4824730">
                <a:moveTo>
                  <a:pt x="3492134" y="3960903"/>
                </a:moveTo>
                <a:lnTo>
                  <a:pt x="3490217" y="3973603"/>
                </a:lnTo>
                <a:lnTo>
                  <a:pt x="3496532" y="3973603"/>
                </a:lnTo>
                <a:lnTo>
                  <a:pt x="3492134" y="3960903"/>
                </a:lnTo>
                <a:close/>
              </a:path>
              <a:path w="4314190" h="4824730">
                <a:moveTo>
                  <a:pt x="3518829" y="3960903"/>
                </a:moveTo>
                <a:lnTo>
                  <a:pt x="3504947" y="3960903"/>
                </a:lnTo>
                <a:lnTo>
                  <a:pt x="3503683" y="3973603"/>
                </a:lnTo>
                <a:lnTo>
                  <a:pt x="3511987" y="3973603"/>
                </a:lnTo>
                <a:lnTo>
                  <a:pt x="3518829" y="3960903"/>
                </a:lnTo>
                <a:close/>
              </a:path>
              <a:path w="4314190" h="4824730">
                <a:moveTo>
                  <a:pt x="3580438" y="3960903"/>
                </a:moveTo>
                <a:lnTo>
                  <a:pt x="3577628" y="3960903"/>
                </a:lnTo>
                <a:lnTo>
                  <a:pt x="3575494" y="3973603"/>
                </a:lnTo>
                <a:lnTo>
                  <a:pt x="3581432" y="3973603"/>
                </a:lnTo>
                <a:lnTo>
                  <a:pt x="3580438" y="3960903"/>
                </a:lnTo>
                <a:close/>
              </a:path>
              <a:path w="4314190" h="4824730">
                <a:moveTo>
                  <a:pt x="3498647" y="3948203"/>
                </a:moveTo>
                <a:lnTo>
                  <a:pt x="3494859" y="3948203"/>
                </a:lnTo>
                <a:lnTo>
                  <a:pt x="3499369" y="3960903"/>
                </a:lnTo>
                <a:lnTo>
                  <a:pt x="3503197" y="3960903"/>
                </a:lnTo>
                <a:lnTo>
                  <a:pt x="3498647" y="3948203"/>
                </a:lnTo>
                <a:close/>
              </a:path>
              <a:path w="4314190" h="4824730">
                <a:moveTo>
                  <a:pt x="3535797" y="3948203"/>
                </a:moveTo>
                <a:lnTo>
                  <a:pt x="3504067" y="3948203"/>
                </a:lnTo>
                <a:lnTo>
                  <a:pt x="3503197" y="3960903"/>
                </a:lnTo>
                <a:lnTo>
                  <a:pt x="3527407" y="3960903"/>
                </a:lnTo>
                <a:lnTo>
                  <a:pt x="3535797" y="3948203"/>
                </a:lnTo>
                <a:close/>
              </a:path>
              <a:path w="4314190" h="4824730">
                <a:moveTo>
                  <a:pt x="3567596" y="3948203"/>
                </a:moveTo>
                <a:lnTo>
                  <a:pt x="3546907" y="3948203"/>
                </a:lnTo>
                <a:lnTo>
                  <a:pt x="3548317" y="3960903"/>
                </a:lnTo>
                <a:lnTo>
                  <a:pt x="3564265" y="3960903"/>
                </a:lnTo>
                <a:lnTo>
                  <a:pt x="3567596" y="3948203"/>
                </a:lnTo>
                <a:close/>
              </a:path>
              <a:path w="4314190" h="4824730">
                <a:moveTo>
                  <a:pt x="3481793" y="3935503"/>
                </a:moveTo>
                <a:lnTo>
                  <a:pt x="3478247" y="3935503"/>
                </a:lnTo>
                <a:lnTo>
                  <a:pt x="3488042" y="3948203"/>
                </a:lnTo>
                <a:lnTo>
                  <a:pt x="3488952" y="3948203"/>
                </a:lnTo>
                <a:lnTo>
                  <a:pt x="3481793" y="3935503"/>
                </a:lnTo>
                <a:close/>
              </a:path>
              <a:path w="4314190" h="4824730">
                <a:moveTo>
                  <a:pt x="3544319" y="3922803"/>
                </a:moveTo>
                <a:lnTo>
                  <a:pt x="3498126" y="3922803"/>
                </a:lnTo>
                <a:lnTo>
                  <a:pt x="3498117" y="3935503"/>
                </a:lnTo>
                <a:lnTo>
                  <a:pt x="3493918" y="3935503"/>
                </a:lnTo>
                <a:lnTo>
                  <a:pt x="3494439" y="3948203"/>
                </a:lnTo>
                <a:lnTo>
                  <a:pt x="3542076" y="3948203"/>
                </a:lnTo>
                <a:lnTo>
                  <a:pt x="3544319" y="3922803"/>
                </a:lnTo>
                <a:close/>
              </a:path>
              <a:path w="4314190" h="4824730">
                <a:moveTo>
                  <a:pt x="3498126" y="3922803"/>
                </a:moveTo>
                <a:lnTo>
                  <a:pt x="3478869" y="3922803"/>
                </a:lnTo>
                <a:lnTo>
                  <a:pt x="3476078" y="3935503"/>
                </a:lnTo>
                <a:lnTo>
                  <a:pt x="3498117" y="3935503"/>
                </a:lnTo>
                <a:lnTo>
                  <a:pt x="3498126" y="3922803"/>
                </a:lnTo>
                <a:close/>
              </a:path>
              <a:path w="4314190" h="4824730">
                <a:moveTo>
                  <a:pt x="3510721" y="3884703"/>
                </a:moveTo>
                <a:lnTo>
                  <a:pt x="3510554" y="3897403"/>
                </a:lnTo>
                <a:lnTo>
                  <a:pt x="3515588" y="3897403"/>
                </a:lnTo>
                <a:lnTo>
                  <a:pt x="3519357" y="3910103"/>
                </a:lnTo>
                <a:lnTo>
                  <a:pt x="3448801" y="3910103"/>
                </a:lnTo>
                <a:lnTo>
                  <a:pt x="3452135" y="3922803"/>
                </a:lnTo>
                <a:lnTo>
                  <a:pt x="3537451" y="3922803"/>
                </a:lnTo>
                <a:lnTo>
                  <a:pt x="3526910" y="3910103"/>
                </a:lnTo>
                <a:lnTo>
                  <a:pt x="3521779" y="3897403"/>
                </a:lnTo>
                <a:lnTo>
                  <a:pt x="3510721" y="3884703"/>
                </a:lnTo>
                <a:close/>
              </a:path>
              <a:path w="4314190" h="4824730">
                <a:moveTo>
                  <a:pt x="3495090" y="3897403"/>
                </a:moveTo>
                <a:lnTo>
                  <a:pt x="3453274" y="3897403"/>
                </a:lnTo>
                <a:lnTo>
                  <a:pt x="3454826" y="3910103"/>
                </a:lnTo>
                <a:lnTo>
                  <a:pt x="3494841" y="3910103"/>
                </a:lnTo>
                <a:lnTo>
                  <a:pt x="3495090" y="3897403"/>
                </a:lnTo>
                <a:close/>
              </a:path>
              <a:path w="4314190" h="4824730">
                <a:moveTo>
                  <a:pt x="3513372" y="3897403"/>
                </a:moveTo>
                <a:lnTo>
                  <a:pt x="3495090" y="3897403"/>
                </a:lnTo>
                <a:lnTo>
                  <a:pt x="3494841" y="3910103"/>
                </a:lnTo>
                <a:lnTo>
                  <a:pt x="3516478" y="3910103"/>
                </a:lnTo>
                <a:lnTo>
                  <a:pt x="3513372" y="3897403"/>
                </a:lnTo>
                <a:close/>
              </a:path>
              <a:path w="4314190" h="4824730">
                <a:moveTo>
                  <a:pt x="3472594" y="3872003"/>
                </a:moveTo>
                <a:lnTo>
                  <a:pt x="3440365" y="3872003"/>
                </a:lnTo>
                <a:lnTo>
                  <a:pt x="3441634" y="3884703"/>
                </a:lnTo>
                <a:lnTo>
                  <a:pt x="3444158" y="3884703"/>
                </a:lnTo>
                <a:lnTo>
                  <a:pt x="3450578" y="3897403"/>
                </a:lnTo>
                <a:lnTo>
                  <a:pt x="3485495" y="3897403"/>
                </a:lnTo>
                <a:lnTo>
                  <a:pt x="3480704" y="3884703"/>
                </a:lnTo>
                <a:lnTo>
                  <a:pt x="3472594" y="3872003"/>
                </a:lnTo>
                <a:close/>
              </a:path>
              <a:path w="4314190" h="4824730">
                <a:moveTo>
                  <a:pt x="3495522" y="3884703"/>
                </a:moveTo>
                <a:lnTo>
                  <a:pt x="3487458" y="3884703"/>
                </a:lnTo>
                <a:lnTo>
                  <a:pt x="3487552" y="3897403"/>
                </a:lnTo>
                <a:lnTo>
                  <a:pt x="3506274" y="3897403"/>
                </a:lnTo>
                <a:lnTo>
                  <a:pt x="3495522" y="3884703"/>
                </a:lnTo>
                <a:close/>
              </a:path>
              <a:path w="4314190" h="4824730">
                <a:moveTo>
                  <a:pt x="3487691" y="3872003"/>
                </a:moveTo>
                <a:lnTo>
                  <a:pt x="3483156" y="3872003"/>
                </a:lnTo>
                <a:lnTo>
                  <a:pt x="3485798" y="3884703"/>
                </a:lnTo>
                <a:lnTo>
                  <a:pt x="3489720" y="3884703"/>
                </a:lnTo>
                <a:lnTo>
                  <a:pt x="3487691" y="3872003"/>
                </a:lnTo>
                <a:close/>
              </a:path>
              <a:path w="4314190" h="4824730">
                <a:moveTo>
                  <a:pt x="3403020" y="3859303"/>
                </a:moveTo>
                <a:lnTo>
                  <a:pt x="3401066" y="3872003"/>
                </a:lnTo>
                <a:lnTo>
                  <a:pt x="3407426" y="3872003"/>
                </a:lnTo>
                <a:lnTo>
                  <a:pt x="3403020" y="3859303"/>
                </a:lnTo>
                <a:close/>
              </a:path>
              <a:path w="4314190" h="4824730">
                <a:moveTo>
                  <a:pt x="3470538" y="3859303"/>
                </a:moveTo>
                <a:lnTo>
                  <a:pt x="3433860" y="3859303"/>
                </a:lnTo>
                <a:lnTo>
                  <a:pt x="3437587" y="3872003"/>
                </a:lnTo>
                <a:lnTo>
                  <a:pt x="3473478" y="3872003"/>
                </a:lnTo>
                <a:lnTo>
                  <a:pt x="3470538" y="3859303"/>
                </a:lnTo>
                <a:close/>
              </a:path>
              <a:path w="4314190" h="4824730">
                <a:moveTo>
                  <a:pt x="3482851" y="3859303"/>
                </a:moveTo>
                <a:lnTo>
                  <a:pt x="3477264" y="3859303"/>
                </a:lnTo>
                <a:lnTo>
                  <a:pt x="3480117" y="3872003"/>
                </a:lnTo>
                <a:lnTo>
                  <a:pt x="3489206" y="3872003"/>
                </a:lnTo>
                <a:lnTo>
                  <a:pt x="3482851" y="3859303"/>
                </a:lnTo>
                <a:close/>
              </a:path>
              <a:path w="4314190" h="4824730">
                <a:moveTo>
                  <a:pt x="3394099" y="3846603"/>
                </a:moveTo>
                <a:lnTo>
                  <a:pt x="3391630" y="3846603"/>
                </a:lnTo>
                <a:lnTo>
                  <a:pt x="3395640" y="3859303"/>
                </a:lnTo>
                <a:lnTo>
                  <a:pt x="3394099" y="3846603"/>
                </a:lnTo>
                <a:close/>
              </a:path>
              <a:path w="4314190" h="4824730">
                <a:moveTo>
                  <a:pt x="3417838" y="3846603"/>
                </a:moveTo>
                <a:lnTo>
                  <a:pt x="3399748" y="3846603"/>
                </a:lnTo>
                <a:lnTo>
                  <a:pt x="3401721" y="3859303"/>
                </a:lnTo>
                <a:lnTo>
                  <a:pt x="3412798" y="3859303"/>
                </a:lnTo>
                <a:lnTo>
                  <a:pt x="3417838" y="3846603"/>
                </a:lnTo>
                <a:close/>
              </a:path>
              <a:path w="4314190" h="4824730">
                <a:moveTo>
                  <a:pt x="3449493" y="3846603"/>
                </a:moveTo>
                <a:lnTo>
                  <a:pt x="3419840" y="3846603"/>
                </a:lnTo>
                <a:lnTo>
                  <a:pt x="3416771" y="3859303"/>
                </a:lnTo>
                <a:lnTo>
                  <a:pt x="3452495" y="3859303"/>
                </a:lnTo>
                <a:lnTo>
                  <a:pt x="3449493" y="3846603"/>
                </a:lnTo>
                <a:close/>
              </a:path>
              <a:path w="4314190" h="4824730">
                <a:moveTo>
                  <a:pt x="3472972" y="3846603"/>
                </a:moveTo>
                <a:lnTo>
                  <a:pt x="3453552" y="3846603"/>
                </a:lnTo>
                <a:lnTo>
                  <a:pt x="3453753" y="3859303"/>
                </a:lnTo>
                <a:lnTo>
                  <a:pt x="3474030" y="3859303"/>
                </a:lnTo>
                <a:lnTo>
                  <a:pt x="3472972" y="3846603"/>
                </a:lnTo>
                <a:close/>
              </a:path>
              <a:path w="4314190" h="4824730">
                <a:moveTo>
                  <a:pt x="3407873" y="3833903"/>
                </a:moveTo>
                <a:lnTo>
                  <a:pt x="3384538" y="3833903"/>
                </a:lnTo>
                <a:lnTo>
                  <a:pt x="3389648" y="3846603"/>
                </a:lnTo>
                <a:lnTo>
                  <a:pt x="3407418" y="3846603"/>
                </a:lnTo>
                <a:lnTo>
                  <a:pt x="3407873" y="3833903"/>
                </a:lnTo>
                <a:close/>
              </a:path>
              <a:path w="4314190" h="4824730">
                <a:moveTo>
                  <a:pt x="3383105" y="3808503"/>
                </a:moveTo>
                <a:lnTo>
                  <a:pt x="3376967" y="3808503"/>
                </a:lnTo>
                <a:lnTo>
                  <a:pt x="3380900" y="3821203"/>
                </a:lnTo>
                <a:lnTo>
                  <a:pt x="3387547" y="3833903"/>
                </a:lnTo>
                <a:lnTo>
                  <a:pt x="3407873" y="3833903"/>
                </a:lnTo>
                <a:lnTo>
                  <a:pt x="3407418" y="3846603"/>
                </a:lnTo>
                <a:lnTo>
                  <a:pt x="3469141" y="3846603"/>
                </a:lnTo>
                <a:lnTo>
                  <a:pt x="3463736" y="3833903"/>
                </a:lnTo>
                <a:lnTo>
                  <a:pt x="3454313" y="3821203"/>
                </a:lnTo>
                <a:lnTo>
                  <a:pt x="3382956" y="3821203"/>
                </a:lnTo>
                <a:lnTo>
                  <a:pt x="3383105" y="3808503"/>
                </a:lnTo>
                <a:close/>
              </a:path>
              <a:path w="4314190" h="4824730">
                <a:moveTo>
                  <a:pt x="3372727" y="3808503"/>
                </a:moveTo>
                <a:lnTo>
                  <a:pt x="3360118" y="3808503"/>
                </a:lnTo>
                <a:lnTo>
                  <a:pt x="3365803" y="3821203"/>
                </a:lnTo>
                <a:lnTo>
                  <a:pt x="3370164" y="3821203"/>
                </a:lnTo>
                <a:lnTo>
                  <a:pt x="3372727" y="3808503"/>
                </a:lnTo>
                <a:close/>
              </a:path>
              <a:path w="4314190" h="4824730">
                <a:moveTo>
                  <a:pt x="3442941" y="3808503"/>
                </a:moveTo>
                <a:lnTo>
                  <a:pt x="3383105" y="3808503"/>
                </a:lnTo>
                <a:lnTo>
                  <a:pt x="3382956" y="3821203"/>
                </a:lnTo>
                <a:lnTo>
                  <a:pt x="3449194" y="3821203"/>
                </a:lnTo>
                <a:lnTo>
                  <a:pt x="3442941" y="3808503"/>
                </a:lnTo>
                <a:close/>
              </a:path>
              <a:path w="4314190" h="4824730">
                <a:moveTo>
                  <a:pt x="3345917" y="3795803"/>
                </a:moveTo>
                <a:lnTo>
                  <a:pt x="3348505" y="3808503"/>
                </a:lnTo>
                <a:lnTo>
                  <a:pt x="3350404" y="3808503"/>
                </a:lnTo>
                <a:lnTo>
                  <a:pt x="3345917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63971" y="3795803"/>
                </a:lnTo>
                <a:lnTo>
                  <a:pt x="3361013" y="3808503"/>
                </a:lnTo>
                <a:lnTo>
                  <a:pt x="3380426" y="3808503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80426" y="3808503"/>
                </a:lnTo>
                <a:lnTo>
                  <a:pt x="3379076" y="3804222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9076" y="3804222"/>
                </a:moveTo>
                <a:lnTo>
                  <a:pt x="3380426" y="3808503"/>
                </a:lnTo>
                <a:lnTo>
                  <a:pt x="3381505" y="3808503"/>
                </a:lnTo>
                <a:lnTo>
                  <a:pt x="3379076" y="3804222"/>
                </a:lnTo>
                <a:close/>
              </a:path>
              <a:path w="4314190" h="4824730">
                <a:moveTo>
                  <a:pt x="3399711" y="3757703"/>
                </a:moveTo>
                <a:lnTo>
                  <a:pt x="3388541" y="3757703"/>
                </a:lnTo>
                <a:lnTo>
                  <a:pt x="3394915" y="3770403"/>
                </a:lnTo>
                <a:lnTo>
                  <a:pt x="3344596" y="3770403"/>
                </a:lnTo>
                <a:lnTo>
                  <a:pt x="3343805" y="3783103"/>
                </a:lnTo>
                <a:lnTo>
                  <a:pt x="3345915" y="3783103"/>
                </a:lnTo>
                <a:lnTo>
                  <a:pt x="3343264" y="3795803"/>
                </a:lnTo>
                <a:lnTo>
                  <a:pt x="3383786" y="3795803"/>
                </a:lnTo>
                <a:lnTo>
                  <a:pt x="3389029" y="3808503"/>
                </a:lnTo>
                <a:lnTo>
                  <a:pt x="3421063" y="3808503"/>
                </a:lnTo>
                <a:lnTo>
                  <a:pt x="3415400" y="3795803"/>
                </a:lnTo>
                <a:lnTo>
                  <a:pt x="3408498" y="3783103"/>
                </a:lnTo>
                <a:lnTo>
                  <a:pt x="3399711" y="3757703"/>
                </a:lnTo>
                <a:close/>
              </a:path>
              <a:path w="4314190" h="4824730">
                <a:moveTo>
                  <a:pt x="3429473" y="3795803"/>
                </a:moveTo>
                <a:lnTo>
                  <a:pt x="3423284" y="3795803"/>
                </a:lnTo>
                <a:lnTo>
                  <a:pt x="3426132" y="3808503"/>
                </a:lnTo>
                <a:lnTo>
                  <a:pt x="3435939" y="3808503"/>
                </a:lnTo>
                <a:lnTo>
                  <a:pt x="3429473" y="3795803"/>
                </a:lnTo>
                <a:close/>
              </a:path>
              <a:path w="4314190" h="4824730">
                <a:moveTo>
                  <a:pt x="3440906" y="3795803"/>
                </a:moveTo>
                <a:lnTo>
                  <a:pt x="3440876" y="3808503"/>
                </a:lnTo>
                <a:lnTo>
                  <a:pt x="3443458" y="3808503"/>
                </a:lnTo>
                <a:lnTo>
                  <a:pt x="3440906" y="3795803"/>
                </a:lnTo>
                <a:close/>
              </a:path>
              <a:path w="4314190" h="4824730">
                <a:moveTo>
                  <a:pt x="3376421" y="3795803"/>
                </a:moveTo>
                <a:lnTo>
                  <a:pt x="3374298" y="3795803"/>
                </a:lnTo>
                <a:lnTo>
                  <a:pt x="3379076" y="3804222"/>
                </a:lnTo>
                <a:lnTo>
                  <a:pt x="3376421" y="3795803"/>
                </a:lnTo>
                <a:close/>
              </a:path>
              <a:path w="4314190" h="4824730">
                <a:moveTo>
                  <a:pt x="3422102" y="3783103"/>
                </a:moveTo>
                <a:lnTo>
                  <a:pt x="3416494" y="3795803"/>
                </a:lnTo>
                <a:lnTo>
                  <a:pt x="3423921" y="3795803"/>
                </a:lnTo>
                <a:lnTo>
                  <a:pt x="3422102" y="3783103"/>
                </a:lnTo>
                <a:close/>
              </a:path>
              <a:path w="4314190" h="4824730">
                <a:moveTo>
                  <a:pt x="3344596" y="3770403"/>
                </a:moveTo>
                <a:lnTo>
                  <a:pt x="3335117" y="3770403"/>
                </a:lnTo>
                <a:lnTo>
                  <a:pt x="3338249" y="3783103"/>
                </a:lnTo>
                <a:lnTo>
                  <a:pt x="3343805" y="3783103"/>
                </a:lnTo>
                <a:lnTo>
                  <a:pt x="3344596" y="3770403"/>
                </a:lnTo>
                <a:close/>
              </a:path>
              <a:path w="4314190" h="4824730">
                <a:moveTo>
                  <a:pt x="3386303" y="3757703"/>
                </a:moveTo>
                <a:lnTo>
                  <a:pt x="3331087" y="3757703"/>
                </a:lnTo>
                <a:lnTo>
                  <a:pt x="3337240" y="3770403"/>
                </a:lnTo>
                <a:lnTo>
                  <a:pt x="3390867" y="3770403"/>
                </a:lnTo>
                <a:lnTo>
                  <a:pt x="3386303" y="3757703"/>
                </a:lnTo>
                <a:close/>
              </a:path>
              <a:path w="4314190" h="4824730">
                <a:moveTo>
                  <a:pt x="3354346" y="3745003"/>
                </a:moveTo>
                <a:lnTo>
                  <a:pt x="3301943" y="3745003"/>
                </a:lnTo>
                <a:lnTo>
                  <a:pt x="3307145" y="3757703"/>
                </a:lnTo>
                <a:lnTo>
                  <a:pt x="3351384" y="3757703"/>
                </a:lnTo>
                <a:lnTo>
                  <a:pt x="3354346" y="3745003"/>
                </a:lnTo>
                <a:close/>
              </a:path>
              <a:path w="4314190" h="4824730">
                <a:moveTo>
                  <a:pt x="3370786" y="3745003"/>
                </a:moveTo>
                <a:lnTo>
                  <a:pt x="3359284" y="3745003"/>
                </a:lnTo>
                <a:lnTo>
                  <a:pt x="3362045" y="3757703"/>
                </a:lnTo>
                <a:lnTo>
                  <a:pt x="3367801" y="3757703"/>
                </a:lnTo>
                <a:lnTo>
                  <a:pt x="3370786" y="3745003"/>
                </a:lnTo>
                <a:close/>
              </a:path>
              <a:path w="4314190" h="4824730">
                <a:moveTo>
                  <a:pt x="3385671" y="3745003"/>
                </a:moveTo>
                <a:lnTo>
                  <a:pt x="3373425" y="3745003"/>
                </a:lnTo>
                <a:lnTo>
                  <a:pt x="3367994" y="3757703"/>
                </a:lnTo>
                <a:lnTo>
                  <a:pt x="3392470" y="3757703"/>
                </a:lnTo>
                <a:lnTo>
                  <a:pt x="3385671" y="3745003"/>
                </a:lnTo>
                <a:close/>
              </a:path>
              <a:path w="4314190" h="4824730">
                <a:moveTo>
                  <a:pt x="3372756" y="3732303"/>
                </a:moveTo>
                <a:lnTo>
                  <a:pt x="3301187" y="3732303"/>
                </a:lnTo>
                <a:lnTo>
                  <a:pt x="3305232" y="3745003"/>
                </a:lnTo>
                <a:lnTo>
                  <a:pt x="3372719" y="3745003"/>
                </a:lnTo>
                <a:lnTo>
                  <a:pt x="3372756" y="3732303"/>
                </a:lnTo>
                <a:close/>
              </a:path>
              <a:path w="4314190" h="4824730">
                <a:moveTo>
                  <a:pt x="3292020" y="3719603"/>
                </a:moveTo>
                <a:lnTo>
                  <a:pt x="3290938" y="3719603"/>
                </a:lnTo>
                <a:lnTo>
                  <a:pt x="3293036" y="3732303"/>
                </a:lnTo>
                <a:lnTo>
                  <a:pt x="3295467" y="3726380"/>
                </a:lnTo>
                <a:lnTo>
                  <a:pt x="3292020" y="3719603"/>
                </a:lnTo>
                <a:close/>
              </a:path>
              <a:path w="4314190" h="4824730">
                <a:moveTo>
                  <a:pt x="3306359" y="3719603"/>
                </a:moveTo>
                <a:lnTo>
                  <a:pt x="3298248" y="3719603"/>
                </a:lnTo>
                <a:lnTo>
                  <a:pt x="3295467" y="3726380"/>
                </a:lnTo>
                <a:lnTo>
                  <a:pt x="3298479" y="3732303"/>
                </a:lnTo>
                <a:lnTo>
                  <a:pt x="3310789" y="3732303"/>
                </a:lnTo>
                <a:lnTo>
                  <a:pt x="3306359" y="3719603"/>
                </a:lnTo>
                <a:close/>
              </a:path>
              <a:path w="4314190" h="4824730">
                <a:moveTo>
                  <a:pt x="3326519" y="3719603"/>
                </a:moveTo>
                <a:lnTo>
                  <a:pt x="3312723" y="3719603"/>
                </a:lnTo>
                <a:lnTo>
                  <a:pt x="3310789" y="3732303"/>
                </a:lnTo>
                <a:lnTo>
                  <a:pt x="3326627" y="3732303"/>
                </a:lnTo>
                <a:lnTo>
                  <a:pt x="3326519" y="3719603"/>
                </a:lnTo>
                <a:close/>
              </a:path>
              <a:path w="4314190" h="4824730">
                <a:moveTo>
                  <a:pt x="3354666" y="3719603"/>
                </a:moveTo>
                <a:lnTo>
                  <a:pt x="3326519" y="3719603"/>
                </a:lnTo>
                <a:lnTo>
                  <a:pt x="3328242" y="3732303"/>
                </a:lnTo>
                <a:lnTo>
                  <a:pt x="3356675" y="3732303"/>
                </a:lnTo>
                <a:lnTo>
                  <a:pt x="3354666" y="37196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286991" y="3706903"/>
                </a:lnTo>
                <a:lnTo>
                  <a:pt x="3292020" y="3719603"/>
                </a:lnTo>
                <a:lnTo>
                  <a:pt x="334184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341847" y="3719603"/>
                </a:lnTo>
                <a:lnTo>
                  <a:pt x="334368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51131" y="3706903"/>
                </a:moveTo>
                <a:lnTo>
                  <a:pt x="3337913" y="3706903"/>
                </a:lnTo>
                <a:lnTo>
                  <a:pt x="3343687" y="3719603"/>
                </a:lnTo>
                <a:lnTo>
                  <a:pt x="3353410" y="3719603"/>
                </a:lnTo>
                <a:lnTo>
                  <a:pt x="3351131" y="3706903"/>
                </a:lnTo>
                <a:close/>
              </a:path>
              <a:path w="4314190" h="4824730">
                <a:moveTo>
                  <a:pt x="3325275" y="3681503"/>
                </a:moveTo>
                <a:lnTo>
                  <a:pt x="3260082" y="3681503"/>
                </a:lnTo>
                <a:lnTo>
                  <a:pt x="3270294" y="3694203"/>
                </a:lnTo>
                <a:lnTo>
                  <a:pt x="3259033" y="3694203"/>
                </a:lnTo>
                <a:lnTo>
                  <a:pt x="3258640" y="3706903"/>
                </a:lnTo>
                <a:lnTo>
                  <a:pt x="3336404" y="3706903"/>
                </a:lnTo>
                <a:lnTo>
                  <a:pt x="3329711" y="3694203"/>
                </a:lnTo>
                <a:lnTo>
                  <a:pt x="3325275" y="3681503"/>
                </a:lnTo>
                <a:close/>
              </a:path>
              <a:path w="4314190" h="4824730">
                <a:moveTo>
                  <a:pt x="3257918" y="3681503"/>
                </a:moveTo>
                <a:lnTo>
                  <a:pt x="3254993" y="3681503"/>
                </a:lnTo>
                <a:lnTo>
                  <a:pt x="3258657" y="3694203"/>
                </a:lnTo>
                <a:lnTo>
                  <a:pt x="3260745" y="3694203"/>
                </a:lnTo>
                <a:lnTo>
                  <a:pt x="3257918" y="3681503"/>
                </a:lnTo>
                <a:close/>
              </a:path>
              <a:path w="4314190" h="4824730">
                <a:moveTo>
                  <a:pt x="3336176" y="3681503"/>
                </a:moveTo>
                <a:lnTo>
                  <a:pt x="3334774" y="3681503"/>
                </a:lnTo>
                <a:lnTo>
                  <a:pt x="3338575" y="3694203"/>
                </a:lnTo>
                <a:lnTo>
                  <a:pt x="3336176" y="3681503"/>
                </a:lnTo>
                <a:close/>
              </a:path>
              <a:path w="4314190" h="4824730">
                <a:moveTo>
                  <a:pt x="3291172" y="3643403"/>
                </a:moveTo>
                <a:lnTo>
                  <a:pt x="3230789" y="3643403"/>
                </a:lnTo>
                <a:lnTo>
                  <a:pt x="3235366" y="3656103"/>
                </a:lnTo>
                <a:lnTo>
                  <a:pt x="3241583" y="3656103"/>
                </a:lnTo>
                <a:lnTo>
                  <a:pt x="3249948" y="3668803"/>
                </a:lnTo>
                <a:lnTo>
                  <a:pt x="3249594" y="3681503"/>
                </a:lnTo>
                <a:lnTo>
                  <a:pt x="3307837" y="3681503"/>
                </a:lnTo>
                <a:lnTo>
                  <a:pt x="3304840" y="3668803"/>
                </a:lnTo>
                <a:lnTo>
                  <a:pt x="3300965" y="3656103"/>
                </a:lnTo>
                <a:lnTo>
                  <a:pt x="3291172" y="3643403"/>
                </a:lnTo>
                <a:close/>
              </a:path>
              <a:path w="4314190" h="4824730">
                <a:moveTo>
                  <a:pt x="3221778" y="3630703"/>
                </a:moveTo>
                <a:lnTo>
                  <a:pt x="3214414" y="3630703"/>
                </a:lnTo>
                <a:lnTo>
                  <a:pt x="3215792" y="3643403"/>
                </a:lnTo>
                <a:lnTo>
                  <a:pt x="3214774" y="3656103"/>
                </a:lnTo>
                <a:lnTo>
                  <a:pt x="3227346" y="3656103"/>
                </a:lnTo>
                <a:lnTo>
                  <a:pt x="3230789" y="3643403"/>
                </a:lnTo>
                <a:lnTo>
                  <a:pt x="3222944" y="3643403"/>
                </a:lnTo>
                <a:lnTo>
                  <a:pt x="3221778" y="3630703"/>
                </a:lnTo>
                <a:close/>
              </a:path>
              <a:path w="4314190" h="4824730">
                <a:moveTo>
                  <a:pt x="3211415" y="3630703"/>
                </a:moveTo>
                <a:lnTo>
                  <a:pt x="3202165" y="3630703"/>
                </a:lnTo>
                <a:lnTo>
                  <a:pt x="3204184" y="3643403"/>
                </a:lnTo>
                <a:lnTo>
                  <a:pt x="3208076" y="3643403"/>
                </a:lnTo>
                <a:lnTo>
                  <a:pt x="3211415" y="3630703"/>
                </a:lnTo>
                <a:close/>
              </a:path>
              <a:path w="4314190" h="4824730">
                <a:moveTo>
                  <a:pt x="3278756" y="3630703"/>
                </a:moveTo>
                <a:lnTo>
                  <a:pt x="3223567" y="3630703"/>
                </a:lnTo>
                <a:lnTo>
                  <a:pt x="3226428" y="3643403"/>
                </a:lnTo>
                <a:lnTo>
                  <a:pt x="3287239" y="3643403"/>
                </a:lnTo>
                <a:lnTo>
                  <a:pt x="3278756" y="3630703"/>
                </a:lnTo>
                <a:close/>
              </a:path>
              <a:path w="4314190" h="4824730">
                <a:moveTo>
                  <a:pt x="3187969" y="3622681"/>
                </a:moveTo>
                <a:lnTo>
                  <a:pt x="3190062" y="3630703"/>
                </a:lnTo>
                <a:lnTo>
                  <a:pt x="3191052" y="3625260"/>
                </a:lnTo>
                <a:lnTo>
                  <a:pt x="3187969" y="3622681"/>
                </a:lnTo>
                <a:close/>
              </a:path>
              <a:path w="4314190" h="4824730">
                <a:moveTo>
                  <a:pt x="3192883" y="3605303"/>
                </a:moveTo>
                <a:lnTo>
                  <a:pt x="3178194" y="3605303"/>
                </a:lnTo>
                <a:lnTo>
                  <a:pt x="3177261" y="3618003"/>
                </a:lnTo>
                <a:lnTo>
                  <a:pt x="3192372" y="3618003"/>
                </a:lnTo>
                <a:lnTo>
                  <a:pt x="3191052" y="3625260"/>
                </a:lnTo>
                <a:lnTo>
                  <a:pt x="3197558" y="3630703"/>
                </a:lnTo>
                <a:lnTo>
                  <a:pt x="3212278" y="3630703"/>
                </a:lnTo>
                <a:lnTo>
                  <a:pt x="3202990" y="3618003"/>
                </a:lnTo>
                <a:lnTo>
                  <a:pt x="3192883" y="3605303"/>
                </a:lnTo>
                <a:close/>
              </a:path>
              <a:path w="4314190" h="4824730">
                <a:moveTo>
                  <a:pt x="3268989" y="3618003"/>
                </a:moveTo>
                <a:lnTo>
                  <a:pt x="3216511" y="3618003"/>
                </a:lnTo>
                <a:lnTo>
                  <a:pt x="3220235" y="3630703"/>
                </a:lnTo>
                <a:lnTo>
                  <a:pt x="3272975" y="3630703"/>
                </a:lnTo>
                <a:lnTo>
                  <a:pt x="3268989" y="3618003"/>
                </a:lnTo>
                <a:close/>
              </a:path>
              <a:path w="4314190" h="4824730">
                <a:moveTo>
                  <a:pt x="3186748" y="3618003"/>
                </a:moveTo>
                <a:lnTo>
                  <a:pt x="3182377" y="3618003"/>
                </a:lnTo>
                <a:lnTo>
                  <a:pt x="3187969" y="3622681"/>
                </a:lnTo>
                <a:lnTo>
                  <a:pt x="3186748" y="3618003"/>
                </a:lnTo>
                <a:close/>
              </a:path>
              <a:path w="4314190" h="4824730">
                <a:moveTo>
                  <a:pt x="3237450" y="3605303"/>
                </a:moveTo>
                <a:lnTo>
                  <a:pt x="3200834" y="3605303"/>
                </a:lnTo>
                <a:lnTo>
                  <a:pt x="3206470" y="3618003"/>
                </a:lnTo>
                <a:lnTo>
                  <a:pt x="3240268" y="3618003"/>
                </a:lnTo>
                <a:lnTo>
                  <a:pt x="3237450" y="3605303"/>
                </a:lnTo>
                <a:close/>
              </a:path>
              <a:path w="4314190" h="4824730">
                <a:moveTo>
                  <a:pt x="3181644" y="3592603"/>
                </a:moveTo>
                <a:lnTo>
                  <a:pt x="3169962" y="3592603"/>
                </a:lnTo>
                <a:lnTo>
                  <a:pt x="3170647" y="3605303"/>
                </a:lnTo>
                <a:lnTo>
                  <a:pt x="3185881" y="3605303"/>
                </a:lnTo>
                <a:lnTo>
                  <a:pt x="3181644" y="3592603"/>
                </a:lnTo>
                <a:close/>
              </a:path>
              <a:path w="4314190" h="4824730">
                <a:moveTo>
                  <a:pt x="3245093" y="3592603"/>
                </a:moveTo>
                <a:lnTo>
                  <a:pt x="3190032" y="3592603"/>
                </a:lnTo>
                <a:lnTo>
                  <a:pt x="3195241" y="3605303"/>
                </a:lnTo>
                <a:lnTo>
                  <a:pt x="3249958" y="3605303"/>
                </a:lnTo>
                <a:lnTo>
                  <a:pt x="3245093" y="3592603"/>
                </a:lnTo>
                <a:close/>
              </a:path>
              <a:path w="4314190" h="4824730">
                <a:moveTo>
                  <a:pt x="3230051" y="3567203"/>
                </a:moveTo>
                <a:lnTo>
                  <a:pt x="3194600" y="3567203"/>
                </a:lnTo>
                <a:lnTo>
                  <a:pt x="3186343" y="3579903"/>
                </a:lnTo>
                <a:lnTo>
                  <a:pt x="3174411" y="3579903"/>
                </a:lnTo>
                <a:lnTo>
                  <a:pt x="3171438" y="3592603"/>
                </a:lnTo>
                <a:lnTo>
                  <a:pt x="3237552" y="3592603"/>
                </a:lnTo>
                <a:lnTo>
                  <a:pt x="3233506" y="3579903"/>
                </a:lnTo>
                <a:lnTo>
                  <a:pt x="3230051" y="3567203"/>
                </a:lnTo>
                <a:close/>
              </a:path>
              <a:path w="4314190" h="4824730">
                <a:moveTo>
                  <a:pt x="3238655" y="3579903"/>
                </a:moveTo>
                <a:lnTo>
                  <a:pt x="3236864" y="3579903"/>
                </a:lnTo>
                <a:lnTo>
                  <a:pt x="3240658" y="3592603"/>
                </a:lnTo>
                <a:lnTo>
                  <a:pt x="3238655" y="3579903"/>
                </a:lnTo>
                <a:close/>
              </a:path>
              <a:path w="4314190" h="4824730">
                <a:moveTo>
                  <a:pt x="3182942" y="3567203"/>
                </a:moveTo>
                <a:lnTo>
                  <a:pt x="3152591" y="3567203"/>
                </a:lnTo>
                <a:lnTo>
                  <a:pt x="3159317" y="3579903"/>
                </a:lnTo>
                <a:lnTo>
                  <a:pt x="3178216" y="3579903"/>
                </a:lnTo>
                <a:lnTo>
                  <a:pt x="3182942" y="3567203"/>
                </a:lnTo>
                <a:close/>
              </a:path>
              <a:path w="4314190" h="4824730">
                <a:moveTo>
                  <a:pt x="3194600" y="3567203"/>
                </a:moveTo>
                <a:lnTo>
                  <a:pt x="3182942" y="3567203"/>
                </a:lnTo>
                <a:lnTo>
                  <a:pt x="3178216" y="3579903"/>
                </a:lnTo>
                <a:lnTo>
                  <a:pt x="3186343" y="3579903"/>
                </a:lnTo>
                <a:lnTo>
                  <a:pt x="3194600" y="3567203"/>
                </a:lnTo>
                <a:close/>
              </a:path>
              <a:path w="4314190" h="4824730">
                <a:moveTo>
                  <a:pt x="3206940" y="3541803"/>
                </a:moveTo>
                <a:lnTo>
                  <a:pt x="3144423" y="3541803"/>
                </a:lnTo>
                <a:lnTo>
                  <a:pt x="3148851" y="3554503"/>
                </a:lnTo>
                <a:lnTo>
                  <a:pt x="3151621" y="3554503"/>
                </a:lnTo>
                <a:lnTo>
                  <a:pt x="3151908" y="3567203"/>
                </a:lnTo>
                <a:lnTo>
                  <a:pt x="3200842" y="3567203"/>
                </a:lnTo>
                <a:lnTo>
                  <a:pt x="3205409" y="3554503"/>
                </a:lnTo>
                <a:lnTo>
                  <a:pt x="3206940" y="3541803"/>
                </a:lnTo>
                <a:close/>
              </a:path>
              <a:path w="4314190" h="4824730">
                <a:moveTo>
                  <a:pt x="3134203" y="3541803"/>
                </a:moveTo>
                <a:lnTo>
                  <a:pt x="3121048" y="3541803"/>
                </a:lnTo>
                <a:lnTo>
                  <a:pt x="3130833" y="3554503"/>
                </a:lnTo>
                <a:lnTo>
                  <a:pt x="3137909" y="3554503"/>
                </a:lnTo>
                <a:lnTo>
                  <a:pt x="3134203" y="3541803"/>
                </a:lnTo>
                <a:close/>
              </a:path>
              <a:path w="4314190" h="4824730">
                <a:moveTo>
                  <a:pt x="3117697" y="3529103"/>
                </a:moveTo>
                <a:lnTo>
                  <a:pt x="3112977" y="3529103"/>
                </a:lnTo>
                <a:lnTo>
                  <a:pt x="3116181" y="3541803"/>
                </a:lnTo>
                <a:lnTo>
                  <a:pt x="3121048" y="3541803"/>
                </a:lnTo>
                <a:lnTo>
                  <a:pt x="3117697" y="3529103"/>
                </a:lnTo>
                <a:close/>
              </a:path>
              <a:path w="4314190" h="4824730">
                <a:moveTo>
                  <a:pt x="3126679" y="3529103"/>
                </a:moveTo>
                <a:lnTo>
                  <a:pt x="3121413" y="3529103"/>
                </a:lnTo>
                <a:lnTo>
                  <a:pt x="3125403" y="3541803"/>
                </a:lnTo>
                <a:lnTo>
                  <a:pt x="3126367" y="3541803"/>
                </a:lnTo>
                <a:lnTo>
                  <a:pt x="3126679" y="3529103"/>
                </a:lnTo>
                <a:close/>
              </a:path>
              <a:path w="4314190" h="4824730">
                <a:moveTo>
                  <a:pt x="3185521" y="3529103"/>
                </a:moveTo>
                <a:lnTo>
                  <a:pt x="3129467" y="3529103"/>
                </a:lnTo>
                <a:lnTo>
                  <a:pt x="3133905" y="3541803"/>
                </a:lnTo>
                <a:lnTo>
                  <a:pt x="3194215" y="3541803"/>
                </a:lnTo>
                <a:lnTo>
                  <a:pt x="3185521" y="3529103"/>
                </a:lnTo>
                <a:close/>
              </a:path>
              <a:path w="4314190" h="4824730">
                <a:moveTo>
                  <a:pt x="3175530" y="3503703"/>
                </a:moveTo>
                <a:lnTo>
                  <a:pt x="3102374" y="3503703"/>
                </a:lnTo>
                <a:lnTo>
                  <a:pt x="3106786" y="3516403"/>
                </a:lnTo>
                <a:lnTo>
                  <a:pt x="3110083" y="3529103"/>
                </a:lnTo>
                <a:lnTo>
                  <a:pt x="3111485" y="3529103"/>
                </a:lnTo>
                <a:lnTo>
                  <a:pt x="3109111" y="3516403"/>
                </a:lnTo>
                <a:lnTo>
                  <a:pt x="3180579" y="3516403"/>
                </a:lnTo>
                <a:lnTo>
                  <a:pt x="3175530" y="3503703"/>
                </a:lnTo>
                <a:close/>
              </a:path>
              <a:path w="4314190" h="4824730">
                <a:moveTo>
                  <a:pt x="3183471" y="3516403"/>
                </a:moveTo>
                <a:lnTo>
                  <a:pt x="3127133" y="3516403"/>
                </a:lnTo>
                <a:lnTo>
                  <a:pt x="3124662" y="3529103"/>
                </a:lnTo>
                <a:lnTo>
                  <a:pt x="3182854" y="3529103"/>
                </a:lnTo>
                <a:lnTo>
                  <a:pt x="3183471" y="3516403"/>
                </a:lnTo>
                <a:close/>
              </a:path>
              <a:path w="4314190" h="4824730">
                <a:moveTo>
                  <a:pt x="3086879" y="3503703"/>
                </a:moveTo>
                <a:lnTo>
                  <a:pt x="3089736" y="3516403"/>
                </a:lnTo>
                <a:lnTo>
                  <a:pt x="3092230" y="3516403"/>
                </a:lnTo>
                <a:lnTo>
                  <a:pt x="3086879" y="3503703"/>
                </a:lnTo>
                <a:close/>
              </a:path>
              <a:path w="4314190" h="4824730">
                <a:moveTo>
                  <a:pt x="3160456" y="3491003"/>
                </a:moveTo>
                <a:lnTo>
                  <a:pt x="3097646" y="3491003"/>
                </a:lnTo>
                <a:lnTo>
                  <a:pt x="3096135" y="3503703"/>
                </a:lnTo>
                <a:lnTo>
                  <a:pt x="3160830" y="3503703"/>
                </a:lnTo>
                <a:lnTo>
                  <a:pt x="3160456" y="3491003"/>
                </a:lnTo>
                <a:close/>
              </a:path>
              <a:path w="4314190" h="4824730">
                <a:moveTo>
                  <a:pt x="3160975" y="3491003"/>
                </a:moveTo>
                <a:lnTo>
                  <a:pt x="3160830" y="3503703"/>
                </a:lnTo>
                <a:lnTo>
                  <a:pt x="3164376" y="3503703"/>
                </a:lnTo>
                <a:lnTo>
                  <a:pt x="3160975" y="3491003"/>
                </a:lnTo>
                <a:close/>
              </a:path>
              <a:path w="4314190" h="4824730">
                <a:moveTo>
                  <a:pt x="3075027" y="3478303"/>
                </a:moveTo>
                <a:lnTo>
                  <a:pt x="3073638" y="3478303"/>
                </a:lnTo>
                <a:lnTo>
                  <a:pt x="3077377" y="3491003"/>
                </a:lnTo>
                <a:lnTo>
                  <a:pt x="3079016" y="3491003"/>
                </a:lnTo>
                <a:lnTo>
                  <a:pt x="3075027" y="3478303"/>
                </a:lnTo>
                <a:close/>
              </a:path>
              <a:path w="4314190" h="4824730">
                <a:moveTo>
                  <a:pt x="3137912" y="3478303"/>
                </a:moveTo>
                <a:lnTo>
                  <a:pt x="3090043" y="3478303"/>
                </a:lnTo>
                <a:lnTo>
                  <a:pt x="3095224" y="3491003"/>
                </a:lnTo>
                <a:lnTo>
                  <a:pt x="3136162" y="3491003"/>
                </a:lnTo>
                <a:lnTo>
                  <a:pt x="3137912" y="3478303"/>
                </a:lnTo>
                <a:close/>
              </a:path>
              <a:path w="4314190" h="4824730">
                <a:moveTo>
                  <a:pt x="3069692" y="3465603"/>
                </a:moveTo>
                <a:lnTo>
                  <a:pt x="3058633" y="3465603"/>
                </a:lnTo>
                <a:lnTo>
                  <a:pt x="3065222" y="3478303"/>
                </a:lnTo>
                <a:lnTo>
                  <a:pt x="3069692" y="3465603"/>
                </a:lnTo>
                <a:close/>
              </a:path>
              <a:path w="4314190" h="4824730">
                <a:moveTo>
                  <a:pt x="3137835" y="3465603"/>
                </a:moveTo>
                <a:lnTo>
                  <a:pt x="3076102" y="3465603"/>
                </a:lnTo>
                <a:lnTo>
                  <a:pt x="3083277" y="3478303"/>
                </a:lnTo>
                <a:lnTo>
                  <a:pt x="3139550" y="3478303"/>
                </a:lnTo>
                <a:lnTo>
                  <a:pt x="3137835" y="3465603"/>
                </a:lnTo>
                <a:close/>
              </a:path>
              <a:path w="4314190" h="4824730">
                <a:moveTo>
                  <a:pt x="3125330" y="3452903"/>
                </a:moveTo>
                <a:lnTo>
                  <a:pt x="3056216" y="3452903"/>
                </a:lnTo>
                <a:lnTo>
                  <a:pt x="3058809" y="3465603"/>
                </a:lnTo>
                <a:lnTo>
                  <a:pt x="3133362" y="3465603"/>
                </a:lnTo>
                <a:lnTo>
                  <a:pt x="3125330" y="3452903"/>
                </a:lnTo>
                <a:close/>
              </a:path>
              <a:path w="4314190" h="4824730">
                <a:moveTo>
                  <a:pt x="3045554" y="3440203"/>
                </a:moveTo>
                <a:lnTo>
                  <a:pt x="3043504" y="3452903"/>
                </a:lnTo>
                <a:lnTo>
                  <a:pt x="3048312" y="3452903"/>
                </a:lnTo>
                <a:lnTo>
                  <a:pt x="3045554" y="3440203"/>
                </a:lnTo>
                <a:close/>
              </a:path>
              <a:path w="4314190" h="4824730">
                <a:moveTo>
                  <a:pt x="3112387" y="3440203"/>
                </a:moveTo>
                <a:lnTo>
                  <a:pt x="3048272" y="3440203"/>
                </a:lnTo>
                <a:lnTo>
                  <a:pt x="3052498" y="3452903"/>
                </a:lnTo>
                <a:lnTo>
                  <a:pt x="3120606" y="3452903"/>
                </a:lnTo>
                <a:lnTo>
                  <a:pt x="3112387" y="3440203"/>
                </a:lnTo>
                <a:close/>
              </a:path>
              <a:path w="4314190" h="4824730">
                <a:moveTo>
                  <a:pt x="3015078" y="3414803"/>
                </a:moveTo>
                <a:lnTo>
                  <a:pt x="3008447" y="3414803"/>
                </a:lnTo>
                <a:lnTo>
                  <a:pt x="3013698" y="3427503"/>
                </a:lnTo>
                <a:lnTo>
                  <a:pt x="3022136" y="3440203"/>
                </a:lnTo>
                <a:lnTo>
                  <a:pt x="3028582" y="3440203"/>
                </a:lnTo>
                <a:lnTo>
                  <a:pt x="3028011" y="3427503"/>
                </a:lnTo>
                <a:lnTo>
                  <a:pt x="3018411" y="3427503"/>
                </a:lnTo>
                <a:lnTo>
                  <a:pt x="3015078" y="3414803"/>
                </a:lnTo>
                <a:close/>
              </a:path>
              <a:path w="4314190" h="4824730">
                <a:moveTo>
                  <a:pt x="3068443" y="3414803"/>
                </a:moveTo>
                <a:lnTo>
                  <a:pt x="3032421" y="3414803"/>
                </a:lnTo>
                <a:lnTo>
                  <a:pt x="3036084" y="3427503"/>
                </a:lnTo>
                <a:lnTo>
                  <a:pt x="3039495" y="3427503"/>
                </a:lnTo>
                <a:lnTo>
                  <a:pt x="3036512" y="3440203"/>
                </a:lnTo>
                <a:lnTo>
                  <a:pt x="3073807" y="3440203"/>
                </a:lnTo>
                <a:lnTo>
                  <a:pt x="3070059" y="3427503"/>
                </a:lnTo>
                <a:lnTo>
                  <a:pt x="3068443" y="3414803"/>
                </a:lnTo>
                <a:close/>
              </a:path>
              <a:path w="4314190" h="4824730">
                <a:moveTo>
                  <a:pt x="3067817" y="3402103"/>
                </a:moveTo>
                <a:lnTo>
                  <a:pt x="3019698" y="3402103"/>
                </a:lnTo>
                <a:lnTo>
                  <a:pt x="3022282" y="3414803"/>
                </a:lnTo>
                <a:lnTo>
                  <a:pt x="3082553" y="3414803"/>
                </a:lnTo>
                <a:lnTo>
                  <a:pt x="3085496" y="3427503"/>
                </a:lnTo>
                <a:lnTo>
                  <a:pt x="3081934" y="3440203"/>
                </a:lnTo>
                <a:lnTo>
                  <a:pt x="3100270" y="3440203"/>
                </a:lnTo>
                <a:lnTo>
                  <a:pt x="3093875" y="3427503"/>
                </a:lnTo>
                <a:lnTo>
                  <a:pt x="3082949" y="3414803"/>
                </a:lnTo>
                <a:lnTo>
                  <a:pt x="3067817" y="3402103"/>
                </a:lnTo>
                <a:close/>
              </a:path>
              <a:path w="4314190" h="4824730">
                <a:moveTo>
                  <a:pt x="3032421" y="3414803"/>
                </a:moveTo>
                <a:lnTo>
                  <a:pt x="3015379" y="3414803"/>
                </a:lnTo>
                <a:lnTo>
                  <a:pt x="3022126" y="3427503"/>
                </a:lnTo>
                <a:lnTo>
                  <a:pt x="3029275" y="3427503"/>
                </a:lnTo>
                <a:lnTo>
                  <a:pt x="3032421" y="3414803"/>
                </a:lnTo>
                <a:close/>
              </a:path>
              <a:path w="4314190" h="4824730">
                <a:moveTo>
                  <a:pt x="3008661" y="3402103"/>
                </a:moveTo>
                <a:lnTo>
                  <a:pt x="3002729" y="3402103"/>
                </a:lnTo>
                <a:lnTo>
                  <a:pt x="3009569" y="3414803"/>
                </a:lnTo>
                <a:lnTo>
                  <a:pt x="3008661" y="3402103"/>
                </a:lnTo>
                <a:close/>
              </a:path>
              <a:path w="4314190" h="4824730">
                <a:moveTo>
                  <a:pt x="2989177" y="3389403"/>
                </a:moveTo>
                <a:lnTo>
                  <a:pt x="2987452" y="3389403"/>
                </a:lnTo>
                <a:lnTo>
                  <a:pt x="2988354" y="3402103"/>
                </a:lnTo>
                <a:lnTo>
                  <a:pt x="2994595" y="3402103"/>
                </a:lnTo>
                <a:lnTo>
                  <a:pt x="2989177" y="3389403"/>
                </a:lnTo>
                <a:close/>
              </a:path>
              <a:path w="4314190" h="4824730">
                <a:moveTo>
                  <a:pt x="3003024" y="3389403"/>
                </a:moveTo>
                <a:lnTo>
                  <a:pt x="2997926" y="3389403"/>
                </a:lnTo>
                <a:lnTo>
                  <a:pt x="3000685" y="3402103"/>
                </a:lnTo>
                <a:lnTo>
                  <a:pt x="3012949" y="3402103"/>
                </a:lnTo>
                <a:lnTo>
                  <a:pt x="3003024" y="3389403"/>
                </a:lnTo>
                <a:close/>
              </a:path>
              <a:path w="4314190" h="4824730">
                <a:moveTo>
                  <a:pt x="3059398" y="3376703"/>
                </a:moveTo>
                <a:lnTo>
                  <a:pt x="2989338" y="3376703"/>
                </a:lnTo>
                <a:lnTo>
                  <a:pt x="2993055" y="3389403"/>
                </a:lnTo>
                <a:lnTo>
                  <a:pt x="3015253" y="3389403"/>
                </a:lnTo>
                <a:lnTo>
                  <a:pt x="3016398" y="3402103"/>
                </a:lnTo>
                <a:lnTo>
                  <a:pt x="3069542" y="3402103"/>
                </a:lnTo>
                <a:lnTo>
                  <a:pt x="3067098" y="3389403"/>
                </a:lnTo>
                <a:lnTo>
                  <a:pt x="3059398" y="3376703"/>
                </a:lnTo>
                <a:close/>
              </a:path>
              <a:path w="4314190" h="4824730">
                <a:moveTo>
                  <a:pt x="2986626" y="3376703"/>
                </a:moveTo>
                <a:lnTo>
                  <a:pt x="2978355" y="3376703"/>
                </a:lnTo>
                <a:lnTo>
                  <a:pt x="2983000" y="3389403"/>
                </a:lnTo>
                <a:lnTo>
                  <a:pt x="2984773" y="3389403"/>
                </a:lnTo>
                <a:lnTo>
                  <a:pt x="2986626" y="3376703"/>
                </a:lnTo>
                <a:close/>
              </a:path>
              <a:path w="4314190" h="4824730">
                <a:moveTo>
                  <a:pt x="2994271" y="3364003"/>
                </a:moveTo>
                <a:lnTo>
                  <a:pt x="2965458" y="3364003"/>
                </a:lnTo>
                <a:lnTo>
                  <a:pt x="2971992" y="3376703"/>
                </a:lnTo>
                <a:lnTo>
                  <a:pt x="2989751" y="3376703"/>
                </a:lnTo>
                <a:lnTo>
                  <a:pt x="2994271" y="3364003"/>
                </a:lnTo>
                <a:close/>
              </a:path>
              <a:path w="4314190" h="4824730">
                <a:moveTo>
                  <a:pt x="3030803" y="3364003"/>
                </a:moveTo>
                <a:lnTo>
                  <a:pt x="3001343" y="3364003"/>
                </a:lnTo>
                <a:lnTo>
                  <a:pt x="2997224" y="3376703"/>
                </a:lnTo>
                <a:lnTo>
                  <a:pt x="3034160" y="3376703"/>
                </a:lnTo>
                <a:lnTo>
                  <a:pt x="3030803" y="3364003"/>
                </a:lnTo>
                <a:close/>
              </a:path>
              <a:path w="4314190" h="4824730">
                <a:moveTo>
                  <a:pt x="3044930" y="3364003"/>
                </a:moveTo>
                <a:lnTo>
                  <a:pt x="3040636" y="3364003"/>
                </a:lnTo>
                <a:lnTo>
                  <a:pt x="3038166" y="3376703"/>
                </a:lnTo>
                <a:lnTo>
                  <a:pt x="3050111" y="3376703"/>
                </a:lnTo>
                <a:lnTo>
                  <a:pt x="3044930" y="3364003"/>
                </a:lnTo>
                <a:close/>
              </a:path>
              <a:path w="4314190" h="4824730">
                <a:moveTo>
                  <a:pt x="3027321" y="3338603"/>
                </a:moveTo>
                <a:lnTo>
                  <a:pt x="2962241" y="3338603"/>
                </a:lnTo>
                <a:lnTo>
                  <a:pt x="2965655" y="3351303"/>
                </a:lnTo>
                <a:lnTo>
                  <a:pt x="2966271" y="3364003"/>
                </a:lnTo>
                <a:lnTo>
                  <a:pt x="3027577" y="3364003"/>
                </a:lnTo>
                <a:lnTo>
                  <a:pt x="3025020" y="3351303"/>
                </a:lnTo>
                <a:lnTo>
                  <a:pt x="3026046" y="3351303"/>
                </a:lnTo>
                <a:lnTo>
                  <a:pt x="3027321" y="3338603"/>
                </a:lnTo>
                <a:close/>
              </a:path>
              <a:path w="4314190" h="4824730">
                <a:moveTo>
                  <a:pt x="2955734" y="3338603"/>
                </a:moveTo>
                <a:lnTo>
                  <a:pt x="2937772" y="3338603"/>
                </a:lnTo>
                <a:lnTo>
                  <a:pt x="2943417" y="3351303"/>
                </a:lnTo>
                <a:lnTo>
                  <a:pt x="2957042" y="3351303"/>
                </a:lnTo>
                <a:lnTo>
                  <a:pt x="2955734" y="3338603"/>
                </a:lnTo>
                <a:close/>
              </a:path>
              <a:path w="4314190" h="4824730">
                <a:moveTo>
                  <a:pt x="2948888" y="3325903"/>
                </a:moveTo>
                <a:lnTo>
                  <a:pt x="2927258" y="3325903"/>
                </a:lnTo>
                <a:lnTo>
                  <a:pt x="2932221" y="3338603"/>
                </a:lnTo>
                <a:lnTo>
                  <a:pt x="2944696" y="3338603"/>
                </a:lnTo>
                <a:lnTo>
                  <a:pt x="2948888" y="3325903"/>
                </a:lnTo>
                <a:close/>
              </a:path>
              <a:path w="4314190" h="4824730">
                <a:moveTo>
                  <a:pt x="2995916" y="3313203"/>
                </a:moveTo>
                <a:lnTo>
                  <a:pt x="2938889" y="3313203"/>
                </a:lnTo>
                <a:lnTo>
                  <a:pt x="2940734" y="3325903"/>
                </a:lnTo>
                <a:lnTo>
                  <a:pt x="2951341" y="3325903"/>
                </a:lnTo>
                <a:lnTo>
                  <a:pt x="2944696" y="3338603"/>
                </a:lnTo>
                <a:lnTo>
                  <a:pt x="3018392" y="3338603"/>
                </a:lnTo>
                <a:lnTo>
                  <a:pt x="3006659" y="3325903"/>
                </a:lnTo>
                <a:lnTo>
                  <a:pt x="2995916" y="3313203"/>
                </a:lnTo>
                <a:close/>
              </a:path>
              <a:path w="4314190" h="4824730">
                <a:moveTo>
                  <a:pt x="2923193" y="3313203"/>
                </a:moveTo>
                <a:lnTo>
                  <a:pt x="2921079" y="3313203"/>
                </a:lnTo>
                <a:lnTo>
                  <a:pt x="2923379" y="3325903"/>
                </a:lnTo>
                <a:lnTo>
                  <a:pt x="2930522" y="3325903"/>
                </a:lnTo>
                <a:lnTo>
                  <a:pt x="2923193" y="3313203"/>
                </a:lnTo>
                <a:close/>
              </a:path>
              <a:path w="4314190" h="4824730">
                <a:moveTo>
                  <a:pt x="2977020" y="3300503"/>
                </a:moveTo>
                <a:lnTo>
                  <a:pt x="2929176" y="3300503"/>
                </a:lnTo>
                <a:lnTo>
                  <a:pt x="2932910" y="3313203"/>
                </a:lnTo>
                <a:lnTo>
                  <a:pt x="2983633" y="3313203"/>
                </a:lnTo>
                <a:lnTo>
                  <a:pt x="2977020" y="3300503"/>
                </a:lnTo>
                <a:close/>
              </a:path>
              <a:path w="4314190" h="4824730">
                <a:moveTo>
                  <a:pt x="2909244" y="3287803"/>
                </a:moveTo>
                <a:lnTo>
                  <a:pt x="2900173" y="3287803"/>
                </a:lnTo>
                <a:lnTo>
                  <a:pt x="2900796" y="3300503"/>
                </a:lnTo>
                <a:lnTo>
                  <a:pt x="2912214" y="3300503"/>
                </a:lnTo>
                <a:lnTo>
                  <a:pt x="2909244" y="3287803"/>
                </a:lnTo>
                <a:close/>
              </a:path>
              <a:path w="4314190" h="4824730">
                <a:moveTo>
                  <a:pt x="2977536" y="3287803"/>
                </a:moveTo>
                <a:lnTo>
                  <a:pt x="2917399" y="3287803"/>
                </a:lnTo>
                <a:lnTo>
                  <a:pt x="2921221" y="3300503"/>
                </a:lnTo>
                <a:lnTo>
                  <a:pt x="2980938" y="3300503"/>
                </a:lnTo>
                <a:lnTo>
                  <a:pt x="2977536" y="3287803"/>
                </a:lnTo>
                <a:close/>
              </a:path>
              <a:path w="4314190" h="4824730">
                <a:moveTo>
                  <a:pt x="2902668" y="3262403"/>
                </a:moveTo>
                <a:lnTo>
                  <a:pt x="2895252" y="3262403"/>
                </a:lnTo>
                <a:lnTo>
                  <a:pt x="2898148" y="3275103"/>
                </a:lnTo>
                <a:lnTo>
                  <a:pt x="2896984" y="3287803"/>
                </a:lnTo>
                <a:lnTo>
                  <a:pt x="2973473" y="3287803"/>
                </a:lnTo>
                <a:lnTo>
                  <a:pt x="2969057" y="3275103"/>
                </a:lnTo>
                <a:lnTo>
                  <a:pt x="2906124" y="3275103"/>
                </a:lnTo>
                <a:lnTo>
                  <a:pt x="2902668" y="3262403"/>
                </a:lnTo>
                <a:close/>
              </a:path>
              <a:path w="4314190" h="4824730">
                <a:moveTo>
                  <a:pt x="2944778" y="3249703"/>
                </a:moveTo>
                <a:lnTo>
                  <a:pt x="2877427" y="3249703"/>
                </a:lnTo>
                <a:lnTo>
                  <a:pt x="2875412" y="3262403"/>
                </a:lnTo>
                <a:lnTo>
                  <a:pt x="2914766" y="3262403"/>
                </a:lnTo>
                <a:lnTo>
                  <a:pt x="2910813" y="3275103"/>
                </a:lnTo>
                <a:lnTo>
                  <a:pt x="2952342" y="3275103"/>
                </a:lnTo>
                <a:lnTo>
                  <a:pt x="2948536" y="3262403"/>
                </a:lnTo>
                <a:lnTo>
                  <a:pt x="2944778" y="3249703"/>
                </a:lnTo>
                <a:close/>
              </a:path>
              <a:path w="4314190" h="4824730">
                <a:moveTo>
                  <a:pt x="2956759" y="3262403"/>
                </a:moveTo>
                <a:lnTo>
                  <a:pt x="2952427" y="3262403"/>
                </a:lnTo>
                <a:lnTo>
                  <a:pt x="2952342" y="3275103"/>
                </a:lnTo>
                <a:lnTo>
                  <a:pt x="2960392" y="3275103"/>
                </a:lnTo>
                <a:lnTo>
                  <a:pt x="2956759" y="3262403"/>
                </a:lnTo>
                <a:close/>
              </a:path>
              <a:path w="4314190" h="4824730">
                <a:moveTo>
                  <a:pt x="2933278" y="3237003"/>
                </a:moveTo>
                <a:lnTo>
                  <a:pt x="2871836" y="3237003"/>
                </a:lnTo>
                <a:lnTo>
                  <a:pt x="2876207" y="3249703"/>
                </a:lnTo>
                <a:lnTo>
                  <a:pt x="2936006" y="3249703"/>
                </a:lnTo>
                <a:lnTo>
                  <a:pt x="2933278" y="3237003"/>
                </a:lnTo>
                <a:close/>
              </a:path>
              <a:path w="4314190" h="4824730">
                <a:moveTo>
                  <a:pt x="2852049" y="3224303"/>
                </a:moveTo>
                <a:lnTo>
                  <a:pt x="2844248" y="3224303"/>
                </a:lnTo>
                <a:lnTo>
                  <a:pt x="2849554" y="3237003"/>
                </a:lnTo>
                <a:lnTo>
                  <a:pt x="2851258" y="3237003"/>
                </a:lnTo>
                <a:lnTo>
                  <a:pt x="2852049" y="3224303"/>
                </a:lnTo>
                <a:close/>
              </a:path>
              <a:path w="4314190" h="4824730">
                <a:moveTo>
                  <a:pt x="2920876" y="3224303"/>
                </a:moveTo>
                <a:lnTo>
                  <a:pt x="2854550" y="3224303"/>
                </a:lnTo>
                <a:lnTo>
                  <a:pt x="2852488" y="3237003"/>
                </a:lnTo>
                <a:lnTo>
                  <a:pt x="2920069" y="3237003"/>
                </a:lnTo>
                <a:lnTo>
                  <a:pt x="2920876" y="3224303"/>
                </a:lnTo>
                <a:close/>
              </a:path>
              <a:path w="4314190" h="4824730">
                <a:moveTo>
                  <a:pt x="2925468" y="3224303"/>
                </a:moveTo>
                <a:lnTo>
                  <a:pt x="2920876" y="3224303"/>
                </a:lnTo>
                <a:lnTo>
                  <a:pt x="2920069" y="3237003"/>
                </a:lnTo>
                <a:lnTo>
                  <a:pt x="2925867" y="3237003"/>
                </a:lnTo>
                <a:lnTo>
                  <a:pt x="2925468" y="3224303"/>
                </a:lnTo>
                <a:close/>
              </a:path>
              <a:path w="4314190" h="4824730">
                <a:moveTo>
                  <a:pt x="2895396" y="3198903"/>
                </a:moveTo>
                <a:lnTo>
                  <a:pt x="2828415" y="3198903"/>
                </a:lnTo>
                <a:lnTo>
                  <a:pt x="2827621" y="3224303"/>
                </a:lnTo>
                <a:lnTo>
                  <a:pt x="2835535" y="3224303"/>
                </a:lnTo>
                <a:lnTo>
                  <a:pt x="2837211" y="3211603"/>
                </a:lnTo>
                <a:lnTo>
                  <a:pt x="2903257" y="3211603"/>
                </a:lnTo>
                <a:lnTo>
                  <a:pt x="2895396" y="3198903"/>
                </a:lnTo>
                <a:close/>
              </a:path>
              <a:path w="4314190" h="4824730">
                <a:moveTo>
                  <a:pt x="2908531" y="3211603"/>
                </a:moveTo>
                <a:lnTo>
                  <a:pt x="2837211" y="3211603"/>
                </a:lnTo>
                <a:lnTo>
                  <a:pt x="2840125" y="3224303"/>
                </a:lnTo>
                <a:lnTo>
                  <a:pt x="2912304" y="3224303"/>
                </a:lnTo>
                <a:lnTo>
                  <a:pt x="2908531" y="3211603"/>
                </a:lnTo>
                <a:close/>
              </a:path>
              <a:path w="4314190" h="4824730">
                <a:moveTo>
                  <a:pt x="2806096" y="3186203"/>
                </a:moveTo>
                <a:lnTo>
                  <a:pt x="2804180" y="3198903"/>
                </a:lnTo>
                <a:lnTo>
                  <a:pt x="2810495" y="3198903"/>
                </a:lnTo>
                <a:lnTo>
                  <a:pt x="2806096" y="3186203"/>
                </a:lnTo>
                <a:close/>
              </a:path>
              <a:path w="4314190" h="4824730">
                <a:moveTo>
                  <a:pt x="2841370" y="3186203"/>
                </a:moveTo>
                <a:lnTo>
                  <a:pt x="2816206" y="3186203"/>
                </a:lnTo>
                <a:lnTo>
                  <a:pt x="2818120" y="3198903"/>
                </a:lnTo>
                <a:lnTo>
                  <a:pt x="2832792" y="3198903"/>
                </a:lnTo>
                <a:lnTo>
                  <a:pt x="2841370" y="3186203"/>
                </a:lnTo>
                <a:close/>
              </a:path>
              <a:path w="4314190" h="4824730">
                <a:moveTo>
                  <a:pt x="2854781" y="3186203"/>
                </a:moveTo>
                <a:lnTo>
                  <a:pt x="2842814" y="3186203"/>
                </a:lnTo>
                <a:lnTo>
                  <a:pt x="2833703" y="3198903"/>
                </a:lnTo>
                <a:lnTo>
                  <a:pt x="2854637" y="3198903"/>
                </a:lnTo>
                <a:lnTo>
                  <a:pt x="2854781" y="3186203"/>
                </a:lnTo>
                <a:close/>
              </a:path>
              <a:path w="4314190" h="4824730">
                <a:moveTo>
                  <a:pt x="2881559" y="3173503"/>
                </a:moveTo>
                <a:lnTo>
                  <a:pt x="2863788" y="3173503"/>
                </a:lnTo>
                <a:lnTo>
                  <a:pt x="2860870" y="3186203"/>
                </a:lnTo>
                <a:lnTo>
                  <a:pt x="2862281" y="3186203"/>
                </a:lnTo>
                <a:lnTo>
                  <a:pt x="2856352" y="3198903"/>
                </a:lnTo>
                <a:lnTo>
                  <a:pt x="2882935" y="3198903"/>
                </a:lnTo>
                <a:lnTo>
                  <a:pt x="2878228" y="3186203"/>
                </a:lnTo>
                <a:lnTo>
                  <a:pt x="2881559" y="3173503"/>
                </a:lnTo>
                <a:close/>
              </a:path>
              <a:path w="4314190" h="4824730">
                <a:moveTo>
                  <a:pt x="2812610" y="3173503"/>
                </a:moveTo>
                <a:lnTo>
                  <a:pt x="2802004" y="3173503"/>
                </a:lnTo>
                <a:lnTo>
                  <a:pt x="2808821" y="3186203"/>
                </a:lnTo>
                <a:lnTo>
                  <a:pt x="2817160" y="3186203"/>
                </a:lnTo>
                <a:lnTo>
                  <a:pt x="2812610" y="3173503"/>
                </a:lnTo>
                <a:close/>
              </a:path>
              <a:path w="4314190" h="4824730">
                <a:moveTo>
                  <a:pt x="2851413" y="3148103"/>
                </a:moveTo>
                <a:lnTo>
                  <a:pt x="2786844" y="3148103"/>
                </a:lnTo>
                <a:lnTo>
                  <a:pt x="2792832" y="3160803"/>
                </a:lnTo>
                <a:lnTo>
                  <a:pt x="2805949" y="3160803"/>
                </a:lnTo>
                <a:lnTo>
                  <a:pt x="2807880" y="3173503"/>
                </a:lnTo>
                <a:lnTo>
                  <a:pt x="2812610" y="3173503"/>
                </a:lnTo>
                <a:lnTo>
                  <a:pt x="2818030" y="3186203"/>
                </a:lnTo>
                <a:lnTo>
                  <a:pt x="2849760" y="3186203"/>
                </a:lnTo>
                <a:lnTo>
                  <a:pt x="2856038" y="3173503"/>
                </a:lnTo>
                <a:lnTo>
                  <a:pt x="2858281" y="3160803"/>
                </a:lnTo>
                <a:lnTo>
                  <a:pt x="2851413" y="3148103"/>
                </a:lnTo>
                <a:close/>
              </a:path>
              <a:path w="4314190" h="4824730">
                <a:moveTo>
                  <a:pt x="2797450" y="3160803"/>
                </a:moveTo>
                <a:lnTo>
                  <a:pt x="2790041" y="3160803"/>
                </a:lnTo>
                <a:lnTo>
                  <a:pt x="2792207" y="3173503"/>
                </a:lnTo>
                <a:lnTo>
                  <a:pt x="2795756" y="3173503"/>
                </a:lnTo>
                <a:lnTo>
                  <a:pt x="2797450" y="3160803"/>
                </a:lnTo>
                <a:close/>
              </a:path>
              <a:path w="4314190" h="4824730">
                <a:moveTo>
                  <a:pt x="2763028" y="3135403"/>
                </a:moveTo>
                <a:lnTo>
                  <a:pt x="2760594" y="3135403"/>
                </a:lnTo>
                <a:lnTo>
                  <a:pt x="2762764" y="3148103"/>
                </a:lnTo>
                <a:lnTo>
                  <a:pt x="2767499" y="3148103"/>
                </a:lnTo>
                <a:lnTo>
                  <a:pt x="2763028" y="3135403"/>
                </a:lnTo>
                <a:close/>
              </a:path>
              <a:path w="4314190" h="4824730">
                <a:moveTo>
                  <a:pt x="2786556" y="3110003"/>
                </a:moveTo>
                <a:lnTo>
                  <a:pt x="2758121" y="3110003"/>
                </a:lnTo>
                <a:lnTo>
                  <a:pt x="2764541" y="3122703"/>
                </a:lnTo>
                <a:lnTo>
                  <a:pt x="2767236" y="3135403"/>
                </a:lnTo>
                <a:lnTo>
                  <a:pt x="2765648" y="3135403"/>
                </a:lnTo>
                <a:lnTo>
                  <a:pt x="2771661" y="3148103"/>
                </a:lnTo>
                <a:lnTo>
                  <a:pt x="2840873" y="3148103"/>
                </a:lnTo>
                <a:lnTo>
                  <a:pt x="2835742" y="3135403"/>
                </a:lnTo>
                <a:lnTo>
                  <a:pt x="2824683" y="3122703"/>
                </a:lnTo>
                <a:lnTo>
                  <a:pt x="2794667" y="3122703"/>
                </a:lnTo>
                <a:lnTo>
                  <a:pt x="2786556" y="3110003"/>
                </a:lnTo>
                <a:close/>
              </a:path>
              <a:path w="4314190" h="4824730">
                <a:moveTo>
                  <a:pt x="2809485" y="3110003"/>
                </a:moveTo>
                <a:lnTo>
                  <a:pt x="2799761" y="3110003"/>
                </a:lnTo>
                <a:lnTo>
                  <a:pt x="2801421" y="3122703"/>
                </a:lnTo>
                <a:lnTo>
                  <a:pt x="2820237" y="3122703"/>
                </a:lnTo>
                <a:lnTo>
                  <a:pt x="2809485" y="3110003"/>
                </a:lnTo>
                <a:close/>
              </a:path>
              <a:path w="4314190" h="4824730">
                <a:moveTo>
                  <a:pt x="2747383" y="3097303"/>
                </a:moveTo>
                <a:lnTo>
                  <a:pt x="2743061" y="3097303"/>
                </a:lnTo>
                <a:lnTo>
                  <a:pt x="2745782" y="3110003"/>
                </a:lnTo>
                <a:lnTo>
                  <a:pt x="2747383" y="3097303"/>
                </a:lnTo>
                <a:close/>
              </a:path>
              <a:path w="4314190" h="4824730">
                <a:moveTo>
                  <a:pt x="2789895" y="3097303"/>
                </a:moveTo>
                <a:lnTo>
                  <a:pt x="2751549" y="3097303"/>
                </a:lnTo>
                <a:lnTo>
                  <a:pt x="2757958" y="3110003"/>
                </a:lnTo>
                <a:lnTo>
                  <a:pt x="2791084" y="3110003"/>
                </a:lnTo>
                <a:lnTo>
                  <a:pt x="2789895" y="3097303"/>
                </a:lnTo>
                <a:close/>
              </a:path>
              <a:path w="4314190" h="4824730">
                <a:moveTo>
                  <a:pt x="2805368" y="3097303"/>
                </a:moveTo>
                <a:lnTo>
                  <a:pt x="2794080" y="3097303"/>
                </a:lnTo>
                <a:lnTo>
                  <a:pt x="2797120" y="3110003"/>
                </a:lnTo>
                <a:lnTo>
                  <a:pt x="2803781" y="3110003"/>
                </a:lnTo>
                <a:lnTo>
                  <a:pt x="2805368" y="3097303"/>
                </a:lnTo>
                <a:close/>
              </a:path>
              <a:path w="4314190" h="4824730">
                <a:moveTo>
                  <a:pt x="2716983" y="3084603"/>
                </a:moveTo>
                <a:lnTo>
                  <a:pt x="2715028" y="3097303"/>
                </a:lnTo>
                <a:lnTo>
                  <a:pt x="2721388" y="3097303"/>
                </a:lnTo>
                <a:lnTo>
                  <a:pt x="2716983" y="3084603"/>
                </a:lnTo>
                <a:close/>
              </a:path>
              <a:path w="4314190" h="4824730">
                <a:moveTo>
                  <a:pt x="2781851" y="3084603"/>
                </a:moveTo>
                <a:lnTo>
                  <a:pt x="2745674" y="3084603"/>
                </a:lnTo>
                <a:lnTo>
                  <a:pt x="2747823" y="3097303"/>
                </a:lnTo>
                <a:lnTo>
                  <a:pt x="2784501" y="3097303"/>
                </a:lnTo>
                <a:lnTo>
                  <a:pt x="2781851" y="3084603"/>
                </a:lnTo>
                <a:close/>
              </a:path>
              <a:path w="4314190" h="4824730">
                <a:moveTo>
                  <a:pt x="2796814" y="3084603"/>
                </a:moveTo>
                <a:lnTo>
                  <a:pt x="2789720" y="3084603"/>
                </a:lnTo>
                <a:lnTo>
                  <a:pt x="2791228" y="3097303"/>
                </a:lnTo>
                <a:lnTo>
                  <a:pt x="2803169" y="3097303"/>
                </a:lnTo>
                <a:lnTo>
                  <a:pt x="2796814" y="3084603"/>
                </a:lnTo>
                <a:close/>
              </a:path>
              <a:path w="4314190" h="4824730">
                <a:moveTo>
                  <a:pt x="2763865" y="3071903"/>
                </a:moveTo>
                <a:lnTo>
                  <a:pt x="2703611" y="3071903"/>
                </a:lnTo>
                <a:lnTo>
                  <a:pt x="2709197" y="3084603"/>
                </a:lnTo>
                <a:lnTo>
                  <a:pt x="2763456" y="3084603"/>
                </a:lnTo>
                <a:lnTo>
                  <a:pt x="2763865" y="3071903"/>
                </a:lnTo>
                <a:close/>
              </a:path>
              <a:path w="4314190" h="4824730">
                <a:moveTo>
                  <a:pt x="2785663" y="3071903"/>
                </a:moveTo>
                <a:lnTo>
                  <a:pt x="2766136" y="3071903"/>
                </a:lnTo>
                <a:lnTo>
                  <a:pt x="2767515" y="3084603"/>
                </a:lnTo>
                <a:lnTo>
                  <a:pt x="2786549" y="3084603"/>
                </a:lnTo>
                <a:lnTo>
                  <a:pt x="2785663" y="3071903"/>
                </a:lnTo>
                <a:close/>
              </a:path>
              <a:path w="4314190" h="4824730">
                <a:moveTo>
                  <a:pt x="2777699" y="3059203"/>
                </a:moveTo>
                <a:lnTo>
                  <a:pt x="2695416" y="3059203"/>
                </a:lnTo>
                <a:lnTo>
                  <a:pt x="2698501" y="3071903"/>
                </a:lnTo>
                <a:lnTo>
                  <a:pt x="2783104" y="3071903"/>
                </a:lnTo>
                <a:lnTo>
                  <a:pt x="2777699" y="3059203"/>
                </a:lnTo>
                <a:close/>
              </a:path>
              <a:path w="4314190" h="4824730">
                <a:moveTo>
                  <a:pt x="2767375" y="3046503"/>
                </a:moveTo>
                <a:lnTo>
                  <a:pt x="2694864" y="3046503"/>
                </a:lnTo>
                <a:lnTo>
                  <a:pt x="2701512" y="3059203"/>
                </a:lnTo>
                <a:lnTo>
                  <a:pt x="2768276" y="3059203"/>
                </a:lnTo>
                <a:lnTo>
                  <a:pt x="2767375" y="3046503"/>
                </a:lnTo>
                <a:close/>
              </a:path>
              <a:path w="4314190" h="4824730">
                <a:moveTo>
                  <a:pt x="2756903" y="3033803"/>
                </a:moveTo>
                <a:lnTo>
                  <a:pt x="2673088" y="3033803"/>
                </a:lnTo>
                <a:lnTo>
                  <a:pt x="2674081" y="3046503"/>
                </a:lnTo>
                <a:lnTo>
                  <a:pt x="2763156" y="3046503"/>
                </a:lnTo>
                <a:lnTo>
                  <a:pt x="2756903" y="3033803"/>
                </a:lnTo>
                <a:close/>
              </a:path>
              <a:path w="4314190" h="4824730">
                <a:moveTo>
                  <a:pt x="2690384" y="3021103"/>
                </a:moveTo>
                <a:lnTo>
                  <a:pt x="2665606" y="3021103"/>
                </a:lnTo>
                <a:lnTo>
                  <a:pt x="2675111" y="3033803"/>
                </a:lnTo>
                <a:lnTo>
                  <a:pt x="2694390" y="3033803"/>
                </a:lnTo>
                <a:lnTo>
                  <a:pt x="2690384" y="3021103"/>
                </a:lnTo>
                <a:close/>
              </a:path>
              <a:path w="4314190" h="4824730">
                <a:moveTo>
                  <a:pt x="2706433" y="2983003"/>
                </a:moveTo>
                <a:lnTo>
                  <a:pt x="2676996" y="2983003"/>
                </a:lnTo>
                <a:lnTo>
                  <a:pt x="2674976" y="2988726"/>
                </a:lnTo>
                <a:lnTo>
                  <a:pt x="2675961" y="2995703"/>
                </a:lnTo>
                <a:lnTo>
                  <a:pt x="2651203" y="2995703"/>
                </a:lnTo>
                <a:lnTo>
                  <a:pt x="2649080" y="3008403"/>
                </a:lnTo>
                <a:lnTo>
                  <a:pt x="2667206" y="3008403"/>
                </a:lnTo>
                <a:lnTo>
                  <a:pt x="2673188" y="3021103"/>
                </a:lnTo>
                <a:lnTo>
                  <a:pt x="2690384" y="3021103"/>
                </a:lnTo>
                <a:lnTo>
                  <a:pt x="2697749" y="3033803"/>
                </a:lnTo>
                <a:lnTo>
                  <a:pt x="2735026" y="3033803"/>
                </a:lnTo>
                <a:lnTo>
                  <a:pt x="2729363" y="3021103"/>
                </a:lnTo>
                <a:lnTo>
                  <a:pt x="2722461" y="3008403"/>
                </a:lnTo>
                <a:lnTo>
                  <a:pt x="2713674" y="2995703"/>
                </a:lnTo>
                <a:lnTo>
                  <a:pt x="2706433" y="2983003"/>
                </a:lnTo>
                <a:close/>
              </a:path>
              <a:path w="4314190" h="4824730">
                <a:moveTo>
                  <a:pt x="2667206" y="3008403"/>
                </a:moveTo>
                <a:lnTo>
                  <a:pt x="2657009" y="3008403"/>
                </a:lnTo>
                <a:lnTo>
                  <a:pt x="2659877" y="3021103"/>
                </a:lnTo>
                <a:lnTo>
                  <a:pt x="2668889" y="3021103"/>
                </a:lnTo>
                <a:lnTo>
                  <a:pt x="2667206" y="3008403"/>
                </a:lnTo>
                <a:close/>
              </a:path>
              <a:path w="4314190" h="4824730">
                <a:moveTo>
                  <a:pt x="2632777" y="2983003"/>
                </a:moveTo>
                <a:lnTo>
                  <a:pt x="2621109" y="2983003"/>
                </a:lnTo>
                <a:lnTo>
                  <a:pt x="2627914" y="2995703"/>
                </a:lnTo>
                <a:lnTo>
                  <a:pt x="2632777" y="2983003"/>
                </a:lnTo>
                <a:close/>
              </a:path>
              <a:path w="4314190" h="4824730">
                <a:moveTo>
                  <a:pt x="2635825" y="2983003"/>
                </a:moveTo>
                <a:lnTo>
                  <a:pt x="2634428" y="2983003"/>
                </a:lnTo>
                <a:lnTo>
                  <a:pt x="2635603" y="2995703"/>
                </a:lnTo>
                <a:lnTo>
                  <a:pt x="2635970" y="2995703"/>
                </a:lnTo>
                <a:lnTo>
                  <a:pt x="2635825" y="2983003"/>
                </a:lnTo>
                <a:close/>
              </a:path>
              <a:path w="4314190" h="4824730">
                <a:moveTo>
                  <a:pt x="2665346" y="2983003"/>
                </a:moveTo>
                <a:lnTo>
                  <a:pt x="2640775" y="2983003"/>
                </a:lnTo>
                <a:lnTo>
                  <a:pt x="2645051" y="2995703"/>
                </a:lnTo>
                <a:lnTo>
                  <a:pt x="2668513" y="2995703"/>
                </a:lnTo>
                <a:lnTo>
                  <a:pt x="2665346" y="2983003"/>
                </a:lnTo>
                <a:close/>
              </a:path>
              <a:path w="4314190" h="4824730">
                <a:moveTo>
                  <a:pt x="2673559" y="2992737"/>
                </a:moveTo>
                <a:lnTo>
                  <a:pt x="2672512" y="2995703"/>
                </a:lnTo>
                <a:lnTo>
                  <a:pt x="2674901" y="2995703"/>
                </a:lnTo>
                <a:lnTo>
                  <a:pt x="2673559" y="2992737"/>
                </a:lnTo>
                <a:close/>
              </a:path>
              <a:path w="4314190" h="4824730">
                <a:moveTo>
                  <a:pt x="2674167" y="2983003"/>
                </a:moveTo>
                <a:lnTo>
                  <a:pt x="2669157" y="2983003"/>
                </a:lnTo>
                <a:lnTo>
                  <a:pt x="2673559" y="2992737"/>
                </a:lnTo>
                <a:lnTo>
                  <a:pt x="2674976" y="2988726"/>
                </a:lnTo>
                <a:lnTo>
                  <a:pt x="2674167" y="2983003"/>
                </a:lnTo>
                <a:close/>
              </a:path>
              <a:path w="4314190" h="4824730">
                <a:moveTo>
                  <a:pt x="2628526" y="2970303"/>
                </a:moveTo>
                <a:lnTo>
                  <a:pt x="2621271" y="2970303"/>
                </a:lnTo>
                <a:lnTo>
                  <a:pt x="2615907" y="2983003"/>
                </a:lnTo>
                <a:lnTo>
                  <a:pt x="2636144" y="2983003"/>
                </a:lnTo>
                <a:lnTo>
                  <a:pt x="2628526" y="2970303"/>
                </a:lnTo>
                <a:close/>
              </a:path>
              <a:path w="4314190" h="4824730">
                <a:moveTo>
                  <a:pt x="2686682" y="2970303"/>
                </a:moveTo>
                <a:lnTo>
                  <a:pt x="2634603" y="2970303"/>
                </a:lnTo>
                <a:lnTo>
                  <a:pt x="2636144" y="2983003"/>
                </a:lnTo>
                <a:lnTo>
                  <a:pt x="2684749" y="2983003"/>
                </a:lnTo>
                <a:lnTo>
                  <a:pt x="2686682" y="2970303"/>
                </a:lnTo>
                <a:close/>
              </a:path>
              <a:path w="4314190" h="4824730">
                <a:moveTo>
                  <a:pt x="2684016" y="2957603"/>
                </a:moveTo>
                <a:lnTo>
                  <a:pt x="2603830" y="2957603"/>
                </a:lnTo>
                <a:lnTo>
                  <a:pt x="2604308" y="2970303"/>
                </a:lnTo>
                <a:lnTo>
                  <a:pt x="2686718" y="2970303"/>
                </a:lnTo>
                <a:lnTo>
                  <a:pt x="2684016" y="2957603"/>
                </a:lnTo>
                <a:close/>
              </a:path>
              <a:path w="4314190" h="4824730">
                <a:moveTo>
                  <a:pt x="2605983" y="2944903"/>
                </a:moveTo>
                <a:lnTo>
                  <a:pt x="2603649" y="2944903"/>
                </a:lnTo>
                <a:lnTo>
                  <a:pt x="2604901" y="2957603"/>
                </a:lnTo>
                <a:lnTo>
                  <a:pt x="2610956" y="2957603"/>
                </a:lnTo>
                <a:lnTo>
                  <a:pt x="2608421" y="2949695"/>
                </a:lnTo>
                <a:lnTo>
                  <a:pt x="2605983" y="2944903"/>
                </a:lnTo>
                <a:close/>
              </a:path>
              <a:path w="4314190" h="4824730">
                <a:moveTo>
                  <a:pt x="2668628" y="2944903"/>
                </a:moveTo>
                <a:lnTo>
                  <a:pt x="2606884" y="2944903"/>
                </a:lnTo>
                <a:lnTo>
                  <a:pt x="2608421" y="2949695"/>
                </a:lnTo>
                <a:lnTo>
                  <a:pt x="2612443" y="2957603"/>
                </a:lnTo>
                <a:lnTo>
                  <a:pt x="2670637" y="2957603"/>
                </a:lnTo>
                <a:lnTo>
                  <a:pt x="2668628" y="2944903"/>
                </a:lnTo>
                <a:close/>
              </a:path>
              <a:path w="4314190" h="4824730">
                <a:moveTo>
                  <a:pt x="2585989" y="2932203"/>
                </a:moveTo>
                <a:lnTo>
                  <a:pt x="2581149" y="2932203"/>
                </a:lnTo>
                <a:lnTo>
                  <a:pt x="2583914" y="2944903"/>
                </a:lnTo>
                <a:lnTo>
                  <a:pt x="2585989" y="2932203"/>
                </a:lnTo>
                <a:close/>
              </a:path>
              <a:path w="4314190" h="4824730">
                <a:moveTo>
                  <a:pt x="2665093" y="2932203"/>
                </a:moveTo>
                <a:lnTo>
                  <a:pt x="2600954" y="2932203"/>
                </a:lnTo>
                <a:lnTo>
                  <a:pt x="2605983" y="2944903"/>
                </a:lnTo>
                <a:lnTo>
                  <a:pt x="2667372" y="2944903"/>
                </a:lnTo>
                <a:lnTo>
                  <a:pt x="2665093" y="2932203"/>
                </a:lnTo>
                <a:close/>
              </a:path>
              <a:path w="4314190" h="4824730">
                <a:moveTo>
                  <a:pt x="2639237" y="2906803"/>
                </a:moveTo>
                <a:lnTo>
                  <a:pt x="2567154" y="2906803"/>
                </a:lnTo>
                <a:lnTo>
                  <a:pt x="2574044" y="2919503"/>
                </a:lnTo>
                <a:lnTo>
                  <a:pt x="2584256" y="2919503"/>
                </a:lnTo>
                <a:lnTo>
                  <a:pt x="2580314" y="2932203"/>
                </a:lnTo>
                <a:lnTo>
                  <a:pt x="2650366" y="2932203"/>
                </a:lnTo>
                <a:lnTo>
                  <a:pt x="2643673" y="2919503"/>
                </a:lnTo>
                <a:lnTo>
                  <a:pt x="2639237" y="2906803"/>
                </a:lnTo>
                <a:close/>
              </a:path>
              <a:path w="4314190" h="4824730">
                <a:moveTo>
                  <a:pt x="2614927" y="2881403"/>
                </a:moveTo>
                <a:lnTo>
                  <a:pt x="2555546" y="2881403"/>
                </a:lnTo>
                <a:lnTo>
                  <a:pt x="2563910" y="2894103"/>
                </a:lnTo>
                <a:lnTo>
                  <a:pt x="2563556" y="2906803"/>
                </a:lnTo>
                <a:lnTo>
                  <a:pt x="2621799" y="2906803"/>
                </a:lnTo>
                <a:lnTo>
                  <a:pt x="2618802" y="2894103"/>
                </a:lnTo>
                <a:lnTo>
                  <a:pt x="2614927" y="2881403"/>
                </a:lnTo>
                <a:close/>
              </a:path>
              <a:path w="4314190" h="4824730">
                <a:moveTo>
                  <a:pt x="2550141" y="2881403"/>
                </a:moveTo>
                <a:lnTo>
                  <a:pt x="2547280" y="2881403"/>
                </a:lnTo>
                <a:lnTo>
                  <a:pt x="2550872" y="2894103"/>
                </a:lnTo>
                <a:lnTo>
                  <a:pt x="2550141" y="2881403"/>
                </a:lnTo>
                <a:close/>
              </a:path>
              <a:path w="4314190" h="4824730">
                <a:moveTo>
                  <a:pt x="2530849" y="2868703"/>
                </a:moveTo>
                <a:lnTo>
                  <a:pt x="2529755" y="2868703"/>
                </a:lnTo>
                <a:lnTo>
                  <a:pt x="2528738" y="2881403"/>
                </a:lnTo>
                <a:lnTo>
                  <a:pt x="2531743" y="2881403"/>
                </a:lnTo>
                <a:lnTo>
                  <a:pt x="2530849" y="2868703"/>
                </a:lnTo>
                <a:close/>
              </a:path>
              <a:path w="4314190" h="4824730">
                <a:moveTo>
                  <a:pt x="2607103" y="2868703"/>
                </a:moveTo>
                <a:lnTo>
                  <a:pt x="2534794" y="2868703"/>
                </a:lnTo>
                <a:lnTo>
                  <a:pt x="2533594" y="2881403"/>
                </a:lnTo>
                <a:lnTo>
                  <a:pt x="2605135" y="2881403"/>
                </a:lnTo>
                <a:lnTo>
                  <a:pt x="2607103" y="2868703"/>
                </a:lnTo>
                <a:close/>
              </a:path>
              <a:path w="4314190" h="4824730">
                <a:moveTo>
                  <a:pt x="2523212" y="2856003"/>
                </a:moveTo>
                <a:lnTo>
                  <a:pt x="2520685" y="2856003"/>
                </a:lnTo>
                <a:lnTo>
                  <a:pt x="2516127" y="2868703"/>
                </a:lnTo>
                <a:lnTo>
                  <a:pt x="2525377" y="2868703"/>
                </a:lnTo>
                <a:lnTo>
                  <a:pt x="2525572" y="2861805"/>
                </a:lnTo>
                <a:lnTo>
                  <a:pt x="2523212" y="2856003"/>
                </a:lnTo>
                <a:close/>
              </a:path>
              <a:path w="4314190" h="4824730">
                <a:moveTo>
                  <a:pt x="2533858" y="2856003"/>
                </a:moveTo>
                <a:lnTo>
                  <a:pt x="2525735" y="2856003"/>
                </a:lnTo>
                <a:lnTo>
                  <a:pt x="2525572" y="2861805"/>
                </a:lnTo>
                <a:lnTo>
                  <a:pt x="2528377" y="2868703"/>
                </a:lnTo>
                <a:lnTo>
                  <a:pt x="2535741" y="2868703"/>
                </a:lnTo>
                <a:lnTo>
                  <a:pt x="2533858" y="2856003"/>
                </a:lnTo>
                <a:close/>
              </a:path>
              <a:path w="4314190" h="4824730">
                <a:moveTo>
                  <a:pt x="2592719" y="2856003"/>
                </a:moveTo>
                <a:lnTo>
                  <a:pt x="2534904" y="2856003"/>
                </a:lnTo>
                <a:lnTo>
                  <a:pt x="2537530" y="2868703"/>
                </a:lnTo>
                <a:lnTo>
                  <a:pt x="2601202" y="2868703"/>
                </a:lnTo>
                <a:lnTo>
                  <a:pt x="2592719" y="2856003"/>
                </a:lnTo>
                <a:close/>
              </a:path>
              <a:path w="4314190" h="4824730">
                <a:moveTo>
                  <a:pt x="2499843" y="2830603"/>
                </a:moveTo>
                <a:lnTo>
                  <a:pt x="2492157" y="2830603"/>
                </a:lnTo>
                <a:lnTo>
                  <a:pt x="2491224" y="2843303"/>
                </a:lnTo>
                <a:lnTo>
                  <a:pt x="2496340" y="2856003"/>
                </a:lnTo>
                <a:lnTo>
                  <a:pt x="2504025" y="2856003"/>
                </a:lnTo>
                <a:lnTo>
                  <a:pt x="2500711" y="2843303"/>
                </a:lnTo>
                <a:lnTo>
                  <a:pt x="2506845" y="2843303"/>
                </a:lnTo>
                <a:lnTo>
                  <a:pt x="2499843" y="2830603"/>
                </a:lnTo>
                <a:close/>
              </a:path>
              <a:path w="4314190" h="4824730">
                <a:moveTo>
                  <a:pt x="2516953" y="2843303"/>
                </a:moveTo>
                <a:lnTo>
                  <a:pt x="2504821" y="2843303"/>
                </a:lnTo>
                <a:lnTo>
                  <a:pt x="2506335" y="2856003"/>
                </a:lnTo>
                <a:lnTo>
                  <a:pt x="2526241" y="2856003"/>
                </a:lnTo>
                <a:lnTo>
                  <a:pt x="2516953" y="2843303"/>
                </a:lnTo>
                <a:close/>
              </a:path>
              <a:path w="4314190" h="4824730">
                <a:moveTo>
                  <a:pt x="2582952" y="2843303"/>
                </a:moveTo>
                <a:lnTo>
                  <a:pt x="2525772" y="2843303"/>
                </a:lnTo>
                <a:lnTo>
                  <a:pt x="2530473" y="2856003"/>
                </a:lnTo>
                <a:lnTo>
                  <a:pt x="2586938" y="2856003"/>
                </a:lnTo>
                <a:lnTo>
                  <a:pt x="2582952" y="2843303"/>
                </a:lnTo>
                <a:close/>
              </a:path>
              <a:path w="4314190" h="4824730">
                <a:moveTo>
                  <a:pt x="2550958" y="2830603"/>
                </a:moveTo>
                <a:lnTo>
                  <a:pt x="2509204" y="2830603"/>
                </a:lnTo>
                <a:lnTo>
                  <a:pt x="2514797" y="2843303"/>
                </a:lnTo>
                <a:lnTo>
                  <a:pt x="2551413" y="2843303"/>
                </a:lnTo>
                <a:lnTo>
                  <a:pt x="2550958" y="2830603"/>
                </a:lnTo>
                <a:close/>
              </a:path>
              <a:path w="4314190" h="4824730">
                <a:moveTo>
                  <a:pt x="2544014" y="2792503"/>
                </a:moveTo>
                <a:lnTo>
                  <a:pt x="2505228" y="2792503"/>
                </a:lnTo>
                <a:lnTo>
                  <a:pt x="2499064" y="2801908"/>
                </a:lnTo>
                <a:lnTo>
                  <a:pt x="2498506" y="2805203"/>
                </a:lnTo>
                <a:lnTo>
                  <a:pt x="2488375" y="2805203"/>
                </a:lnTo>
                <a:lnTo>
                  <a:pt x="2485402" y="2817903"/>
                </a:lnTo>
                <a:lnTo>
                  <a:pt x="2483926" y="2830603"/>
                </a:lnTo>
                <a:lnTo>
                  <a:pt x="2495607" y="2830603"/>
                </a:lnTo>
                <a:lnTo>
                  <a:pt x="2493795" y="2817903"/>
                </a:lnTo>
                <a:lnTo>
                  <a:pt x="2551514" y="2817903"/>
                </a:lnTo>
                <a:lnTo>
                  <a:pt x="2547468" y="2805203"/>
                </a:lnTo>
                <a:lnTo>
                  <a:pt x="2544014" y="2792503"/>
                </a:lnTo>
                <a:close/>
              </a:path>
              <a:path w="4314190" h="4824730">
                <a:moveTo>
                  <a:pt x="2559054" y="2817903"/>
                </a:moveTo>
                <a:lnTo>
                  <a:pt x="2496086" y="2817903"/>
                </a:lnTo>
                <a:lnTo>
                  <a:pt x="2499508" y="2830603"/>
                </a:lnTo>
                <a:lnTo>
                  <a:pt x="2563919" y="2830603"/>
                </a:lnTo>
                <a:lnTo>
                  <a:pt x="2559054" y="2817903"/>
                </a:lnTo>
                <a:close/>
              </a:path>
              <a:path w="4314190" h="4824730">
                <a:moveTo>
                  <a:pt x="2520195" y="2779803"/>
                </a:moveTo>
                <a:lnTo>
                  <a:pt x="2460372" y="2779803"/>
                </a:lnTo>
                <a:lnTo>
                  <a:pt x="2467092" y="2792503"/>
                </a:lnTo>
                <a:lnTo>
                  <a:pt x="2470072" y="2805203"/>
                </a:lnTo>
                <a:lnTo>
                  <a:pt x="2496905" y="2805203"/>
                </a:lnTo>
                <a:lnTo>
                  <a:pt x="2499064" y="2801908"/>
                </a:lnTo>
                <a:lnTo>
                  <a:pt x="2500660" y="2792503"/>
                </a:lnTo>
                <a:lnTo>
                  <a:pt x="2518948" y="2792503"/>
                </a:lnTo>
                <a:lnTo>
                  <a:pt x="2520195" y="2779803"/>
                </a:lnTo>
                <a:close/>
              </a:path>
              <a:path w="4314190" h="4824730">
                <a:moveTo>
                  <a:pt x="2499064" y="2801908"/>
                </a:moveTo>
                <a:lnTo>
                  <a:pt x="2496905" y="2805203"/>
                </a:lnTo>
                <a:lnTo>
                  <a:pt x="2498506" y="2805203"/>
                </a:lnTo>
                <a:lnTo>
                  <a:pt x="2499064" y="2801908"/>
                </a:lnTo>
                <a:close/>
              </a:path>
              <a:path w="4314190" h="4824730">
                <a:moveTo>
                  <a:pt x="2442301" y="2767103"/>
                </a:moveTo>
                <a:lnTo>
                  <a:pt x="2427036" y="2767103"/>
                </a:lnTo>
                <a:lnTo>
                  <a:pt x="2431735" y="2779803"/>
                </a:lnTo>
                <a:lnTo>
                  <a:pt x="2441068" y="2779803"/>
                </a:lnTo>
                <a:lnTo>
                  <a:pt x="2442900" y="2769237"/>
                </a:lnTo>
                <a:lnTo>
                  <a:pt x="2442301" y="2767103"/>
                </a:lnTo>
                <a:close/>
              </a:path>
              <a:path w="4314190" h="4824730">
                <a:moveTo>
                  <a:pt x="2444636" y="2775424"/>
                </a:moveTo>
                <a:lnTo>
                  <a:pt x="2445355" y="2779803"/>
                </a:lnTo>
                <a:lnTo>
                  <a:pt x="2445864" y="2779803"/>
                </a:lnTo>
                <a:lnTo>
                  <a:pt x="2444636" y="2775424"/>
                </a:lnTo>
                <a:close/>
              </a:path>
              <a:path w="4314190" h="4824730">
                <a:moveTo>
                  <a:pt x="2479347" y="2729003"/>
                </a:moveTo>
                <a:lnTo>
                  <a:pt x="2412538" y="2729003"/>
                </a:lnTo>
                <a:lnTo>
                  <a:pt x="2416155" y="2741703"/>
                </a:lnTo>
                <a:lnTo>
                  <a:pt x="2429282" y="2741703"/>
                </a:lnTo>
                <a:lnTo>
                  <a:pt x="2433531" y="2754403"/>
                </a:lnTo>
                <a:lnTo>
                  <a:pt x="2446904" y="2754403"/>
                </a:lnTo>
                <a:lnTo>
                  <a:pt x="2447912" y="2767103"/>
                </a:lnTo>
                <a:lnTo>
                  <a:pt x="2445864" y="2779803"/>
                </a:lnTo>
                <a:lnTo>
                  <a:pt x="2447528" y="2779803"/>
                </a:lnTo>
                <a:lnTo>
                  <a:pt x="2450340" y="2767103"/>
                </a:lnTo>
                <a:lnTo>
                  <a:pt x="2509054" y="2767103"/>
                </a:lnTo>
                <a:lnTo>
                  <a:pt x="2498516" y="2754403"/>
                </a:lnTo>
                <a:lnTo>
                  <a:pt x="2486938" y="2741703"/>
                </a:lnTo>
                <a:lnTo>
                  <a:pt x="2479347" y="2729003"/>
                </a:lnTo>
                <a:close/>
              </a:path>
              <a:path w="4314190" h="4824730">
                <a:moveTo>
                  <a:pt x="2515807" y="2767103"/>
                </a:moveTo>
                <a:lnTo>
                  <a:pt x="2453505" y="2767103"/>
                </a:lnTo>
                <a:lnTo>
                  <a:pt x="2456892" y="2779803"/>
                </a:lnTo>
                <a:lnTo>
                  <a:pt x="2519334" y="2779803"/>
                </a:lnTo>
                <a:lnTo>
                  <a:pt x="2515807" y="2767103"/>
                </a:lnTo>
                <a:close/>
              </a:path>
              <a:path w="4314190" h="4824730">
                <a:moveTo>
                  <a:pt x="2443269" y="2767103"/>
                </a:moveTo>
                <a:lnTo>
                  <a:pt x="2442900" y="2769237"/>
                </a:lnTo>
                <a:lnTo>
                  <a:pt x="2444636" y="2775424"/>
                </a:lnTo>
                <a:lnTo>
                  <a:pt x="2443269" y="2767103"/>
                </a:lnTo>
                <a:close/>
              </a:path>
              <a:path w="4314190" h="4824730">
                <a:moveTo>
                  <a:pt x="2440310" y="2754804"/>
                </a:moveTo>
                <a:lnTo>
                  <a:pt x="2437265" y="2767103"/>
                </a:lnTo>
                <a:lnTo>
                  <a:pt x="2442186" y="2767103"/>
                </a:lnTo>
                <a:lnTo>
                  <a:pt x="2440310" y="2754804"/>
                </a:lnTo>
                <a:close/>
              </a:path>
              <a:path w="4314190" h="4824730">
                <a:moveTo>
                  <a:pt x="2440410" y="2754403"/>
                </a:moveTo>
                <a:lnTo>
                  <a:pt x="2440249" y="2754403"/>
                </a:lnTo>
                <a:lnTo>
                  <a:pt x="2440310" y="2754804"/>
                </a:lnTo>
                <a:lnTo>
                  <a:pt x="2440410" y="2754403"/>
                </a:lnTo>
                <a:close/>
              </a:path>
              <a:path w="4314190" h="4824730">
                <a:moveTo>
                  <a:pt x="2408036" y="2729003"/>
                </a:moveTo>
                <a:lnTo>
                  <a:pt x="2396610" y="2729003"/>
                </a:lnTo>
                <a:lnTo>
                  <a:pt x="2397483" y="2741703"/>
                </a:lnTo>
                <a:lnTo>
                  <a:pt x="2407682" y="2741703"/>
                </a:lnTo>
                <a:lnTo>
                  <a:pt x="2408036" y="2729003"/>
                </a:lnTo>
                <a:close/>
              </a:path>
              <a:path w="4314190" h="4824730">
                <a:moveTo>
                  <a:pt x="2388932" y="2716303"/>
                </a:moveTo>
                <a:lnTo>
                  <a:pt x="2387868" y="2729003"/>
                </a:lnTo>
                <a:lnTo>
                  <a:pt x="2393594" y="2729003"/>
                </a:lnTo>
                <a:lnTo>
                  <a:pt x="2388932" y="2716303"/>
                </a:lnTo>
                <a:close/>
              </a:path>
              <a:path w="4314190" h="4824730">
                <a:moveTo>
                  <a:pt x="2463063" y="2716303"/>
                </a:moveTo>
                <a:lnTo>
                  <a:pt x="2395700" y="2716303"/>
                </a:lnTo>
                <a:lnTo>
                  <a:pt x="2399503" y="2729003"/>
                </a:lnTo>
                <a:lnTo>
                  <a:pt x="2472478" y="2729003"/>
                </a:lnTo>
                <a:lnTo>
                  <a:pt x="2463063" y="2716303"/>
                </a:lnTo>
                <a:close/>
              </a:path>
              <a:path w="4314190" h="4824730">
                <a:moveTo>
                  <a:pt x="2378399" y="2703603"/>
                </a:moveTo>
                <a:lnTo>
                  <a:pt x="2370194" y="2703603"/>
                </a:lnTo>
                <a:lnTo>
                  <a:pt x="2375925" y="2716303"/>
                </a:lnTo>
                <a:lnTo>
                  <a:pt x="2379413" y="2716303"/>
                </a:lnTo>
                <a:lnTo>
                  <a:pt x="2378399" y="2703603"/>
                </a:lnTo>
                <a:close/>
              </a:path>
              <a:path w="4314190" h="4824730">
                <a:moveTo>
                  <a:pt x="2397143" y="2690903"/>
                </a:moveTo>
                <a:lnTo>
                  <a:pt x="2387371" y="2690903"/>
                </a:lnTo>
                <a:lnTo>
                  <a:pt x="2390972" y="2703603"/>
                </a:lnTo>
                <a:lnTo>
                  <a:pt x="2400227" y="2716303"/>
                </a:lnTo>
                <a:lnTo>
                  <a:pt x="2462556" y="2716303"/>
                </a:lnTo>
                <a:lnTo>
                  <a:pt x="2453587" y="2703603"/>
                </a:lnTo>
                <a:lnTo>
                  <a:pt x="2399504" y="2703603"/>
                </a:lnTo>
                <a:lnTo>
                  <a:pt x="2397143" y="2690903"/>
                </a:lnTo>
                <a:close/>
              </a:path>
              <a:path w="4314190" h="4824730">
                <a:moveTo>
                  <a:pt x="2447968" y="2690903"/>
                </a:moveTo>
                <a:lnTo>
                  <a:pt x="2407775" y="2690903"/>
                </a:lnTo>
                <a:lnTo>
                  <a:pt x="2408154" y="2703603"/>
                </a:lnTo>
                <a:lnTo>
                  <a:pt x="2448801" y="2703603"/>
                </a:lnTo>
                <a:lnTo>
                  <a:pt x="2447968" y="2690903"/>
                </a:lnTo>
                <a:close/>
              </a:path>
              <a:path w="4314190" h="4824730">
                <a:moveTo>
                  <a:pt x="2420717" y="2678203"/>
                </a:moveTo>
                <a:lnTo>
                  <a:pt x="2372995" y="2678203"/>
                </a:lnTo>
                <a:lnTo>
                  <a:pt x="2371348" y="2690903"/>
                </a:lnTo>
                <a:lnTo>
                  <a:pt x="2425893" y="2690903"/>
                </a:lnTo>
                <a:lnTo>
                  <a:pt x="2420717" y="2678203"/>
                </a:lnTo>
                <a:close/>
              </a:path>
              <a:path w="4314190" h="4824730">
                <a:moveTo>
                  <a:pt x="2411750" y="2652803"/>
                </a:moveTo>
                <a:lnTo>
                  <a:pt x="2406246" y="2652803"/>
                </a:lnTo>
                <a:lnTo>
                  <a:pt x="2408322" y="2665503"/>
                </a:lnTo>
                <a:lnTo>
                  <a:pt x="2362423" y="2665503"/>
                </a:lnTo>
                <a:lnTo>
                  <a:pt x="2371957" y="2678203"/>
                </a:lnTo>
                <a:lnTo>
                  <a:pt x="2416473" y="2678203"/>
                </a:lnTo>
                <a:lnTo>
                  <a:pt x="2413404" y="2665503"/>
                </a:lnTo>
                <a:lnTo>
                  <a:pt x="2411750" y="2652803"/>
                </a:lnTo>
                <a:close/>
              </a:path>
              <a:path w="4314190" h="4824730">
                <a:moveTo>
                  <a:pt x="2353072" y="2640103"/>
                </a:moveTo>
                <a:lnTo>
                  <a:pt x="2319311" y="2640103"/>
                </a:lnTo>
                <a:lnTo>
                  <a:pt x="2324197" y="2652803"/>
                </a:lnTo>
                <a:lnTo>
                  <a:pt x="2335368" y="2665503"/>
                </a:lnTo>
                <a:lnTo>
                  <a:pt x="2408322" y="2665503"/>
                </a:lnTo>
                <a:lnTo>
                  <a:pt x="2404409" y="2652803"/>
                </a:lnTo>
                <a:lnTo>
                  <a:pt x="2350603" y="2652803"/>
                </a:lnTo>
                <a:lnTo>
                  <a:pt x="2353072" y="2640103"/>
                </a:lnTo>
                <a:close/>
              </a:path>
              <a:path w="4314190" h="4824730">
                <a:moveTo>
                  <a:pt x="2388755" y="2627403"/>
                </a:moveTo>
                <a:lnTo>
                  <a:pt x="2329967" y="2627403"/>
                </a:lnTo>
                <a:lnTo>
                  <a:pt x="2326038" y="2640103"/>
                </a:lnTo>
                <a:lnTo>
                  <a:pt x="2357521" y="2640103"/>
                </a:lnTo>
                <a:lnTo>
                  <a:pt x="2355333" y="2652803"/>
                </a:lnTo>
                <a:lnTo>
                  <a:pt x="2403118" y="2652803"/>
                </a:lnTo>
                <a:lnTo>
                  <a:pt x="2395385" y="2640103"/>
                </a:lnTo>
                <a:lnTo>
                  <a:pt x="2388755" y="2627403"/>
                </a:lnTo>
                <a:close/>
              </a:path>
              <a:path w="4314190" h="4824730">
                <a:moveTo>
                  <a:pt x="2305090" y="2614703"/>
                </a:moveTo>
                <a:lnTo>
                  <a:pt x="2300273" y="2614703"/>
                </a:lnTo>
                <a:lnTo>
                  <a:pt x="2302768" y="2627403"/>
                </a:lnTo>
                <a:lnTo>
                  <a:pt x="2305090" y="2614703"/>
                </a:lnTo>
                <a:close/>
              </a:path>
              <a:path w="4314190" h="4824730">
                <a:moveTo>
                  <a:pt x="2306820" y="2614703"/>
                </a:moveTo>
                <a:lnTo>
                  <a:pt x="2307534" y="2627403"/>
                </a:lnTo>
                <a:lnTo>
                  <a:pt x="2306820" y="2614703"/>
                </a:lnTo>
                <a:close/>
              </a:path>
              <a:path w="4314190" h="4824730">
                <a:moveTo>
                  <a:pt x="2317036" y="2614703"/>
                </a:moveTo>
                <a:lnTo>
                  <a:pt x="2315653" y="2614703"/>
                </a:lnTo>
                <a:lnTo>
                  <a:pt x="2317569" y="2627403"/>
                </a:lnTo>
                <a:lnTo>
                  <a:pt x="2320461" y="2627403"/>
                </a:lnTo>
                <a:lnTo>
                  <a:pt x="2317036" y="2614703"/>
                </a:lnTo>
                <a:close/>
              </a:path>
              <a:path w="4314190" h="4824730">
                <a:moveTo>
                  <a:pt x="2324611" y="2614703"/>
                </a:moveTo>
                <a:lnTo>
                  <a:pt x="2323410" y="2627403"/>
                </a:lnTo>
                <a:lnTo>
                  <a:pt x="2332525" y="2627403"/>
                </a:lnTo>
                <a:lnTo>
                  <a:pt x="2324611" y="2614703"/>
                </a:lnTo>
                <a:close/>
              </a:path>
              <a:path w="4314190" h="4824730">
                <a:moveTo>
                  <a:pt x="2369245" y="2614703"/>
                </a:moveTo>
                <a:lnTo>
                  <a:pt x="2330158" y="2614703"/>
                </a:lnTo>
                <a:lnTo>
                  <a:pt x="2333426" y="2627403"/>
                </a:lnTo>
                <a:lnTo>
                  <a:pt x="2373893" y="2627403"/>
                </a:lnTo>
                <a:lnTo>
                  <a:pt x="2369245" y="2614703"/>
                </a:lnTo>
                <a:close/>
              </a:path>
              <a:path w="4314190" h="4824730">
                <a:moveTo>
                  <a:pt x="2379612" y="2614703"/>
                </a:moveTo>
                <a:lnTo>
                  <a:pt x="2377505" y="2614703"/>
                </a:lnTo>
                <a:lnTo>
                  <a:pt x="2377309" y="2627403"/>
                </a:lnTo>
                <a:lnTo>
                  <a:pt x="2383430" y="2627403"/>
                </a:lnTo>
                <a:lnTo>
                  <a:pt x="2379612" y="2614703"/>
                </a:lnTo>
                <a:close/>
              </a:path>
              <a:path w="4314190" h="4824730">
                <a:moveTo>
                  <a:pt x="2361588" y="2602003"/>
                </a:moveTo>
                <a:lnTo>
                  <a:pt x="2283798" y="2602003"/>
                </a:lnTo>
                <a:lnTo>
                  <a:pt x="2297905" y="2614703"/>
                </a:lnTo>
                <a:lnTo>
                  <a:pt x="2364699" y="2614703"/>
                </a:lnTo>
                <a:lnTo>
                  <a:pt x="2361588" y="2602003"/>
                </a:lnTo>
                <a:close/>
              </a:path>
              <a:path w="4314190" h="4824730">
                <a:moveTo>
                  <a:pt x="2350645" y="2576603"/>
                </a:moveTo>
                <a:lnTo>
                  <a:pt x="2285049" y="2576603"/>
                </a:lnTo>
                <a:lnTo>
                  <a:pt x="2280381" y="2589303"/>
                </a:lnTo>
                <a:lnTo>
                  <a:pt x="2281214" y="2602003"/>
                </a:lnTo>
                <a:lnTo>
                  <a:pt x="2293916" y="2602003"/>
                </a:lnTo>
                <a:lnTo>
                  <a:pt x="2289757" y="2589303"/>
                </a:lnTo>
                <a:lnTo>
                  <a:pt x="2357140" y="2589303"/>
                </a:lnTo>
                <a:lnTo>
                  <a:pt x="2350645" y="2576603"/>
                </a:lnTo>
                <a:close/>
              </a:path>
              <a:path w="4314190" h="4824730">
                <a:moveTo>
                  <a:pt x="2326169" y="2589303"/>
                </a:moveTo>
                <a:lnTo>
                  <a:pt x="2290475" y="2589303"/>
                </a:lnTo>
                <a:lnTo>
                  <a:pt x="2295818" y="2602003"/>
                </a:lnTo>
                <a:lnTo>
                  <a:pt x="2326934" y="2602003"/>
                </a:lnTo>
                <a:lnTo>
                  <a:pt x="2326169" y="2589303"/>
                </a:lnTo>
                <a:close/>
              </a:path>
              <a:path w="4314190" h="4824730">
                <a:moveTo>
                  <a:pt x="2357140" y="2589303"/>
                </a:moveTo>
                <a:lnTo>
                  <a:pt x="2328708" y="2589303"/>
                </a:lnTo>
                <a:lnTo>
                  <a:pt x="2331108" y="2602003"/>
                </a:lnTo>
                <a:lnTo>
                  <a:pt x="2365009" y="2602003"/>
                </a:lnTo>
                <a:lnTo>
                  <a:pt x="2357140" y="2589303"/>
                </a:lnTo>
                <a:close/>
              </a:path>
              <a:path w="4314190" h="4824730">
                <a:moveTo>
                  <a:pt x="2266942" y="2576603"/>
                </a:moveTo>
                <a:lnTo>
                  <a:pt x="2262982" y="2576603"/>
                </a:lnTo>
                <a:lnTo>
                  <a:pt x="2265498" y="2589303"/>
                </a:lnTo>
                <a:lnTo>
                  <a:pt x="2266942" y="2576603"/>
                </a:lnTo>
                <a:close/>
              </a:path>
              <a:path w="4314190" h="4824730">
                <a:moveTo>
                  <a:pt x="2327068" y="2563903"/>
                </a:moveTo>
                <a:lnTo>
                  <a:pt x="2264454" y="2563903"/>
                </a:lnTo>
                <a:lnTo>
                  <a:pt x="2265006" y="2576603"/>
                </a:lnTo>
                <a:lnTo>
                  <a:pt x="2326655" y="2576603"/>
                </a:lnTo>
                <a:lnTo>
                  <a:pt x="2327068" y="2563903"/>
                </a:lnTo>
                <a:close/>
              </a:path>
              <a:path w="4314190" h="4824730">
                <a:moveTo>
                  <a:pt x="2317775" y="2538503"/>
                </a:moveTo>
                <a:lnTo>
                  <a:pt x="2247706" y="2538503"/>
                </a:lnTo>
                <a:lnTo>
                  <a:pt x="2251137" y="2551203"/>
                </a:lnTo>
                <a:lnTo>
                  <a:pt x="2252384" y="2563903"/>
                </a:lnTo>
                <a:lnTo>
                  <a:pt x="2271904" y="2563903"/>
                </a:lnTo>
                <a:lnTo>
                  <a:pt x="2268676" y="2551203"/>
                </a:lnTo>
                <a:lnTo>
                  <a:pt x="2319598" y="2551203"/>
                </a:lnTo>
                <a:lnTo>
                  <a:pt x="2317775" y="2538503"/>
                </a:lnTo>
                <a:close/>
              </a:path>
              <a:path w="4314190" h="4824730">
                <a:moveTo>
                  <a:pt x="2318324" y="2551203"/>
                </a:moveTo>
                <a:lnTo>
                  <a:pt x="2274112" y="2551203"/>
                </a:lnTo>
                <a:lnTo>
                  <a:pt x="2279012" y="2563903"/>
                </a:lnTo>
                <a:lnTo>
                  <a:pt x="2322782" y="2563903"/>
                </a:lnTo>
                <a:lnTo>
                  <a:pt x="2318324" y="2551203"/>
                </a:lnTo>
                <a:close/>
              </a:path>
              <a:path w="4314190" h="4824730">
                <a:moveTo>
                  <a:pt x="2239471" y="2538503"/>
                </a:moveTo>
                <a:lnTo>
                  <a:pt x="2238868" y="2538503"/>
                </a:lnTo>
                <a:lnTo>
                  <a:pt x="2241529" y="2551203"/>
                </a:lnTo>
                <a:lnTo>
                  <a:pt x="2241924" y="2551203"/>
                </a:lnTo>
                <a:lnTo>
                  <a:pt x="2239471" y="2538503"/>
                </a:lnTo>
                <a:close/>
              </a:path>
              <a:path w="4314190" h="4824730">
                <a:moveTo>
                  <a:pt x="2286893" y="2513103"/>
                </a:moveTo>
                <a:lnTo>
                  <a:pt x="2228376" y="2513103"/>
                </a:lnTo>
                <a:lnTo>
                  <a:pt x="2225171" y="2525803"/>
                </a:lnTo>
                <a:lnTo>
                  <a:pt x="2215663" y="2525803"/>
                </a:lnTo>
                <a:lnTo>
                  <a:pt x="2220655" y="2538503"/>
                </a:lnTo>
                <a:lnTo>
                  <a:pt x="2301156" y="2538503"/>
                </a:lnTo>
                <a:lnTo>
                  <a:pt x="2293463" y="2525803"/>
                </a:lnTo>
                <a:lnTo>
                  <a:pt x="2286893" y="2513103"/>
                </a:lnTo>
                <a:close/>
              </a:path>
              <a:path w="4314190" h="4824730">
                <a:moveTo>
                  <a:pt x="2231363" y="2500403"/>
                </a:moveTo>
                <a:lnTo>
                  <a:pt x="2200574" y="2500403"/>
                </a:lnTo>
                <a:lnTo>
                  <a:pt x="2207146" y="2513103"/>
                </a:lnTo>
                <a:lnTo>
                  <a:pt x="2234801" y="2513103"/>
                </a:lnTo>
                <a:lnTo>
                  <a:pt x="2231363" y="2500403"/>
                </a:lnTo>
                <a:close/>
              </a:path>
              <a:path w="4314190" h="4824730">
                <a:moveTo>
                  <a:pt x="2275620" y="2500403"/>
                </a:moveTo>
                <a:lnTo>
                  <a:pt x="2241424" y="2500403"/>
                </a:lnTo>
                <a:lnTo>
                  <a:pt x="2243770" y="2513103"/>
                </a:lnTo>
                <a:lnTo>
                  <a:pt x="2282305" y="2513103"/>
                </a:lnTo>
                <a:lnTo>
                  <a:pt x="2275620" y="2500403"/>
                </a:lnTo>
                <a:close/>
              </a:path>
              <a:path w="4314190" h="4824730">
                <a:moveTo>
                  <a:pt x="2219517" y="2487703"/>
                </a:moveTo>
                <a:lnTo>
                  <a:pt x="2201326" y="2487703"/>
                </a:lnTo>
                <a:lnTo>
                  <a:pt x="2201131" y="2500403"/>
                </a:lnTo>
                <a:lnTo>
                  <a:pt x="2221786" y="2500403"/>
                </a:lnTo>
                <a:lnTo>
                  <a:pt x="2219517" y="2487703"/>
                </a:lnTo>
                <a:close/>
              </a:path>
              <a:path w="4314190" h="4824730">
                <a:moveTo>
                  <a:pt x="2242779" y="2462303"/>
                </a:moveTo>
                <a:lnTo>
                  <a:pt x="2232868" y="2462303"/>
                </a:lnTo>
                <a:lnTo>
                  <a:pt x="2232095" y="2475003"/>
                </a:lnTo>
                <a:lnTo>
                  <a:pt x="2192510" y="2475003"/>
                </a:lnTo>
                <a:lnTo>
                  <a:pt x="2198085" y="2487703"/>
                </a:lnTo>
                <a:lnTo>
                  <a:pt x="2224248" y="2487703"/>
                </a:lnTo>
                <a:lnTo>
                  <a:pt x="2229833" y="2500403"/>
                </a:lnTo>
                <a:lnTo>
                  <a:pt x="2254971" y="2500403"/>
                </a:lnTo>
                <a:lnTo>
                  <a:pt x="2256498" y="2487703"/>
                </a:lnTo>
                <a:lnTo>
                  <a:pt x="2253870" y="2475003"/>
                </a:lnTo>
                <a:lnTo>
                  <a:pt x="2242779" y="2462303"/>
                </a:lnTo>
                <a:close/>
              </a:path>
              <a:path w="4314190" h="4824730">
                <a:moveTo>
                  <a:pt x="2165420" y="2463924"/>
                </a:moveTo>
                <a:lnTo>
                  <a:pt x="2167595" y="2475003"/>
                </a:lnTo>
                <a:lnTo>
                  <a:pt x="2168585" y="2475003"/>
                </a:lnTo>
                <a:lnTo>
                  <a:pt x="2166796" y="2464961"/>
                </a:lnTo>
                <a:lnTo>
                  <a:pt x="2165420" y="2463924"/>
                </a:lnTo>
                <a:close/>
              </a:path>
              <a:path w="4314190" h="4824730">
                <a:moveTo>
                  <a:pt x="2190735" y="2462303"/>
                </a:moveTo>
                <a:lnTo>
                  <a:pt x="2166322" y="2462303"/>
                </a:lnTo>
                <a:lnTo>
                  <a:pt x="2166796" y="2464961"/>
                </a:lnTo>
                <a:lnTo>
                  <a:pt x="2180112" y="2475003"/>
                </a:lnTo>
                <a:lnTo>
                  <a:pt x="2195910" y="2475003"/>
                </a:lnTo>
                <a:lnTo>
                  <a:pt x="2195579" y="2473928"/>
                </a:lnTo>
                <a:lnTo>
                  <a:pt x="2190735" y="2462303"/>
                </a:lnTo>
                <a:close/>
              </a:path>
              <a:path w="4314190" h="4824730">
                <a:moveTo>
                  <a:pt x="2195579" y="2473928"/>
                </a:moveTo>
                <a:lnTo>
                  <a:pt x="2195910" y="2475003"/>
                </a:lnTo>
                <a:lnTo>
                  <a:pt x="2195579" y="2473928"/>
                </a:lnTo>
                <a:close/>
              </a:path>
              <a:path w="4314190" h="4824730">
                <a:moveTo>
                  <a:pt x="2226025" y="2462303"/>
                </a:moveTo>
                <a:lnTo>
                  <a:pt x="2191997" y="2462303"/>
                </a:lnTo>
                <a:lnTo>
                  <a:pt x="2195579" y="2473928"/>
                </a:lnTo>
                <a:lnTo>
                  <a:pt x="2196026" y="2475003"/>
                </a:lnTo>
                <a:lnTo>
                  <a:pt x="2228609" y="2475003"/>
                </a:lnTo>
                <a:lnTo>
                  <a:pt x="2226025" y="2462303"/>
                </a:lnTo>
                <a:close/>
              </a:path>
              <a:path w="4314190" h="4824730">
                <a:moveTo>
                  <a:pt x="2218605" y="2436903"/>
                </a:moveTo>
                <a:lnTo>
                  <a:pt x="2146791" y="2436903"/>
                </a:lnTo>
                <a:lnTo>
                  <a:pt x="2152520" y="2449603"/>
                </a:lnTo>
                <a:lnTo>
                  <a:pt x="2163271" y="2462303"/>
                </a:lnTo>
                <a:lnTo>
                  <a:pt x="2165420" y="2463924"/>
                </a:lnTo>
                <a:lnTo>
                  <a:pt x="2165102" y="2462303"/>
                </a:lnTo>
                <a:lnTo>
                  <a:pt x="2239763" y="2462303"/>
                </a:lnTo>
                <a:lnTo>
                  <a:pt x="2232434" y="2449603"/>
                </a:lnTo>
                <a:lnTo>
                  <a:pt x="2217875" y="2449603"/>
                </a:lnTo>
                <a:lnTo>
                  <a:pt x="2218605" y="2436903"/>
                </a:lnTo>
                <a:close/>
              </a:path>
              <a:path w="4314190" h="4824730">
                <a:moveTo>
                  <a:pt x="2138335" y="2424203"/>
                </a:moveTo>
                <a:lnTo>
                  <a:pt x="2136897" y="2424203"/>
                </a:lnTo>
                <a:lnTo>
                  <a:pt x="2140323" y="2436903"/>
                </a:lnTo>
                <a:lnTo>
                  <a:pt x="2138335" y="2424203"/>
                </a:lnTo>
                <a:close/>
              </a:path>
              <a:path w="4314190" h="4824730">
                <a:moveTo>
                  <a:pt x="2194350" y="2424203"/>
                </a:moveTo>
                <a:lnTo>
                  <a:pt x="2146141" y="2424203"/>
                </a:lnTo>
                <a:lnTo>
                  <a:pt x="2145020" y="2436903"/>
                </a:lnTo>
                <a:lnTo>
                  <a:pt x="2195966" y="2436903"/>
                </a:lnTo>
                <a:lnTo>
                  <a:pt x="2194350" y="2424203"/>
                </a:lnTo>
                <a:close/>
              </a:path>
              <a:path w="4314190" h="4824730">
                <a:moveTo>
                  <a:pt x="2156205" y="2411503"/>
                </a:moveTo>
                <a:lnTo>
                  <a:pt x="2123535" y="2411503"/>
                </a:lnTo>
                <a:lnTo>
                  <a:pt x="2130260" y="2424203"/>
                </a:lnTo>
                <a:lnTo>
                  <a:pt x="2152799" y="2424203"/>
                </a:lnTo>
                <a:lnTo>
                  <a:pt x="2156205" y="2411503"/>
                </a:lnTo>
                <a:close/>
              </a:path>
              <a:path w="4314190" h="4824730">
                <a:moveTo>
                  <a:pt x="2165544" y="2411503"/>
                </a:moveTo>
                <a:lnTo>
                  <a:pt x="2156205" y="2411503"/>
                </a:lnTo>
                <a:lnTo>
                  <a:pt x="2152799" y="2424203"/>
                </a:lnTo>
                <a:lnTo>
                  <a:pt x="2157287" y="2424203"/>
                </a:lnTo>
                <a:lnTo>
                  <a:pt x="2165544" y="2411503"/>
                </a:lnTo>
                <a:close/>
              </a:path>
              <a:path w="4314190" h="4824730">
                <a:moveTo>
                  <a:pt x="2193460" y="2411503"/>
                </a:moveTo>
                <a:lnTo>
                  <a:pt x="2165544" y="2411503"/>
                </a:lnTo>
                <a:lnTo>
                  <a:pt x="2157287" y="2424203"/>
                </a:lnTo>
                <a:lnTo>
                  <a:pt x="2194049" y="2424203"/>
                </a:lnTo>
                <a:lnTo>
                  <a:pt x="2193460" y="2411503"/>
                </a:lnTo>
                <a:close/>
              </a:path>
              <a:path w="4314190" h="4824730">
                <a:moveTo>
                  <a:pt x="2162936" y="2398803"/>
                </a:moveTo>
                <a:lnTo>
                  <a:pt x="2122566" y="2398803"/>
                </a:lnTo>
                <a:lnTo>
                  <a:pt x="2122854" y="2411503"/>
                </a:lnTo>
                <a:lnTo>
                  <a:pt x="2158241" y="2411503"/>
                </a:lnTo>
                <a:lnTo>
                  <a:pt x="2162936" y="2398803"/>
                </a:lnTo>
                <a:close/>
              </a:path>
              <a:path w="4314190" h="4824730">
                <a:moveTo>
                  <a:pt x="2173960" y="2398803"/>
                </a:moveTo>
                <a:lnTo>
                  <a:pt x="2162936" y="2398803"/>
                </a:lnTo>
                <a:lnTo>
                  <a:pt x="2158241" y="2411503"/>
                </a:lnTo>
                <a:lnTo>
                  <a:pt x="2171786" y="2411503"/>
                </a:lnTo>
                <a:lnTo>
                  <a:pt x="2175653" y="2400748"/>
                </a:lnTo>
                <a:lnTo>
                  <a:pt x="2173960" y="2398803"/>
                </a:lnTo>
                <a:close/>
              </a:path>
              <a:path w="4314190" h="4824730">
                <a:moveTo>
                  <a:pt x="2175653" y="2400748"/>
                </a:moveTo>
                <a:lnTo>
                  <a:pt x="2171786" y="2411503"/>
                </a:lnTo>
                <a:lnTo>
                  <a:pt x="2185017" y="2411503"/>
                </a:lnTo>
                <a:lnTo>
                  <a:pt x="2175653" y="2400748"/>
                </a:lnTo>
                <a:close/>
              </a:path>
              <a:path w="4314190" h="4824730">
                <a:moveTo>
                  <a:pt x="2177884" y="2386103"/>
                </a:moveTo>
                <a:lnTo>
                  <a:pt x="2115368" y="2386103"/>
                </a:lnTo>
                <a:lnTo>
                  <a:pt x="2119795" y="2398803"/>
                </a:lnTo>
                <a:lnTo>
                  <a:pt x="2173960" y="2398803"/>
                </a:lnTo>
                <a:lnTo>
                  <a:pt x="2175653" y="2400748"/>
                </a:lnTo>
                <a:lnTo>
                  <a:pt x="2176353" y="2398803"/>
                </a:lnTo>
                <a:lnTo>
                  <a:pt x="2177884" y="2386103"/>
                </a:lnTo>
                <a:close/>
              </a:path>
              <a:path w="4314190" h="4824730">
                <a:moveTo>
                  <a:pt x="2105147" y="2386103"/>
                </a:moveTo>
                <a:lnTo>
                  <a:pt x="2091992" y="2386103"/>
                </a:lnTo>
                <a:lnTo>
                  <a:pt x="2101777" y="2398803"/>
                </a:lnTo>
                <a:lnTo>
                  <a:pt x="2108853" y="2398803"/>
                </a:lnTo>
                <a:lnTo>
                  <a:pt x="2105147" y="2386103"/>
                </a:lnTo>
                <a:close/>
              </a:path>
              <a:path w="4314190" h="4824730">
                <a:moveTo>
                  <a:pt x="2088640" y="2373403"/>
                </a:moveTo>
                <a:lnTo>
                  <a:pt x="2083922" y="2373403"/>
                </a:lnTo>
                <a:lnTo>
                  <a:pt x="2087126" y="2386103"/>
                </a:lnTo>
                <a:lnTo>
                  <a:pt x="2091992" y="2386103"/>
                </a:lnTo>
                <a:lnTo>
                  <a:pt x="2088640" y="2373403"/>
                </a:lnTo>
                <a:close/>
              </a:path>
              <a:path w="4314190" h="4824730">
                <a:moveTo>
                  <a:pt x="2097623" y="2373403"/>
                </a:moveTo>
                <a:lnTo>
                  <a:pt x="2092356" y="2373403"/>
                </a:lnTo>
                <a:lnTo>
                  <a:pt x="2096347" y="2386103"/>
                </a:lnTo>
                <a:lnTo>
                  <a:pt x="2097311" y="2386103"/>
                </a:lnTo>
                <a:lnTo>
                  <a:pt x="2097623" y="2373403"/>
                </a:lnTo>
                <a:close/>
              </a:path>
              <a:path w="4314190" h="4824730">
                <a:moveTo>
                  <a:pt x="2156466" y="2373403"/>
                </a:moveTo>
                <a:lnTo>
                  <a:pt x="2100411" y="2373403"/>
                </a:lnTo>
                <a:lnTo>
                  <a:pt x="2104849" y="2386103"/>
                </a:lnTo>
                <a:lnTo>
                  <a:pt x="2165160" y="2386103"/>
                </a:lnTo>
                <a:lnTo>
                  <a:pt x="2156466" y="2373403"/>
                </a:lnTo>
                <a:close/>
              </a:path>
              <a:path w="4314190" h="4824730">
                <a:moveTo>
                  <a:pt x="2146475" y="2348003"/>
                </a:moveTo>
                <a:lnTo>
                  <a:pt x="2073318" y="2348003"/>
                </a:lnTo>
                <a:lnTo>
                  <a:pt x="2077730" y="2360703"/>
                </a:lnTo>
                <a:lnTo>
                  <a:pt x="2081027" y="2373403"/>
                </a:lnTo>
                <a:lnTo>
                  <a:pt x="2082429" y="2373403"/>
                </a:lnTo>
                <a:lnTo>
                  <a:pt x="2080056" y="2360703"/>
                </a:lnTo>
                <a:lnTo>
                  <a:pt x="2151523" y="2360703"/>
                </a:lnTo>
                <a:lnTo>
                  <a:pt x="2146475" y="2348003"/>
                </a:lnTo>
                <a:close/>
              </a:path>
              <a:path w="4314190" h="4824730">
                <a:moveTo>
                  <a:pt x="2154415" y="2360703"/>
                </a:moveTo>
                <a:lnTo>
                  <a:pt x="2098078" y="2360703"/>
                </a:lnTo>
                <a:lnTo>
                  <a:pt x="2095606" y="2373403"/>
                </a:lnTo>
                <a:lnTo>
                  <a:pt x="2153798" y="2373403"/>
                </a:lnTo>
                <a:lnTo>
                  <a:pt x="2154415" y="2360703"/>
                </a:lnTo>
                <a:close/>
              </a:path>
              <a:path w="4314190" h="4824730">
                <a:moveTo>
                  <a:pt x="2057823" y="2348003"/>
                </a:moveTo>
                <a:lnTo>
                  <a:pt x="2060680" y="2360703"/>
                </a:lnTo>
                <a:lnTo>
                  <a:pt x="2063174" y="2360703"/>
                </a:lnTo>
                <a:lnTo>
                  <a:pt x="2057823" y="2348003"/>
                </a:lnTo>
                <a:close/>
              </a:path>
              <a:path w="4314190" h="4824730">
                <a:moveTo>
                  <a:pt x="2131400" y="2335303"/>
                </a:moveTo>
                <a:lnTo>
                  <a:pt x="2068591" y="2335303"/>
                </a:lnTo>
                <a:lnTo>
                  <a:pt x="2067079" y="2348003"/>
                </a:lnTo>
                <a:lnTo>
                  <a:pt x="2131774" y="2348003"/>
                </a:lnTo>
                <a:lnTo>
                  <a:pt x="2131400" y="2335303"/>
                </a:lnTo>
                <a:close/>
              </a:path>
              <a:path w="4314190" h="4824730">
                <a:moveTo>
                  <a:pt x="2131920" y="2335303"/>
                </a:moveTo>
                <a:lnTo>
                  <a:pt x="2131774" y="2348003"/>
                </a:lnTo>
                <a:lnTo>
                  <a:pt x="2135320" y="2348003"/>
                </a:lnTo>
                <a:lnTo>
                  <a:pt x="2131920" y="2335303"/>
                </a:lnTo>
                <a:close/>
              </a:path>
              <a:path w="4314190" h="4824730">
                <a:moveTo>
                  <a:pt x="2045971" y="2322603"/>
                </a:moveTo>
                <a:lnTo>
                  <a:pt x="2044582" y="2322603"/>
                </a:lnTo>
                <a:lnTo>
                  <a:pt x="2048321" y="2335303"/>
                </a:lnTo>
                <a:lnTo>
                  <a:pt x="2049961" y="2335303"/>
                </a:lnTo>
                <a:lnTo>
                  <a:pt x="2045971" y="2322603"/>
                </a:lnTo>
                <a:close/>
              </a:path>
              <a:path w="4314190" h="4824730">
                <a:moveTo>
                  <a:pt x="2108856" y="2322603"/>
                </a:moveTo>
                <a:lnTo>
                  <a:pt x="2060987" y="2322603"/>
                </a:lnTo>
                <a:lnTo>
                  <a:pt x="2066168" y="2335303"/>
                </a:lnTo>
                <a:lnTo>
                  <a:pt x="2107107" y="2335303"/>
                </a:lnTo>
                <a:lnTo>
                  <a:pt x="2108856" y="2322603"/>
                </a:lnTo>
                <a:close/>
              </a:path>
              <a:path w="4314190" h="4824730">
                <a:moveTo>
                  <a:pt x="2040636" y="2309903"/>
                </a:moveTo>
                <a:lnTo>
                  <a:pt x="2029577" y="2309903"/>
                </a:lnTo>
                <a:lnTo>
                  <a:pt x="2036166" y="2322603"/>
                </a:lnTo>
                <a:lnTo>
                  <a:pt x="2040636" y="2309903"/>
                </a:lnTo>
                <a:close/>
              </a:path>
              <a:path w="4314190" h="4824730">
                <a:moveTo>
                  <a:pt x="2108779" y="2309903"/>
                </a:moveTo>
                <a:lnTo>
                  <a:pt x="2047046" y="2309903"/>
                </a:lnTo>
                <a:lnTo>
                  <a:pt x="2054222" y="2322603"/>
                </a:lnTo>
                <a:lnTo>
                  <a:pt x="2110494" y="2322603"/>
                </a:lnTo>
                <a:lnTo>
                  <a:pt x="2108779" y="2309903"/>
                </a:lnTo>
                <a:close/>
              </a:path>
              <a:path w="4314190" h="4824730">
                <a:moveTo>
                  <a:pt x="2096275" y="2297203"/>
                </a:moveTo>
                <a:lnTo>
                  <a:pt x="2027160" y="2297203"/>
                </a:lnTo>
                <a:lnTo>
                  <a:pt x="2029753" y="2309903"/>
                </a:lnTo>
                <a:lnTo>
                  <a:pt x="2104307" y="2309903"/>
                </a:lnTo>
                <a:lnTo>
                  <a:pt x="2096275" y="2297203"/>
                </a:lnTo>
                <a:close/>
              </a:path>
              <a:path w="4314190" h="4824730">
                <a:moveTo>
                  <a:pt x="2016499" y="2284503"/>
                </a:moveTo>
                <a:lnTo>
                  <a:pt x="2014448" y="2297203"/>
                </a:lnTo>
                <a:lnTo>
                  <a:pt x="2019256" y="2297203"/>
                </a:lnTo>
                <a:lnTo>
                  <a:pt x="2016499" y="2284503"/>
                </a:lnTo>
                <a:close/>
              </a:path>
              <a:path w="4314190" h="4824730">
                <a:moveTo>
                  <a:pt x="2083332" y="2284503"/>
                </a:moveTo>
                <a:lnTo>
                  <a:pt x="2019216" y="2284503"/>
                </a:lnTo>
                <a:lnTo>
                  <a:pt x="2023442" y="2297203"/>
                </a:lnTo>
                <a:lnTo>
                  <a:pt x="2091550" y="2297203"/>
                </a:lnTo>
                <a:lnTo>
                  <a:pt x="2083332" y="2284503"/>
                </a:lnTo>
                <a:close/>
              </a:path>
              <a:path w="4314190" h="4824730">
                <a:moveTo>
                  <a:pt x="1986023" y="2259103"/>
                </a:moveTo>
                <a:lnTo>
                  <a:pt x="1979391" y="2259103"/>
                </a:lnTo>
                <a:lnTo>
                  <a:pt x="1984642" y="2271803"/>
                </a:lnTo>
                <a:lnTo>
                  <a:pt x="1993080" y="2284503"/>
                </a:lnTo>
                <a:lnTo>
                  <a:pt x="1999526" y="2284503"/>
                </a:lnTo>
                <a:lnTo>
                  <a:pt x="1998954" y="2271803"/>
                </a:lnTo>
                <a:lnTo>
                  <a:pt x="1989356" y="2271803"/>
                </a:lnTo>
                <a:lnTo>
                  <a:pt x="1986023" y="2259103"/>
                </a:lnTo>
                <a:close/>
              </a:path>
              <a:path w="4314190" h="4824730">
                <a:moveTo>
                  <a:pt x="2039387" y="2259103"/>
                </a:moveTo>
                <a:lnTo>
                  <a:pt x="2003366" y="2259103"/>
                </a:lnTo>
                <a:lnTo>
                  <a:pt x="2007028" y="2271803"/>
                </a:lnTo>
                <a:lnTo>
                  <a:pt x="2010439" y="2271803"/>
                </a:lnTo>
                <a:lnTo>
                  <a:pt x="2007456" y="2284503"/>
                </a:lnTo>
                <a:lnTo>
                  <a:pt x="2044751" y="2284503"/>
                </a:lnTo>
                <a:lnTo>
                  <a:pt x="2041003" y="2271803"/>
                </a:lnTo>
                <a:lnTo>
                  <a:pt x="2039387" y="2259103"/>
                </a:lnTo>
                <a:close/>
              </a:path>
              <a:path w="4314190" h="4824730">
                <a:moveTo>
                  <a:pt x="2038762" y="2246403"/>
                </a:moveTo>
                <a:lnTo>
                  <a:pt x="1990642" y="2246403"/>
                </a:lnTo>
                <a:lnTo>
                  <a:pt x="1993226" y="2259103"/>
                </a:lnTo>
                <a:lnTo>
                  <a:pt x="2053497" y="2259103"/>
                </a:lnTo>
                <a:lnTo>
                  <a:pt x="2056440" y="2271803"/>
                </a:lnTo>
                <a:lnTo>
                  <a:pt x="2052878" y="2284503"/>
                </a:lnTo>
                <a:lnTo>
                  <a:pt x="2071215" y="2284503"/>
                </a:lnTo>
                <a:lnTo>
                  <a:pt x="2064819" y="2271803"/>
                </a:lnTo>
                <a:lnTo>
                  <a:pt x="2053893" y="2259103"/>
                </a:lnTo>
                <a:lnTo>
                  <a:pt x="2038762" y="2246403"/>
                </a:lnTo>
                <a:close/>
              </a:path>
              <a:path w="4314190" h="4824730">
                <a:moveTo>
                  <a:pt x="2003366" y="2259103"/>
                </a:moveTo>
                <a:lnTo>
                  <a:pt x="1986322" y="2259103"/>
                </a:lnTo>
                <a:lnTo>
                  <a:pt x="1993070" y="2271803"/>
                </a:lnTo>
                <a:lnTo>
                  <a:pt x="2000219" y="2271803"/>
                </a:lnTo>
                <a:lnTo>
                  <a:pt x="2003366" y="2259103"/>
                </a:lnTo>
                <a:close/>
              </a:path>
              <a:path w="4314190" h="4824730">
                <a:moveTo>
                  <a:pt x="1979605" y="2246403"/>
                </a:moveTo>
                <a:lnTo>
                  <a:pt x="1973673" y="2246403"/>
                </a:lnTo>
                <a:lnTo>
                  <a:pt x="1980513" y="2259103"/>
                </a:lnTo>
                <a:lnTo>
                  <a:pt x="1979605" y="2246403"/>
                </a:lnTo>
                <a:close/>
              </a:path>
              <a:path w="4314190" h="4824730">
                <a:moveTo>
                  <a:pt x="1960121" y="2233703"/>
                </a:moveTo>
                <a:lnTo>
                  <a:pt x="1958396" y="2233703"/>
                </a:lnTo>
                <a:lnTo>
                  <a:pt x="1959299" y="2246403"/>
                </a:lnTo>
                <a:lnTo>
                  <a:pt x="1965539" y="2246403"/>
                </a:lnTo>
                <a:lnTo>
                  <a:pt x="1960121" y="2233703"/>
                </a:lnTo>
                <a:close/>
              </a:path>
              <a:path w="4314190" h="4824730">
                <a:moveTo>
                  <a:pt x="1973968" y="2233703"/>
                </a:moveTo>
                <a:lnTo>
                  <a:pt x="1968870" y="2233703"/>
                </a:lnTo>
                <a:lnTo>
                  <a:pt x="1971630" y="2246403"/>
                </a:lnTo>
                <a:lnTo>
                  <a:pt x="1983893" y="2246403"/>
                </a:lnTo>
                <a:lnTo>
                  <a:pt x="1973968" y="2233703"/>
                </a:lnTo>
                <a:close/>
              </a:path>
              <a:path w="4314190" h="4824730">
                <a:moveTo>
                  <a:pt x="2030343" y="2221003"/>
                </a:moveTo>
                <a:lnTo>
                  <a:pt x="1960282" y="2221003"/>
                </a:lnTo>
                <a:lnTo>
                  <a:pt x="1964000" y="2233703"/>
                </a:lnTo>
                <a:lnTo>
                  <a:pt x="1986198" y="2233703"/>
                </a:lnTo>
                <a:lnTo>
                  <a:pt x="1987342" y="2246403"/>
                </a:lnTo>
                <a:lnTo>
                  <a:pt x="2040487" y="2246403"/>
                </a:lnTo>
                <a:lnTo>
                  <a:pt x="2038043" y="2233703"/>
                </a:lnTo>
                <a:lnTo>
                  <a:pt x="2030343" y="2221003"/>
                </a:lnTo>
                <a:close/>
              </a:path>
              <a:path w="4314190" h="4824730">
                <a:moveTo>
                  <a:pt x="1957571" y="2221003"/>
                </a:moveTo>
                <a:lnTo>
                  <a:pt x="1949299" y="2221003"/>
                </a:lnTo>
                <a:lnTo>
                  <a:pt x="1953944" y="2233703"/>
                </a:lnTo>
                <a:lnTo>
                  <a:pt x="1955717" y="2233703"/>
                </a:lnTo>
                <a:lnTo>
                  <a:pt x="1957571" y="2221003"/>
                </a:lnTo>
                <a:close/>
              </a:path>
              <a:path w="4314190" h="4824730">
                <a:moveTo>
                  <a:pt x="1965216" y="2208303"/>
                </a:moveTo>
                <a:lnTo>
                  <a:pt x="1936402" y="2208303"/>
                </a:lnTo>
                <a:lnTo>
                  <a:pt x="1942936" y="2221003"/>
                </a:lnTo>
                <a:lnTo>
                  <a:pt x="1960695" y="2221003"/>
                </a:lnTo>
                <a:lnTo>
                  <a:pt x="1965216" y="2208303"/>
                </a:lnTo>
                <a:close/>
              </a:path>
              <a:path w="4314190" h="4824730">
                <a:moveTo>
                  <a:pt x="2001747" y="2208303"/>
                </a:moveTo>
                <a:lnTo>
                  <a:pt x="1972287" y="2208303"/>
                </a:lnTo>
                <a:lnTo>
                  <a:pt x="1968168" y="2221003"/>
                </a:lnTo>
                <a:lnTo>
                  <a:pt x="2005105" y="2221003"/>
                </a:lnTo>
                <a:lnTo>
                  <a:pt x="2001747" y="2208303"/>
                </a:lnTo>
                <a:close/>
              </a:path>
              <a:path w="4314190" h="4824730">
                <a:moveTo>
                  <a:pt x="2015875" y="2208303"/>
                </a:moveTo>
                <a:lnTo>
                  <a:pt x="2011581" y="2208303"/>
                </a:lnTo>
                <a:lnTo>
                  <a:pt x="2009110" y="2221003"/>
                </a:lnTo>
                <a:lnTo>
                  <a:pt x="2021056" y="2221003"/>
                </a:lnTo>
                <a:lnTo>
                  <a:pt x="2015875" y="2208303"/>
                </a:lnTo>
                <a:close/>
              </a:path>
              <a:path w="4314190" h="4824730">
                <a:moveTo>
                  <a:pt x="1998265" y="2182903"/>
                </a:moveTo>
                <a:lnTo>
                  <a:pt x="1933185" y="2182903"/>
                </a:lnTo>
                <a:lnTo>
                  <a:pt x="1936599" y="2195603"/>
                </a:lnTo>
                <a:lnTo>
                  <a:pt x="1937214" y="2208303"/>
                </a:lnTo>
                <a:lnTo>
                  <a:pt x="1998521" y="2208303"/>
                </a:lnTo>
                <a:lnTo>
                  <a:pt x="1995964" y="2195603"/>
                </a:lnTo>
                <a:lnTo>
                  <a:pt x="1996991" y="2195603"/>
                </a:lnTo>
                <a:lnTo>
                  <a:pt x="1998265" y="2182903"/>
                </a:lnTo>
                <a:close/>
              </a:path>
              <a:path w="4314190" h="4824730">
                <a:moveTo>
                  <a:pt x="1926679" y="2182903"/>
                </a:moveTo>
                <a:lnTo>
                  <a:pt x="1908717" y="2182903"/>
                </a:lnTo>
                <a:lnTo>
                  <a:pt x="1914362" y="2195603"/>
                </a:lnTo>
                <a:lnTo>
                  <a:pt x="1927986" y="2195603"/>
                </a:lnTo>
                <a:lnTo>
                  <a:pt x="1926679" y="2182903"/>
                </a:lnTo>
                <a:close/>
              </a:path>
              <a:path w="4314190" h="4824730">
                <a:moveTo>
                  <a:pt x="1919833" y="2170203"/>
                </a:moveTo>
                <a:lnTo>
                  <a:pt x="1898203" y="2170203"/>
                </a:lnTo>
                <a:lnTo>
                  <a:pt x="1903165" y="2182903"/>
                </a:lnTo>
                <a:lnTo>
                  <a:pt x="1915641" y="2182903"/>
                </a:lnTo>
                <a:lnTo>
                  <a:pt x="1919833" y="2170203"/>
                </a:lnTo>
                <a:close/>
              </a:path>
              <a:path w="4314190" h="4824730">
                <a:moveTo>
                  <a:pt x="1966860" y="2157503"/>
                </a:moveTo>
                <a:lnTo>
                  <a:pt x="1909833" y="2157503"/>
                </a:lnTo>
                <a:lnTo>
                  <a:pt x="1911679" y="2170203"/>
                </a:lnTo>
                <a:lnTo>
                  <a:pt x="1922286" y="2170203"/>
                </a:lnTo>
                <a:lnTo>
                  <a:pt x="1915641" y="2182903"/>
                </a:lnTo>
                <a:lnTo>
                  <a:pt x="1989336" y="2182903"/>
                </a:lnTo>
                <a:lnTo>
                  <a:pt x="1977603" y="2170203"/>
                </a:lnTo>
                <a:lnTo>
                  <a:pt x="1966860" y="2157503"/>
                </a:lnTo>
                <a:close/>
              </a:path>
              <a:path w="4314190" h="4824730">
                <a:moveTo>
                  <a:pt x="1894136" y="2157503"/>
                </a:moveTo>
                <a:lnTo>
                  <a:pt x="1892023" y="2157503"/>
                </a:lnTo>
                <a:lnTo>
                  <a:pt x="1894324" y="2170203"/>
                </a:lnTo>
                <a:lnTo>
                  <a:pt x="1901466" y="2170203"/>
                </a:lnTo>
                <a:lnTo>
                  <a:pt x="1894136" y="2157503"/>
                </a:lnTo>
                <a:close/>
              </a:path>
              <a:path w="4314190" h="4824730">
                <a:moveTo>
                  <a:pt x="1947965" y="2144803"/>
                </a:moveTo>
                <a:lnTo>
                  <a:pt x="1900121" y="2144803"/>
                </a:lnTo>
                <a:lnTo>
                  <a:pt x="1903854" y="2157503"/>
                </a:lnTo>
                <a:lnTo>
                  <a:pt x="1954578" y="2157503"/>
                </a:lnTo>
                <a:lnTo>
                  <a:pt x="1947965" y="2144803"/>
                </a:lnTo>
                <a:close/>
              </a:path>
              <a:path w="4314190" h="4824730">
                <a:moveTo>
                  <a:pt x="1880187" y="2132103"/>
                </a:moveTo>
                <a:lnTo>
                  <a:pt x="1871117" y="2132103"/>
                </a:lnTo>
                <a:lnTo>
                  <a:pt x="1871740" y="2144803"/>
                </a:lnTo>
                <a:lnTo>
                  <a:pt x="1883157" y="2144803"/>
                </a:lnTo>
                <a:lnTo>
                  <a:pt x="1880187" y="2132103"/>
                </a:lnTo>
                <a:close/>
              </a:path>
              <a:path w="4314190" h="4824730">
                <a:moveTo>
                  <a:pt x="1948480" y="2132103"/>
                </a:moveTo>
                <a:lnTo>
                  <a:pt x="1888343" y="2132103"/>
                </a:lnTo>
                <a:lnTo>
                  <a:pt x="1892165" y="2144803"/>
                </a:lnTo>
                <a:lnTo>
                  <a:pt x="1951882" y="2144803"/>
                </a:lnTo>
                <a:lnTo>
                  <a:pt x="1948480" y="2132103"/>
                </a:lnTo>
                <a:close/>
              </a:path>
              <a:path w="4314190" h="4824730">
                <a:moveTo>
                  <a:pt x="1873613" y="2106703"/>
                </a:moveTo>
                <a:lnTo>
                  <a:pt x="1866196" y="2106703"/>
                </a:lnTo>
                <a:lnTo>
                  <a:pt x="1869091" y="2119403"/>
                </a:lnTo>
                <a:lnTo>
                  <a:pt x="1867927" y="2132103"/>
                </a:lnTo>
                <a:lnTo>
                  <a:pt x="1944417" y="2132103"/>
                </a:lnTo>
                <a:lnTo>
                  <a:pt x="1940001" y="2119403"/>
                </a:lnTo>
                <a:lnTo>
                  <a:pt x="1877070" y="2119403"/>
                </a:lnTo>
                <a:lnTo>
                  <a:pt x="1873613" y="2106703"/>
                </a:lnTo>
                <a:close/>
              </a:path>
              <a:path w="4314190" h="4824730">
                <a:moveTo>
                  <a:pt x="1915722" y="2094003"/>
                </a:moveTo>
                <a:lnTo>
                  <a:pt x="1848372" y="2094003"/>
                </a:lnTo>
                <a:lnTo>
                  <a:pt x="1846356" y="2106703"/>
                </a:lnTo>
                <a:lnTo>
                  <a:pt x="1885710" y="2106703"/>
                </a:lnTo>
                <a:lnTo>
                  <a:pt x="1881758" y="2119403"/>
                </a:lnTo>
                <a:lnTo>
                  <a:pt x="1923286" y="2119403"/>
                </a:lnTo>
                <a:lnTo>
                  <a:pt x="1919481" y="2106703"/>
                </a:lnTo>
                <a:lnTo>
                  <a:pt x="1915722" y="2094003"/>
                </a:lnTo>
                <a:close/>
              </a:path>
              <a:path w="4314190" h="4824730">
                <a:moveTo>
                  <a:pt x="1927703" y="2106703"/>
                </a:moveTo>
                <a:lnTo>
                  <a:pt x="1923371" y="2106703"/>
                </a:lnTo>
                <a:lnTo>
                  <a:pt x="1923286" y="2119403"/>
                </a:lnTo>
                <a:lnTo>
                  <a:pt x="1931337" y="2119403"/>
                </a:lnTo>
                <a:lnTo>
                  <a:pt x="1927703" y="2106703"/>
                </a:lnTo>
                <a:close/>
              </a:path>
              <a:path w="4314190" h="4824730">
                <a:moveTo>
                  <a:pt x="1904222" y="2081303"/>
                </a:moveTo>
                <a:lnTo>
                  <a:pt x="1842779" y="2081303"/>
                </a:lnTo>
                <a:lnTo>
                  <a:pt x="1847151" y="2094003"/>
                </a:lnTo>
                <a:lnTo>
                  <a:pt x="1906950" y="2094003"/>
                </a:lnTo>
                <a:lnTo>
                  <a:pt x="1904222" y="2081303"/>
                </a:lnTo>
                <a:close/>
              </a:path>
              <a:path w="4314190" h="4824730">
                <a:moveTo>
                  <a:pt x="1822993" y="2068603"/>
                </a:moveTo>
                <a:lnTo>
                  <a:pt x="1815192" y="2068603"/>
                </a:lnTo>
                <a:lnTo>
                  <a:pt x="1820498" y="2081303"/>
                </a:lnTo>
                <a:lnTo>
                  <a:pt x="1822202" y="2081303"/>
                </a:lnTo>
                <a:lnTo>
                  <a:pt x="1822993" y="2068603"/>
                </a:lnTo>
                <a:close/>
              </a:path>
              <a:path w="4314190" h="4824730">
                <a:moveTo>
                  <a:pt x="1891821" y="2068603"/>
                </a:moveTo>
                <a:lnTo>
                  <a:pt x="1825494" y="2068603"/>
                </a:lnTo>
                <a:lnTo>
                  <a:pt x="1823432" y="2081303"/>
                </a:lnTo>
                <a:lnTo>
                  <a:pt x="1891013" y="2081303"/>
                </a:lnTo>
                <a:lnTo>
                  <a:pt x="1891821" y="2068603"/>
                </a:lnTo>
                <a:close/>
              </a:path>
              <a:path w="4314190" h="4824730">
                <a:moveTo>
                  <a:pt x="1896412" y="2068603"/>
                </a:moveTo>
                <a:lnTo>
                  <a:pt x="1891821" y="2068603"/>
                </a:lnTo>
                <a:lnTo>
                  <a:pt x="1891013" y="2081303"/>
                </a:lnTo>
                <a:lnTo>
                  <a:pt x="1896811" y="2081303"/>
                </a:lnTo>
                <a:lnTo>
                  <a:pt x="1896412" y="2068603"/>
                </a:lnTo>
                <a:close/>
              </a:path>
              <a:path w="4314190" h="4824730">
                <a:moveTo>
                  <a:pt x="1866339" y="2043203"/>
                </a:moveTo>
                <a:lnTo>
                  <a:pt x="1799359" y="2043203"/>
                </a:lnTo>
                <a:lnTo>
                  <a:pt x="1798566" y="2068603"/>
                </a:lnTo>
                <a:lnTo>
                  <a:pt x="1806479" y="2068603"/>
                </a:lnTo>
                <a:lnTo>
                  <a:pt x="1808155" y="2055903"/>
                </a:lnTo>
                <a:lnTo>
                  <a:pt x="1874201" y="2055903"/>
                </a:lnTo>
                <a:lnTo>
                  <a:pt x="1866339" y="2043203"/>
                </a:lnTo>
                <a:close/>
              </a:path>
              <a:path w="4314190" h="4824730">
                <a:moveTo>
                  <a:pt x="1879475" y="2055903"/>
                </a:moveTo>
                <a:lnTo>
                  <a:pt x="1808155" y="2055903"/>
                </a:lnTo>
                <a:lnTo>
                  <a:pt x="1811069" y="2068603"/>
                </a:lnTo>
                <a:lnTo>
                  <a:pt x="1883248" y="2068603"/>
                </a:lnTo>
                <a:lnTo>
                  <a:pt x="1879475" y="2055903"/>
                </a:lnTo>
                <a:close/>
              </a:path>
              <a:path w="4314190" h="4824730">
                <a:moveTo>
                  <a:pt x="1777041" y="2030503"/>
                </a:moveTo>
                <a:lnTo>
                  <a:pt x="1775124" y="2043203"/>
                </a:lnTo>
                <a:lnTo>
                  <a:pt x="1781439" y="2043203"/>
                </a:lnTo>
                <a:lnTo>
                  <a:pt x="1777041" y="2030503"/>
                </a:lnTo>
                <a:close/>
              </a:path>
              <a:path w="4314190" h="4824730">
                <a:moveTo>
                  <a:pt x="1812314" y="2030503"/>
                </a:moveTo>
                <a:lnTo>
                  <a:pt x="1787151" y="2030503"/>
                </a:lnTo>
                <a:lnTo>
                  <a:pt x="1789064" y="2043203"/>
                </a:lnTo>
                <a:lnTo>
                  <a:pt x="1803736" y="2043203"/>
                </a:lnTo>
                <a:lnTo>
                  <a:pt x="1812314" y="2030503"/>
                </a:lnTo>
                <a:close/>
              </a:path>
              <a:path w="4314190" h="4824730">
                <a:moveTo>
                  <a:pt x="1825725" y="2030503"/>
                </a:moveTo>
                <a:lnTo>
                  <a:pt x="1813758" y="2030503"/>
                </a:lnTo>
                <a:lnTo>
                  <a:pt x="1804647" y="2043203"/>
                </a:lnTo>
                <a:lnTo>
                  <a:pt x="1825581" y="2043203"/>
                </a:lnTo>
                <a:lnTo>
                  <a:pt x="1825725" y="2030503"/>
                </a:lnTo>
                <a:close/>
              </a:path>
              <a:path w="4314190" h="4824730">
                <a:moveTo>
                  <a:pt x="1852504" y="2017803"/>
                </a:moveTo>
                <a:lnTo>
                  <a:pt x="1834732" y="2017803"/>
                </a:lnTo>
                <a:lnTo>
                  <a:pt x="1831814" y="2030503"/>
                </a:lnTo>
                <a:lnTo>
                  <a:pt x="1833225" y="2030503"/>
                </a:lnTo>
                <a:lnTo>
                  <a:pt x="1827296" y="2043203"/>
                </a:lnTo>
                <a:lnTo>
                  <a:pt x="1853879" y="2043203"/>
                </a:lnTo>
                <a:lnTo>
                  <a:pt x="1849173" y="2030503"/>
                </a:lnTo>
                <a:lnTo>
                  <a:pt x="1852504" y="2017803"/>
                </a:lnTo>
                <a:close/>
              </a:path>
              <a:path w="4314190" h="4824730">
                <a:moveTo>
                  <a:pt x="1783554" y="2017803"/>
                </a:moveTo>
                <a:lnTo>
                  <a:pt x="1772950" y="2017803"/>
                </a:lnTo>
                <a:lnTo>
                  <a:pt x="1779766" y="2030503"/>
                </a:lnTo>
                <a:lnTo>
                  <a:pt x="1788104" y="2030503"/>
                </a:lnTo>
                <a:lnTo>
                  <a:pt x="1783554" y="2017803"/>
                </a:lnTo>
                <a:close/>
              </a:path>
              <a:path w="4314190" h="4824730">
                <a:moveTo>
                  <a:pt x="1822358" y="1992403"/>
                </a:moveTo>
                <a:lnTo>
                  <a:pt x="1757789" y="1992403"/>
                </a:lnTo>
                <a:lnTo>
                  <a:pt x="1763776" y="2005103"/>
                </a:lnTo>
                <a:lnTo>
                  <a:pt x="1776893" y="2005103"/>
                </a:lnTo>
                <a:lnTo>
                  <a:pt x="1778824" y="2017803"/>
                </a:lnTo>
                <a:lnTo>
                  <a:pt x="1783554" y="2017803"/>
                </a:lnTo>
                <a:lnTo>
                  <a:pt x="1788974" y="2030503"/>
                </a:lnTo>
                <a:lnTo>
                  <a:pt x="1820704" y="2030503"/>
                </a:lnTo>
                <a:lnTo>
                  <a:pt x="1826983" y="2017803"/>
                </a:lnTo>
                <a:lnTo>
                  <a:pt x="1829226" y="2005103"/>
                </a:lnTo>
                <a:lnTo>
                  <a:pt x="1822358" y="1992403"/>
                </a:lnTo>
                <a:close/>
              </a:path>
              <a:path w="4314190" h="4824730">
                <a:moveTo>
                  <a:pt x="1768394" y="2005103"/>
                </a:moveTo>
                <a:lnTo>
                  <a:pt x="1760986" y="2005103"/>
                </a:lnTo>
                <a:lnTo>
                  <a:pt x="1763154" y="2017803"/>
                </a:lnTo>
                <a:lnTo>
                  <a:pt x="1766700" y="2017803"/>
                </a:lnTo>
                <a:lnTo>
                  <a:pt x="1768394" y="2005103"/>
                </a:lnTo>
                <a:close/>
              </a:path>
              <a:path w="4314190" h="4824730">
                <a:moveTo>
                  <a:pt x="1733972" y="1979703"/>
                </a:moveTo>
                <a:lnTo>
                  <a:pt x="1731539" y="1979703"/>
                </a:lnTo>
                <a:lnTo>
                  <a:pt x="1733709" y="1992403"/>
                </a:lnTo>
                <a:lnTo>
                  <a:pt x="1738444" y="1992403"/>
                </a:lnTo>
                <a:lnTo>
                  <a:pt x="1733972" y="1979703"/>
                </a:lnTo>
                <a:close/>
              </a:path>
              <a:path w="4314190" h="4824730">
                <a:moveTo>
                  <a:pt x="1757500" y="1954303"/>
                </a:moveTo>
                <a:lnTo>
                  <a:pt x="1729065" y="1954303"/>
                </a:lnTo>
                <a:lnTo>
                  <a:pt x="1735485" y="1967003"/>
                </a:lnTo>
                <a:lnTo>
                  <a:pt x="1738181" y="1979703"/>
                </a:lnTo>
                <a:lnTo>
                  <a:pt x="1736592" y="1979703"/>
                </a:lnTo>
                <a:lnTo>
                  <a:pt x="1742605" y="1992403"/>
                </a:lnTo>
                <a:lnTo>
                  <a:pt x="1811817" y="1992403"/>
                </a:lnTo>
                <a:lnTo>
                  <a:pt x="1806686" y="1979703"/>
                </a:lnTo>
                <a:lnTo>
                  <a:pt x="1795628" y="1967003"/>
                </a:lnTo>
                <a:lnTo>
                  <a:pt x="1765611" y="1967003"/>
                </a:lnTo>
                <a:lnTo>
                  <a:pt x="1757500" y="1954303"/>
                </a:lnTo>
                <a:close/>
              </a:path>
              <a:path w="4314190" h="4824730">
                <a:moveTo>
                  <a:pt x="1780429" y="1954303"/>
                </a:moveTo>
                <a:lnTo>
                  <a:pt x="1770706" y="1954303"/>
                </a:lnTo>
                <a:lnTo>
                  <a:pt x="1772366" y="1967003"/>
                </a:lnTo>
                <a:lnTo>
                  <a:pt x="1791181" y="1967003"/>
                </a:lnTo>
                <a:lnTo>
                  <a:pt x="1780429" y="1954303"/>
                </a:lnTo>
                <a:close/>
              </a:path>
              <a:path w="4314190" h="4824730">
                <a:moveTo>
                  <a:pt x="1718327" y="1941603"/>
                </a:moveTo>
                <a:lnTo>
                  <a:pt x="1714005" y="1941603"/>
                </a:lnTo>
                <a:lnTo>
                  <a:pt x="1716727" y="1954303"/>
                </a:lnTo>
                <a:lnTo>
                  <a:pt x="1718327" y="1941603"/>
                </a:lnTo>
                <a:close/>
              </a:path>
              <a:path w="4314190" h="4824730">
                <a:moveTo>
                  <a:pt x="1760839" y="1941603"/>
                </a:moveTo>
                <a:lnTo>
                  <a:pt x="1722494" y="1941603"/>
                </a:lnTo>
                <a:lnTo>
                  <a:pt x="1728903" y="1954303"/>
                </a:lnTo>
                <a:lnTo>
                  <a:pt x="1762028" y="1954303"/>
                </a:lnTo>
                <a:lnTo>
                  <a:pt x="1760839" y="1941603"/>
                </a:lnTo>
                <a:close/>
              </a:path>
              <a:path w="4314190" h="4824730">
                <a:moveTo>
                  <a:pt x="1776312" y="1941603"/>
                </a:moveTo>
                <a:lnTo>
                  <a:pt x="1765025" y="1941603"/>
                </a:lnTo>
                <a:lnTo>
                  <a:pt x="1768064" y="1954303"/>
                </a:lnTo>
                <a:lnTo>
                  <a:pt x="1774725" y="1954303"/>
                </a:lnTo>
                <a:lnTo>
                  <a:pt x="1776312" y="1941603"/>
                </a:lnTo>
                <a:close/>
              </a:path>
              <a:path w="4314190" h="4824730">
                <a:moveTo>
                  <a:pt x="1687927" y="1928903"/>
                </a:moveTo>
                <a:lnTo>
                  <a:pt x="1685973" y="1941603"/>
                </a:lnTo>
                <a:lnTo>
                  <a:pt x="1692333" y="1941603"/>
                </a:lnTo>
                <a:lnTo>
                  <a:pt x="1687927" y="1928903"/>
                </a:lnTo>
                <a:close/>
              </a:path>
              <a:path w="4314190" h="4824730">
                <a:moveTo>
                  <a:pt x="1752796" y="1928903"/>
                </a:moveTo>
                <a:lnTo>
                  <a:pt x="1716619" y="1928903"/>
                </a:lnTo>
                <a:lnTo>
                  <a:pt x="1718768" y="1941603"/>
                </a:lnTo>
                <a:lnTo>
                  <a:pt x="1755445" y="1941603"/>
                </a:lnTo>
                <a:lnTo>
                  <a:pt x="1752796" y="1928903"/>
                </a:lnTo>
                <a:close/>
              </a:path>
              <a:path w="4314190" h="4824730">
                <a:moveTo>
                  <a:pt x="1767758" y="1928903"/>
                </a:moveTo>
                <a:lnTo>
                  <a:pt x="1760664" y="1928903"/>
                </a:lnTo>
                <a:lnTo>
                  <a:pt x="1762173" y="1941603"/>
                </a:lnTo>
                <a:lnTo>
                  <a:pt x="1774113" y="1941603"/>
                </a:lnTo>
                <a:lnTo>
                  <a:pt x="1767758" y="1928903"/>
                </a:lnTo>
                <a:close/>
              </a:path>
              <a:path w="4314190" h="4824730">
                <a:moveTo>
                  <a:pt x="1734809" y="1916203"/>
                </a:moveTo>
                <a:lnTo>
                  <a:pt x="1674555" y="1916203"/>
                </a:lnTo>
                <a:lnTo>
                  <a:pt x="1680141" y="1928903"/>
                </a:lnTo>
                <a:lnTo>
                  <a:pt x="1734400" y="1928903"/>
                </a:lnTo>
                <a:lnTo>
                  <a:pt x="1734809" y="1916203"/>
                </a:lnTo>
                <a:close/>
              </a:path>
              <a:path w="4314190" h="4824730">
                <a:moveTo>
                  <a:pt x="1756607" y="1916203"/>
                </a:moveTo>
                <a:lnTo>
                  <a:pt x="1737081" y="1916203"/>
                </a:lnTo>
                <a:lnTo>
                  <a:pt x="1738459" y="1928903"/>
                </a:lnTo>
                <a:lnTo>
                  <a:pt x="1757493" y="1928903"/>
                </a:lnTo>
                <a:lnTo>
                  <a:pt x="1756607" y="1916203"/>
                </a:lnTo>
                <a:close/>
              </a:path>
              <a:path w="4314190" h="4824730">
                <a:moveTo>
                  <a:pt x="1748643" y="1903503"/>
                </a:moveTo>
                <a:lnTo>
                  <a:pt x="1666360" y="1903503"/>
                </a:lnTo>
                <a:lnTo>
                  <a:pt x="1669445" y="1916203"/>
                </a:lnTo>
                <a:lnTo>
                  <a:pt x="1754048" y="1916203"/>
                </a:lnTo>
                <a:lnTo>
                  <a:pt x="1748643" y="1903503"/>
                </a:lnTo>
                <a:close/>
              </a:path>
              <a:path w="4314190" h="4824730">
                <a:moveTo>
                  <a:pt x="1738320" y="1890803"/>
                </a:moveTo>
                <a:lnTo>
                  <a:pt x="1665808" y="1890803"/>
                </a:lnTo>
                <a:lnTo>
                  <a:pt x="1672456" y="1903503"/>
                </a:lnTo>
                <a:lnTo>
                  <a:pt x="1739220" y="1903503"/>
                </a:lnTo>
                <a:lnTo>
                  <a:pt x="1738320" y="1890803"/>
                </a:lnTo>
                <a:close/>
              </a:path>
              <a:path w="4314190" h="4824730">
                <a:moveTo>
                  <a:pt x="1727848" y="1878103"/>
                </a:moveTo>
                <a:lnTo>
                  <a:pt x="1644032" y="1878103"/>
                </a:lnTo>
                <a:lnTo>
                  <a:pt x="1645025" y="1890803"/>
                </a:lnTo>
                <a:lnTo>
                  <a:pt x="1734101" y="1890803"/>
                </a:lnTo>
                <a:lnTo>
                  <a:pt x="1727848" y="1878103"/>
                </a:lnTo>
                <a:close/>
              </a:path>
              <a:path w="4314190" h="4824730">
                <a:moveTo>
                  <a:pt x="1661328" y="1865403"/>
                </a:moveTo>
                <a:lnTo>
                  <a:pt x="1636550" y="1865403"/>
                </a:lnTo>
                <a:lnTo>
                  <a:pt x="1646055" y="1878103"/>
                </a:lnTo>
                <a:lnTo>
                  <a:pt x="1665334" y="1878103"/>
                </a:lnTo>
                <a:lnTo>
                  <a:pt x="1661328" y="1865403"/>
                </a:lnTo>
                <a:close/>
              </a:path>
              <a:path w="4314190" h="4824730">
                <a:moveTo>
                  <a:pt x="1677377" y="1827303"/>
                </a:moveTo>
                <a:lnTo>
                  <a:pt x="1647940" y="1827303"/>
                </a:lnTo>
                <a:lnTo>
                  <a:pt x="1645920" y="1833026"/>
                </a:lnTo>
                <a:lnTo>
                  <a:pt x="1646905" y="1840003"/>
                </a:lnTo>
                <a:lnTo>
                  <a:pt x="1622146" y="1840003"/>
                </a:lnTo>
                <a:lnTo>
                  <a:pt x="1620024" y="1852703"/>
                </a:lnTo>
                <a:lnTo>
                  <a:pt x="1638150" y="1852703"/>
                </a:lnTo>
                <a:lnTo>
                  <a:pt x="1644133" y="1865403"/>
                </a:lnTo>
                <a:lnTo>
                  <a:pt x="1661328" y="1865403"/>
                </a:lnTo>
                <a:lnTo>
                  <a:pt x="1668694" y="1878103"/>
                </a:lnTo>
                <a:lnTo>
                  <a:pt x="1705970" y="1878103"/>
                </a:lnTo>
                <a:lnTo>
                  <a:pt x="1700308" y="1865403"/>
                </a:lnTo>
                <a:lnTo>
                  <a:pt x="1693405" y="1852703"/>
                </a:lnTo>
                <a:lnTo>
                  <a:pt x="1684618" y="1840003"/>
                </a:lnTo>
                <a:lnTo>
                  <a:pt x="1677377" y="1827303"/>
                </a:lnTo>
                <a:close/>
              </a:path>
              <a:path w="4314190" h="4824730">
                <a:moveTo>
                  <a:pt x="1638150" y="1852703"/>
                </a:moveTo>
                <a:lnTo>
                  <a:pt x="1627953" y="1852703"/>
                </a:lnTo>
                <a:lnTo>
                  <a:pt x="1630822" y="1865403"/>
                </a:lnTo>
                <a:lnTo>
                  <a:pt x="1639833" y="1865403"/>
                </a:lnTo>
                <a:lnTo>
                  <a:pt x="1638150" y="1852703"/>
                </a:lnTo>
                <a:close/>
              </a:path>
              <a:path w="4314190" h="4824730">
                <a:moveTo>
                  <a:pt x="1603721" y="1827303"/>
                </a:moveTo>
                <a:lnTo>
                  <a:pt x="1592052" y="1827303"/>
                </a:lnTo>
                <a:lnTo>
                  <a:pt x="1598858" y="1840003"/>
                </a:lnTo>
                <a:lnTo>
                  <a:pt x="1603721" y="1827303"/>
                </a:lnTo>
                <a:close/>
              </a:path>
              <a:path w="4314190" h="4824730">
                <a:moveTo>
                  <a:pt x="1606769" y="1827303"/>
                </a:moveTo>
                <a:lnTo>
                  <a:pt x="1605372" y="1827303"/>
                </a:lnTo>
                <a:lnTo>
                  <a:pt x="1606547" y="1840003"/>
                </a:lnTo>
                <a:lnTo>
                  <a:pt x="1606914" y="1840003"/>
                </a:lnTo>
                <a:lnTo>
                  <a:pt x="1606769" y="1827303"/>
                </a:lnTo>
                <a:close/>
              </a:path>
              <a:path w="4314190" h="4824730">
                <a:moveTo>
                  <a:pt x="1636291" y="1827303"/>
                </a:moveTo>
                <a:lnTo>
                  <a:pt x="1611719" y="1827303"/>
                </a:lnTo>
                <a:lnTo>
                  <a:pt x="1615994" y="1840003"/>
                </a:lnTo>
                <a:lnTo>
                  <a:pt x="1639457" y="1840003"/>
                </a:lnTo>
                <a:lnTo>
                  <a:pt x="1636291" y="1827303"/>
                </a:lnTo>
                <a:close/>
              </a:path>
              <a:path w="4314190" h="4824730">
                <a:moveTo>
                  <a:pt x="1644503" y="1837037"/>
                </a:moveTo>
                <a:lnTo>
                  <a:pt x="1643456" y="1840003"/>
                </a:lnTo>
                <a:lnTo>
                  <a:pt x="1645844" y="1840003"/>
                </a:lnTo>
                <a:lnTo>
                  <a:pt x="1644503" y="1837037"/>
                </a:lnTo>
                <a:close/>
              </a:path>
              <a:path w="4314190" h="4824730">
                <a:moveTo>
                  <a:pt x="1645112" y="1827303"/>
                </a:moveTo>
                <a:lnTo>
                  <a:pt x="1640102" y="1827303"/>
                </a:lnTo>
                <a:lnTo>
                  <a:pt x="1644503" y="1837037"/>
                </a:lnTo>
                <a:lnTo>
                  <a:pt x="1645920" y="1833026"/>
                </a:lnTo>
                <a:lnTo>
                  <a:pt x="1645112" y="1827303"/>
                </a:lnTo>
                <a:close/>
              </a:path>
              <a:path w="4314190" h="4824730">
                <a:moveTo>
                  <a:pt x="1599470" y="1814603"/>
                </a:moveTo>
                <a:lnTo>
                  <a:pt x="1592215" y="1814603"/>
                </a:lnTo>
                <a:lnTo>
                  <a:pt x="1586850" y="1827303"/>
                </a:lnTo>
                <a:lnTo>
                  <a:pt x="1607088" y="1827303"/>
                </a:lnTo>
                <a:lnTo>
                  <a:pt x="1599470" y="1814603"/>
                </a:lnTo>
                <a:close/>
              </a:path>
              <a:path w="4314190" h="4824730">
                <a:moveTo>
                  <a:pt x="1657625" y="1814603"/>
                </a:moveTo>
                <a:lnTo>
                  <a:pt x="1605547" y="1814603"/>
                </a:lnTo>
                <a:lnTo>
                  <a:pt x="1607088" y="1827303"/>
                </a:lnTo>
                <a:lnTo>
                  <a:pt x="1655693" y="1827303"/>
                </a:lnTo>
                <a:lnTo>
                  <a:pt x="1657625" y="1814603"/>
                </a:lnTo>
                <a:close/>
              </a:path>
              <a:path w="4314190" h="4824730">
                <a:moveTo>
                  <a:pt x="1654958" y="1801903"/>
                </a:moveTo>
                <a:lnTo>
                  <a:pt x="1574774" y="1801903"/>
                </a:lnTo>
                <a:lnTo>
                  <a:pt x="1575253" y="1814603"/>
                </a:lnTo>
                <a:lnTo>
                  <a:pt x="1657662" y="1814603"/>
                </a:lnTo>
                <a:lnTo>
                  <a:pt x="1654958" y="1801903"/>
                </a:lnTo>
                <a:close/>
              </a:path>
              <a:path w="4314190" h="4824730">
                <a:moveTo>
                  <a:pt x="1576928" y="1789203"/>
                </a:moveTo>
                <a:lnTo>
                  <a:pt x="1574593" y="1789203"/>
                </a:lnTo>
                <a:lnTo>
                  <a:pt x="1575845" y="1801903"/>
                </a:lnTo>
                <a:lnTo>
                  <a:pt x="1581900" y="1801903"/>
                </a:lnTo>
                <a:lnTo>
                  <a:pt x="1579366" y="1793997"/>
                </a:lnTo>
                <a:lnTo>
                  <a:pt x="1576928" y="1789203"/>
                </a:lnTo>
                <a:close/>
              </a:path>
              <a:path w="4314190" h="4824730">
                <a:moveTo>
                  <a:pt x="1639573" y="1789203"/>
                </a:moveTo>
                <a:lnTo>
                  <a:pt x="1577829" y="1789203"/>
                </a:lnTo>
                <a:lnTo>
                  <a:pt x="1579366" y="1793997"/>
                </a:lnTo>
                <a:lnTo>
                  <a:pt x="1583387" y="1801903"/>
                </a:lnTo>
                <a:lnTo>
                  <a:pt x="1641581" y="1801903"/>
                </a:lnTo>
                <a:lnTo>
                  <a:pt x="1639573" y="1789203"/>
                </a:lnTo>
                <a:close/>
              </a:path>
              <a:path w="4314190" h="4824730">
                <a:moveTo>
                  <a:pt x="1556933" y="1776503"/>
                </a:moveTo>
                <a:lnTo>
                  <a:pt x="1552093" y="1776503"/>
                </a:lnTo>
                <a:lnTo>
                  <a:pt x="1554858" y="1789203"/>
                </a:lnTo>
                <a:lnTo>
                  <a:pt x="1556933" y="1776503"/>
                </a:lnTo>
                <a:close/>
              </a:path>
              <a:path w="4314190" h="4824730">
                <a:moveTo>
                  <a:pt x="1636037" y="1776503"/>
                </a:moveTo>
                <a:lnTo>
                  <a:pt x="1571898" y="1776503"/>
                </a:lnTo>
                <a:lnTo>
                  <a:pt x="1576928" y="1789203"/>
                </a:lnTo>
                <a:lnTo>
                  <a:pt x="1638316" y="1789203"/>
                </a:lnTo>
                <a:lnTo>
                  <a:pt x="1636037" y="1776503"/>
                </a:lnTo>
                <a:close/>
              </a:path>
              <a:path w="4314190" h="4824730">
                <a:moveTo>
                  <a:pt x="1610181" y="1751103"/>
                </a:moveTo>
                <a:lnTo>
                  <a:pt x="1538098" y="1751103"/>
                </a:lnTo>
                <a:lnTo>
                  <a:pt x="1544988" y="1763803"/>
                </a:lnTo>
                <a:lnTo>
                  <a:pt x="1555201" y="1763803"/>
                </a:lnTo>
                <a:lnTo>
                  <a:pt x="1551259" y="1776503"/>
                </a:lnTo>
                <a:lnTo>
                  <a:pt x="1621310" y="1776503"/>
                </a:lnTo>
                <a:lnTo>
                  <a:pt x="1614617" y="1763803"/>
                </a:lnTo>
                <a:lnTo>
                  <a:pt x="1610181" y="1751103"/>
                </a:lnTo>
                <a:close/>
              </a:path>
              <a:path w="4314190" h="4824730">
                <a:moveTo>
                  <a:pt x="1585872" y="1725703"/>
                </a:moveTo>
                <a:lnTo>
                  <a:pt x="1526490" y="1725703"/>
                </a:lnTo>
                <a:lnTo>
                  <a:pt x="1534855" y="1738403"/>
                </a:lnTo>
                <a:lnTo>
                  <a:pt x="1534501" y="1751103"/>
                </a:lnTo>
                <a:lnTo>
                  <a:pt x="1592744" y="1751103"/>
                </a:lnTo>
                <a:lnTo>
                  <a:pt x="1589747" y="1738403"/>
                </a:lnTo>
                <a:lnTo>
                  <a:pt x="1585872" y="1725703"/>
                </a:lnTo>
                <a:close/>
              </a:path>
              <a:path w="4314190" h="4824730">
                <a:moveTo>
                  <a:pt x="1521083" y="1725703"/>
                </a:moveTo>
                <a:lnTo>
                  <a:pt x="1518225" y="1725703"/>
                </a:lnTo>
                <a:lnTo>
                  <a:pt x="1521816" y="1738403"/>
                </a:lnTo>
                <a:lnTo>
                  <a:pt x="1521083" y="1725703"/>
                </a:lnTo>
                <a:close/>
              </a:path>
              <a:path w="4314190" h="4824730">
                <a:moveTo>
                  <a:pt x="1501794" y="1713003"/>
                </a:moveTo>
                <a:lnTo>
                  <a:pt x="1500699" y="1713003"/>
                </a:lnTo>
                <a:lnTo>
                  <a:pt x="1499681" y="1725703"/>
                </a:lnTo>
                <a:lnTo>
                  <a:pt x="1502687" y="1725703"/>
                </a:lnTo>
                <a:lnTo>
                  <a:pt x="1501794" y="1713003"/>
                </a:lnTo>
                <a:close/>
              </a:path>
              <a:path w="4314190" h="4824730">
                <a:moveTo>
                  <a:pt x="1578048" y="1713003"/>
                </a:moveTo>
                <a:lnTo>
                  <a:pt x="1505738" y="1713003"/>
                </a:lnTo>
                <a:lnTo>
                  <a:pt x="1504538" y="1725703"/>
                </a:lnTo>
                <a:lnTo>
                  <a:pt x="1576079" y="1725703"/>
                </a:lnTo>
                <a:lnTo>
                  <a:pt x="1578048" y="1713003"/>
                </a:lnTo>
                <a:close/>
              </a:path>
              <a:path w="4314190" h="4824730">
                <a:moveTo>
                  <a:pt x="1494158" y="1700303"/>
                </a:moveTo>
                <a:lnTo>
                  <a:pt x="1491628" y="1700303"/>
                </a:lnTo>
                <a:lnTo>
                  <a:pt x="1487072" y="1713003"/>
                </a:lnTo>
                <a:lnTo>
                  <a:pt x="1496322" y="1713003"/>
                </a:lnTo>
                <a:lnTo>
                  <a:pt x="1496516" y="1706104"/>
                </a:lnTo>
                <a:lnTo>
                  <a:pt x="1494158" y="1700303"/>
                </a:lnTo>
                <a:close/>
              </a:path>
              <a:path w="4314190" h="4824730">
                <a:moveTo>
                  <a:pt x="1504802" y="1700303"/>
                </a:moveTo>
                <a:lnTo>
                  <a:pt x="1496679" y="1700303"/>
                </a:lnTo>
                <a:lnTo>
                  <a:pt x="1496516" y="1706104"/>
                </a:lnTo>
                <a:lnTo>
                  <a:pt x="1499321" y="1713003"/>
                </a:lnTo>
                <a:lnTo>
                  <a:pt x="1506685" y="1713003"/>
                </a:lnTo>
                <a:lnTo>
                  <a:pt x="1504802" y="1700303"/>
                </a:lnTo>
                <a:close/>
              </a:path>
              <a:path w="4314190" h="4824730">
                <a:moveTo>
                  <a:pt x="1563663" y="1700303"/>
                </a:moveTo>
                <a:lnTo>
                  <a:pt x="1505848" y="1700303"/>
                </a:lnTo>
                <a:lnTo>
                  <a:pt x="1508475" y="1713003"/>
                </a:lnTo>
                <a:lnTo>
                  <a:pt x="1572147" y="1713003"/>
                </a:lnTo>
                <a:lnTo>
                  <a:pt x="1563663" y="1700303"/>
                </a:lnTo>
                <a:close/>
              </a:path>
              <a:path w="4314190" h="4824730">
                <a:moveTo>
                  <a:pt x="1470788" y="1674903"/>
                </a:moveTo>
                <a:lnTo>
                  <a:pt x="1463101" y="1674903"/>
                </a:lnTo>
                <a:lnTo>
                  <a:pt x="1462168" y="1687603"/>
                </a:lnTo>
                <a:lnTo>
                  <a:pt x="1467284" y="1700303"/>
                </a:lnTo>
                <a:lnTo>
                  <a:pt x="1474969" y="1700303"/>
                </a:lnTo>
                <a:lnTo>
                  <a:pt x="1471655" y="1687603"/>
                </a:lnTo>
                <a:lnTo>
                  <a:pt x="1477790" y="1687603"/>
                </a:lnTo>
                <a:lnTo>
                  <a:pt x="1470788" y="1674903"/>
                </a:lnTo>
                <a:close/>
              </a:path>
              <a:path w="4314190" h="4824730">
                <a:moveTo>
                  <a:pt x="1487897" y="1687603"/>
                </a:moveTo>
                <a:lnTo>
                  <a:pt x="1475766" y="1687603"/>
                </a:lnTo>
                <a:lnTo>
                  <a:pt x="1477280" y="1700303"/>
                </a:lnTo>
                <a:lnTo>
                  <a:pt x="1497185" y="1700303"/>
                </a:lnTo>
                <a:lnTo>
                  <a:pt x="1487897" y="1687603"/>
                </a:lnTo>
                <a:close/>
              </a:path>
              <a:path w="4314190" h="4824730">
                <a:moveTo>
                  <a:pt x="1553897" y="1687603"/>
                </a:moveTo>
                <a:lnTo>
                  <a:pt x="1496716" y="1687603"/>
                </a:lnTo>
                <a:lnTo>
                  <a:pt x="1501418" y="1700303"/>
                </a:lnTo>
                <a:lnTo>
                  <a:pt x="1557883" y="1700303"/>
                </a:lnTo>
                <a:lnTo>
                  <a:pt x="1553897" y="1687603"/>
                </a:lnTo>
                <a:close/>
              </a:path>
              <a:path w="4314190" h="4824730">
                <a:moveTo>
                  <a:pt x="1521902" y="1674903"/>
                </a:moveTo>
                <a:lnTo>
                  <a:pt x="1485741" y="1674903"/>
                </a:lnTo>
                <a:lnTo>
                  <a:pt x="1491377" y="1687603"/>
                </a:lnTo>
                <a:lnTo>
                  <a:pt x="1522357" y="1687603"/>
                </a:lnTo>
                <a:lnTo>
                  <a:pt x="1521902" y="1674903"/>
                </a:lnTo>
                <a:close/>
              </a:path>
              <a:path w="4314190" h="4824730">
                <a:moveTo>
                  <a:pt x="1514959" y="1636803"/>
                </a:moveTo>
                <a:lnTo>
                  <a:pt x="1485750" y="1636803"/>
                </a:lnTo>
                <a:lnTo>
                  <a:pt x="1479507" y="1649503"/>
                </a:lnTo>
                <a:lnTo>
                  <a:pt x="1459320" y="1649503"/>
                </a:lnTo>
                <a:lnTo>
                  <a:pt x="1456347" y="1662203"/>
                </a:lnTo>
                <a:lnTo>
                  <a:pt x="1454870" y="1674903"/>
                </a:lnTo>
                <a:lnTo>
                  <a:pt x="1466551" y="1674903"/>
                </a:lnTo>
                <a:lnTo>
                  <a:pt x="1464740" y="1662203"/>
                </a:lnTo>
                <a:lnTo>
                  <a:pt x="1522459" y="1662203"/>
                </a:lnTo>
                <a:lnTo>
                  <a:pt x="1518413" y="1649503"/>
                </a:lnTo>
                <a:lnTo>
                  <a:pt x="1514959" y="1636803"/>
                </a:lnTo>
                <a:close/>
              </a:path>
              <a:path w="4314190" h="4824730">
                <a:moveTo>
                  <a:pt x="1472121" y="1662203"/>
                </a:moveTo>
                <a:lnTo>
                  <a:pt x="1467031" y="1662203"/>
                </a:lnTo>
                <a:lnTo>
                  <a:pt x="1470453" y="1674903"/>
                </a:lnTo>
                <a:lnTo>
                  <a:pt x="1472934" y="1674903"/>
                </a:lnTo>
                <a:lnTo>
                  <a:pt x="1472121" y="1662203"/>
                </a:lnTo>
                <a:close/>
              </a:path>
              <a:path w="4314190" h="4824730">
                <a:moveTo>
                  <a:pt x="1529999" y="1662203"/>
                </a:moveTo>
                <a:lnTo>
                  <a:pt x="1472121" y="1662203"/>
                </a:lnTo>
                <a:lnTo>
                  <a:pt x="1472934" y="1674903"/>
                </a:lnTo>
                <a:lnTo>
                  <a:pt x="1534865" y="1674903"/>
                </a:lnTo>
                <a:lnTo>
                  <a:pt x="1529999" y="1662203"/>
                </a:lnTo>
                <a:close/>
              </a:path>
              <a:path w="4314190" h="4824730">
                <a:moveTo>
                  <a:pt x="1476173" y="1636803"/>
                </a:moveTo>
                <a:lnTo>
                  <a:pt x="1429768" y="1636803"/>
                </a:lnTo>
                <a:lnTo>
                  <a:pt x="1437498" y="1649503"/>
                </a:lnTo>
                <a:lnTo>
                  <a:pt x="1467851" y="1649503"/>
                </a:lnTo>
                <a:lnTo>
                  <a:pt x="1476173" y="1636803"/>
                </a:lnTo>
                <a:close/>
              </a:path>
              <a:path w="4314190" h="4824730">
                <a:moveTo>
                  <a:pt x="1490316" y="1624103"/>
                </a:moveTo>
                <a:lnTo>
                  <a:pt x="1433758" y="1624103"/>
                </a:lnTo>
                <a:lnTo>
                  <a:pt x="1436528" y="1636803"/>
                </a:lnTo>
                <a:lnTo>
                  <a:pt x="1476173" y="1636803"/>
                </a:lnTo>
                <a:lnTo>
                  <a:pt x="1467851" y="1649503"/>
                </a:lnTo>
                <a:lnTo>
                  <a:pt x="1479507" y="1649503"/>
                </a:lnTo>
                <a:lnTo>
                  <a:pt x="1485750" y="1636803"/>
                </a:lnTo>
                <a:lnTo>
                  <a:pt x="1490316" y="1624103"/>
                </a:lnTo>
                <a:close/>
              </a:path>
              <a:path w="4314190" h="4824730">
                <a:moveTo>
                  <a:pt x="1414757" y="1611403"/>
                </a:moveTo>
                <a:lnTo>
                  <a:pt x="1405955" y="1611403"/>
                </a:lnTo>
                <a:lnTo>
                  <a:pt x="1415740" y="1624103"/>
                </a:lnTo>
                <a:lnTo>
                  <a:pt x="1419110" y="1624103"/>
                </a:lnTo>
                <a:lnTo>
                  <a:pt x="1414757" y="1611403"/>
                </a:lnTo>
                <a:close/>
              </a:path>
              <a:path w="4314190" h="4824730">
                <a:moveTo>
                  <a:pt x="1487188" y="1611403"/>
                </a:moveTo>
                <a:lnTo>
                  <a:pt x="1424073" y="1611403"/>
                </a:lnTo>
                <a:lnTo>
                  <a:pt x="1429331" y="1624103"/>
                </a:lnTo>
                <a:lnTo>
                  <a:pt x="1491847" y="1624103"/>
                </a:lnTo>
                <a:lnTo>
                  <a:pt x="1487188" y="1611403"/>
                </a:lnTo>
                <a:close/>
              </a:path>
              <a:path w="4314190" h="4824730">
                <a:moveTo>
                  <a:pt x="1454586" y="1573303"/>
                </a:moveTo>
                <a:lnTo>
                  <a:pt x="1387281" y="1573303"/>
                </a:lnTo>
                <a:lnTo>
                  <a:pt x="1391693" y="1586003"/>
                </a:lnTo>
                <a:lnTo>
                  <a:pt x="1394990" y="1598703"/>
                </a:lnTo>
                <a:lnTo>
                  <a:pt x="1397885" y="1611403"/>
                </a:lnTo>
                <a:lnTo>
                  <a:pt x="1402604" y="1611403"/>
                </a:lnTo>
                <a:lnTo>
                  <a:pt x="1401915" y="1598703"/>
                </a:lnTo>
                <a:lnTo>
                  <a:pt x="1468378" y="1598703"/>
                </a:lnTo>
                <a:lnTo>
                  <a:pt x="1465486" y="1586003"/>
                </a:lnTo>
                <a:lnTo>
                  <a:pt x="1460438" y="1586003"/>
                </a:lnTo>
                <a:lnTo>
                  <a:pt x="1454586" y="1573303"/>
                </a:lnTo>
                <a:close/>
              </a:path>
              <a:path w="4314190" h="4824730">
                <a:moveTo>
                  <a:pt x="1463887" y="1598703"/>
                </a:moveTo>
                <a:lnTo>
                  <a:pt x="1403337" y="1598703"/>
                </a:lnTo>
                <a:lnTo>
                  <a:pt x="1406320" y="1611403"/>
                </a:lnTo>
                <a:lnTo>
                  <a:pt x="1470428" y="1611403"/>
                </a:lnTo>
                <a:lnTo>
                  <a:pt x="1463887" y="1598703"/>
                </a:lnTo>
                <a:close/>
              </a:path>
              <a:path w="4314190" h="4824730">
                <a:moveTo>
                  <a:pt x="1426570" y="1560603"/>
                </a:moveTo>
                <a:lnTo>
                  <a:pt x="1380131" y="1560603"/>
                </a:lnTo>
                <a:lnTo>
                  <a:pt x="1382553" y="1573303"/>
                </a:lnTo>
                <a:lnTo>
                  <a:pt x="1432555" y="1573303"/>
                </a:lnTo>
                <a:lnTo>
                  <a:pt x="1426570" y="1560603"/>
                </a:lnTo>
                <a:close/>
              </a:path>
              <a:path w="4314190" h="4824730">
                <a:moveTo>
                  <a:pt x="1410552" y="1547903"/>
                </a:moveTo>
                <a:lnTo>
                  <a:pt x="1368185" y="1547903"/>
                </a:lnTo>
                <a:lnTo>
                  <a:pt x="1374950" y="1560603"/>
                </a:lnTo>
                <a:lnTo>
                  <a:pt x="1410607" y="1560603"/>
                </a:lnTo>
                <a:lnTo>
                  <a:pt x="1410552" y="1547903"/>
                </a:lnTo>
                <a:close/>
              </a:path>
              <a:path w="4314190" h="4824730">
                <a:moveTo>
                  <a:pt x="1424215" y="1547903"/>
                </a:moveTo>
                <a:lnTo>
                  <a:pt x="1410552" y="1547903"/>
                </a:lnTo>
                <a:lnTo>
                  <a:pt x="1410607" y="1560603"/>
                </a:lnTo>
                <a:lnTo>
                  <a:pt x="1422819" y="1560603"/>
                </a:lnTo>
                <a:lnTo>
                  <a:pt x="1424215" y="1547903"/>
                </a:lnTo>
                <a:close/>
              </a:path>
              <a:path w="4314190" h="4824730">
                <a:moveTo>
                  <a:pt x="1343540" y="1535203"/>
                </a:moveTo>
                <a:lnTo>
                  <a:pt x="1338609" y="1535203"/>
                </a:lnTo>
                <a:lnTo>
                  <a:pt x="1343074" y="1547903"/>
                </a:lnTo>
                <a:lnTo>
                  <a:pt x="1344380" y="1536822"/>
                </a:lnTo>
                <a:lnTo>
                  <a:pt x="1343540" y="1535203"/>
                </a:lnTo>
                <a:close/>
              </a:path>
              <a:path w="4314190" h="4824730">
                <a:moveTo>
                  <a:pt x="1422742" y="1535203"/>
                </a:moveTo>
                <a:lnTo>
                  <a:pt x="1344571" y="1535203"/>
                </a:lnTo>
                <a:lnTo>
                  <a:pt x="1344380" y="1536822"/>
                </a:lnTo>
                <a:lnTo>
                  <a:pt x="1350130" y="1547903"/>
                </a:lnTo>
                <a:lnTo>
                  <a:pt x="1424457" y="1547903"/>
                </a:lnTo>
                <a:lnTo>
                  <a:pt x="1422742" y="1535203"/>
                </a:lnTo>
                <a:close/>
              </a:path>
              <a:path w="4314190" h="4824730">
                <a:moveTo>
                  <a:pt x="1335525" y="1522503"/>
                </a:moveTo>
                <a:lnTo>
                  <a:pt x="1328144" y="1522503"/>
                </a:lnTo>
                <a:lnTo>
                  <a:pt x="1334146" y="1535203"/>
                </a:lnTo>
                <a:lnTo>
                  <a:pt x="1336220" y="1535203"/>
                </a:lnTo>
                <a:lnTo>
                  <a:pt x="1335525" y="1522503"/>
                </a:lnTo>
                <a:close/>
              </a:path>
              <a:path w="4314190" h="4824730">
                <a:moveTo>
                  <a:pt x="1405513" y="1522503"/>
                </a:moveTo>
                <a:lnTo>
                  <a:pt x="1337406" y="1522503"/>
                </a:lnTo>
                <a:lnTo>
                  <a:pt x="1341123" y="1535203"/>
                </a:lnTo>
                <a:lnTo>
                  <a:pt x="1410237" y="1535203"/>
                </a:lnTo>
                <a:lnTo>
                  <a:pt x="1405513" y="1522503"/>
                </a:lnTo>
                <a:close/>
              </a:path>
              <a:path w="4314190" h="4824730">
                <a:moveTo>
                  <a:pt x="1329059" y="1509803"/>
                </a:moveTo>
                <a:lnTo>
                  <a:pt x="1316426" y="1509803"/>
                </a:lnTo>
                <a:lnTo>
                  <a:pt x="1324512" y="1522503"/>
                </a:lnTo>
                <a:lnTo>
                  <a:pt x="1329059" y="1509803"/>
                </a:lnTo>
                <a:close/>
              </a:path>
              <a:path w="4314190" h="4824730">
                <a:moveTo>
                  <a:pt x="1386715" y="1509803"/>
                </a:moveTo>
                <a:lnTo>
                  <a:pt x="1329059" y="1509803"/>
                </a:lnTo>
                <a:lnTo>
                  <a:pt x="1333179" y="1522503"/>
                </a:lnTo>
                <a:lnTo>
                  <a:pt x="1397294" y="1522503"/>
                </a:lnTo>
                <a:lnTo>
                  <a:pt x="1386715" y="1509803"/>
                </a:lnTo>
                <a:close/>
              </a:path>
              <a:path w="4314190" h="4824730">
                <a:moveTo>
                  <a:pt x="1312918" y="1497103"/>
                </a:moveTo>
                <a:lnTo>
                  <a:pt x="1298605" y="1497103"/>
                </a:lnTo>
                <a:lnTo>
                  <a:pt x="1307043" y="1509803"/>
                </a:lnTo>
                <a:lnTo>
                  <a:pt x="1313489" y="1509803"/>
                </a:lnTo>
                <a:lnTo>
                  <a:pt x="1312918" y="1497103"/>
                </a:lnTo>
                <a:close/>
              </a:path>
              <a:path w="4314190" h="4824730">
                <a:moveTo>
                  <a:pt x="1354967" y="1497103"/>
                </a:moveTo>
                <a:lnTo>
                  <a:pt x="1323804" y="1497103"/>
                </a:lnTo>
                <a:lnTo>
                  <a:pt x="1324402" y="1509803"/>
                </a:lnTo>
                <a:lnTo>
                  <a:pt x="1358714" y="1509803"/>
                </a:lnTo>
                <a:lnTo>
                  <a:pt x="1354967" y="1497103"/>
                </a:lnTo>
                <a:close/>
              </a:path>
              <a:path w="4314190" h="4824730">
                <a:moveTo>
                  <a:pt x="1352726" y="1471703"/>
                </a:moveTo>
                <a:lnTo>
                  <a:pt x="1298678" y="1471703"/>
                </a:lnTo>
                <a:lnTo>
                  <a:pt x="1304604" y="1484403"/>
                </a:lnTo>
                <a:lnTo>
                  <a:pt x="1361374" y="1484403"/>
                </a:lnTo>
                <a:lnTo>
                  <a:pt x="1367460" y="1497103"/>
                </a:lnTo>
                <a:lnTo>
                  <a:pt x="1370403" y="1497103"/>
                </a:lnTo>
                <a:lnTo>
                  <a:pt x="1366841" y="1509803"/>
                </a:lnTo>
                <a:lnTo>
                  <a:pt x="1385177" y="1509803"/>
                </a:lnTo>
                <a:lnTo>
                  <a:pt x="1378782" y="1497103"/>
                </a:lnTo>
                <a:lnTo>
                  <a:pt x="1367856" y="1484403"/>
                </a:lnTo>
                <a:lnTo>
                  <a:pt x="1352726" y="1471703"/>
                </a:lnTo>
                <a:close/>
              </a:path>
              <a:path w="4314190" h="4824730">
                <a:moveTo>
                  <a:pt x="1353226" y="1484403"/>
                </a:moveTo>
                <a:lnTo>
                  <a:pt x="1293531" y="1484403"/>
                </a:lnTo>
                <a:lnTo>
                  <a:pt x="1293354" y="1497103"/>
                </a:lnTo>
                <a:lnTo>
                  <a:pt x="1353350" y="1497103"/>
                </a:lnTo>
                <a:lnTo>
                  <a:pt x="1353226" y="1484403"/>
                </a:lnTo>
                <a:close/>
              </a:path>
              <a:path w="4314190" h="4824730">
                <a:moveTo>
                  <a:pt x="1279910" y="1471703"/>
                </a:moveTo>
                <a:lnTo>
                  <a:pt x="1275727" y="1471703"/>
                </a:lnTo>
                <a:lnTo>
                  <a:pt x="1278689" y="1484403"/>
                </a:lnTo>
                <a:lnTo>
                  <a:pt x="1281846" y="1484403"/>
                </a:lnTo>
                <a:lnTo>
                  <a:pt x="1279910" y="1471703"/>
                </a:lnTo>
                <a:close/>
              </a:path>
              <a:path w="4314190" h="4824730">
                <a:moveTo>
                  <a:pt x="1290476" y="1476976"/>
                </a:moveTo>
                <a:lnTo>
                  <a:pt x="1293568" y="1484403"/>
                </a:lnTo>
                <a:lnTo>
                  <a:pt x="1294476" y="1484403"/>
                </a:lnTo>
                <a:lnTo>
                  <a:pt x="1290476" y="1476976"/>
                </a:lnTo>
                <a:close/>
              </a:path>
              <a:path w="4314190" h="4824730">
                <a:moveTo>
                  <a:pt x="1288280" y="1471703"/>
                </a:moveTo>
                <a:lnTo>
                  <a:pt x="1287636" y="1471703"/>
                </a:lnTo>
                <a:lnTo>
                  <a:pt x="1290476" y="1476976"/>
                </a:lnTo>
                <a:lnTo>
                  <a:pt x="1288280" y="1471703"/>
                </a:lnTo>
                <a:close/>
              </a:path>
              <a:path w="4314190" h="4824730">
                <a:moveTo>
                  <a:pt x="1287977" y="1459003"/>
                </a:moveTo>
                <a:lnTo>
                  <a:pt x="1282833" y="1459003"/>
                </a:lnTo>
                <a:lnTo>
                  <a:pt x="1285592" y="1471703"/>
                </a:lnTo>
                <a:lnTo>
                  <a:pt x="1287271" y="1471703"/>
                </a:lnTo>
                <a:lnTo>
                  <a:pt x="1287977" y="1459003"/>
                </a:lnTo>
                <a:close/>
              </a:path>
              <a:path w="4314190" h="4824730">
                <a:moveTo>
                  <a:pt x="1352006" y="1459003"/>
                </a:moveTo>
                <a:lnTo>
                  <a:pt x="1291615" y="1459003"/>
                </a:lnTo>
                <a:lnTo>
                  <a:pt x="1296303" y="1471703"/>
                </a:lnTo>
                <a:lnTo>
                  <a:pt x="1354450" y="1471703"/>
                </a:lnTo>
                <a:lnTo>
                  <a:pt x="1352006" y="1459003"/>
                </a:lnTo>
                <a:close/>
              </a:path>
              <a:path w="4314190" h="4824730">
                <a:moveTo>
                  <a:pt x="1301491" y="1420903"/>
                </a:moveTo>
                <a:lnTo>
                  <a:pt x="1250562" y="1420903"/>
                </a:lnTo>
                <a:lnTo>
                  <a:pt x="1251178" y="1433603"/>
                </a:lnTo>
                <a:lnTo>
                  <a:pt x="1250995" y="1434829"/>
                </a:lnTo>
                <a:lnTo>
                  <a:pt x="1256899" y="1446303"/>
                </a:lnTo>
                <a:lnTo>
                  <a:pt x="1263262" y="1459003"/>
                </a:lnTo>
                <a:lnTo>
                  <a:pt x="1322020" y="1459003"/>
                </a:lnTo>
                <a:lnTo>
                  <a:pt x="1319068" y="1446303"/>
                </a:lnTo>
                <a:lnTo>
                  <a:pt x="1315710" y="1446303"/>
                </a:lnTo>
                <a:lnTo>
                  <a:pt x="1312484" y="1433603"/>
                </a:lnTo>
                <a:lnTo>
                  <a:pt x="1309927" y="1433603"/>
                </a:lnTo>
                <a:lnTo>
                  <a:pt x="1301491" y="1420903"/>
                </a:lnTo>
                <a:close/>
              </a:path>
              <a:path w="4314190" h="4824730">
                <a:moveTo>
                  <a:pt x="1325544" y="1433603"/>
                </a:moveTo>
                <a:lnTo>
                  <a:pt x="1323072" y="1446303"/>
                </a:lnTo>
                <a:lnTo>
                  <a:pt x="1324559" y="1459003"/>
                </a:lnTo>
                <a:lnTo>
                  <a:pt x="1327185" y="1459003"/>
                </a:lnTo>
                <a:lnTo>
                  <a:pt x="1325573" y="1446303"/>
                </a:lnTo>
                <a:lnTo>
                  <a:pt x="1329837" y="1446303"/>
                </a:lnTo>
                <a:lnTo>
                  <a:pt x="1325544" y="1433603"/>
                </a:lnTo>
                <a:close/>
              </a:path>
              <a:path w="4314190" h="4824730">
                <a:moveTo>
                  <a:pt x="1335019" y="1446303"/>
                </a:moveTo>
                <a:lnTo>
                  <a:pt x="1326948" y="1446303"/>
                </a:lnTo>
                <a:lnTo>
                  <a:pt x="1327185" y="1459003"/>
                </a:lnTo>
                <a:lnTo>
                  <a:pt x="1340153" y="1459003"/>
                </a:lnTo>
                <a:lnTo>
                  <a:pt x="1335019" y="1446303"/>
                </a:lnTo>
                <a:close/>
              </a:path>
              <a:path w="4314190" h="4824730">
                <a:moveTo>
                  <a:pt x="1250365" y="1433603"/>
                </a:moveTo>
                <a:lnTo>
                  <a:pt x="1242963" y="1433603"/>
                </a:lnTo>
                <a:lnTo>
                  <a:pt x="1245187" y="1446303"/>
                </a:lnTo>
                <a:lnTo>
                  <a:pt x="1249288" y="1446303"/>
                </a:lnTo>
                <a:lnTo>
                  <a:pt x="1250995" y="1434829"/>
                </a:lnTo>
                <a:lnTo>
                  <a:pt x="1250365" y="1433603"/>
                </a:lnTo>
                <a:close/>
              </a:path>
              <a:path w="4314190" h="4824730">
                <a:moveTo>
                  <a:pt x="1240641" y="1408203"/>
                </a:moveTo>
                <a:lnTo>
                  <a:pt x="1217128" y="1408203"/>
                </a:lnTo>
                <a:lnTo>
                  <a:pt x="1222679" y="1420903"/>
                </a:lnTo>
                <a:lnTo>
                  <a:pt x="1233569" y="1420903"/>
                </a:lnTo>
                <a:lnTo>
                  <a:pt x="1237918" y="1433603"/>
                </a:lnTo>
                <a:lnTo>
                  <a:pt x="1240876" y="1433603"/>
                </a:lnTo>
                <a:lnTo>
                  <a:pt x="1241949" y="1420903"/>
                </a:lnTo>
                <a:lnTo>
                  <a:pt x="1240641" y="1408203"/>
                </a:lnTo>
                <a:close/>
              </a:path>
              <a:path w="4314190" h="4824730">
                <a:moveTo>
                  <a:pt x="1250364" y="1420903"/>
                </a:moveTo>
                <a:lnTo>
                  <a:pt x="1242555" y="1420903"/>
                </a:lnTo>
                <a:lnTo>
                  <a:pt x="1247509" y="1433603"/>
                </a:lnTo>
                <a:lnTo>
                  <a:pt x="1250364" y="1420903"/>
                </a:lnTo>
                <a:close/>
              </a:path>
              <a:path w="4314190" h="4824730">
                <a:moveTo>
                  <a:pt x="1259005" y="1408203"/>
                </a:moveTo>
                <a:lnTo>
                  <a:pt x="1240641" y="1408203"/>
                </a:lnTo>
                <a:lnTo>
                  <a:pt x="1247148" y="1420903"/>
                </a:lnTo>
                <a:lnTo>
                  <a:pt x="1258210" y="1420903"/>
                </a:lnTo>
                <a:lnTo>
                  <a:pt x="1259005" y="1408203"/>
                </a:lnTo>
                <a:close/>
              </a:path>
              <a:path w="4314190" h="4824730">
                <a:moveTo>
                  <a:pt x="1291565" y="1395503"/>
                </a:moveTo>
                <a:lnTo>
                  <a:pt x="1226694" y="1395503"/>
                </a:lnTo>
                <a:lnTo>
                  <a:pt x="1228382" y="1408203"/>
                </a:lnTo>
                <a:lnTo>
                  <a:pt x="1259005" y="1408203"/>
                </a:lnTo>
                <a:lnTo>
                  <a:pt x="1258210" y="1420903"/>
                </a:lnTo>
                <a:lnTo>
                  <a:pt x="1312228" y="1420903"/>
                </a:lnTo>
                <a:lnTo>
                  <a:pt x="1303299" y="1408203"/>
                </a:lnTo>
                <a:lnTo>
                  <a:pt x="1291565" y="1395503"/>
                </a:lnTo>
                <a:close/>
              </a:path>
              <a:path w="4314190" h="4824730">
                <a:moveTo>
                  <a:pt x="1214411" y="1395503"/>
                </a:moveTo>
                <a:lnTo>
                  <a:pt x="1208287" y="1395503"/>
                </a:lnTo>
                <a:lnTo>
                  <a:pt x="1212166" y="1408203"/>
                </a:lnTo>
                <a:lnTo>
                  <a:pt x="1214685" y="1408203"/>
                </a:lnTo>
                <a:lnTo>
                  <a:pt x="1214411" y="1395503"/>
                </a:lnTo>
                <a:close/>
              </a:path>
              <a:path w="4314190" h="4824730">
                <a:moveTo>
                  <a:pt x="1267636" y="1382803"/>
                </a:moveTo>
                <a:lnTo>
                  <a:pt x="1221122" y="1382803"/>
                </a:lnTo>
                <a:lnTo>
                  <a:pt x="1223797" y="1395503"/>
                </a:lnTo>
                <a:lnTo>
                  <a:pt x="1269902" y="1395503"/>
                </a:lnTo>
                <a:lnTo>
                  <a:pt x="1267636" y="1382803"/>
                </a:lnTo>
                <a:close/>
              </a:path>
              <a:path w="4314190" h="4824730">
                <a:moveTo>
                  <a:pt x="1274865" y="1382803"/>
                </a:moveTo>
                <a:lnTo>
                  <a:pt x="1271227" y="1382803"/>
                </a:lnTo>
                <a:lnTo>
                  <a:pt x="1273728" y="1395503"/>
                </a:lnTo>
                <a:lnTo>
                  <a:pt x="1280822" y="1395503"/>
                </a:lnTo>
                <a:lnTo>
                  <a:pt x="1274865" y="1382803"/>
                </a:lnTo>
                <a:close/>
              </a:path>
              <a:path w="4314190" h="4824730">
                <a:moveTo>
                  <a:pt x="1255173" y="1370103"/>
                </a:moveTo>
                <a:lnTo>
                  <a:pt x="1210121" y="1370103"/>
                </a:lnTo>
                <a:lnTo>
                  <a:pt x="1214084" y="1382803"/>
                </a:lnTo>
                <a:lnTo>
                  <a:pt x="1261927" y="1382803"/>
                </a:lnTo>
                <a:lnTo>
                  <a:pt x="1255173" y="1370103"/>
                </a:lnTo>
                <a:close/>
              </a:path>
              <a:path w="4314190" h="4824730">
                <a:moveTo>
                  <a:pt x="1268279" y="1370103"/>
                </a:moveTo>
                <a:lnTo>
                  <a:pt x="1262188" y="1370103"/>
                </a:lnTo>
                <a:lnTo>
                  <a:pt x="1266700" y="1382803"/>
                </a:lnTo>
                <a:lnTo>
                  <a:pt x="1269438" y="1382803"/>
                </a:lnTo>
                <a:lnTo>
                  <a:pt x="1268279" y="1370103"/>
                </a:lnTo>
                <a:close/>
              </a:path>
              <a:path w="4314190" h="4824730">
                <a:moveTo>
                  <a:pt x="1180000" y="1357403"/>
                </a:moveTo>
                <a:lnTo>
                  <a:pt x="1174490" y="1357403"/>
                </a:lnTo>
                <a:lnTo>
                  <a:pt x="1178547" y="1370103"/>
                </a:lnTo>
                <a:lnTo>
                  <a:pt x="1180000" y="1357403"/>
                </a:lnTo>
                <a:close/>
              </a:path>
              <a:path w="4314190" h="4824730">
                <a:moveTo>
                  <a:pt x="1249501" y="1344703"/>
                </a:moveTo>
                <a:lnTo>
                  <a:pt x="1183055" y="1344703"/>
                </a:lnTo>
                <a:lnTo>
                  <a:pt x="1181891" y="1357403"/>
                </a:lnTo>
                <a:lnTo>
                  <a:pt x="1185081" y="1370103"/>
                </a:lnTo>
                <a:lnTo>
                  <a:pt x="1194150" y="1370103"/>
                </a:lnTo>
                <a:lnTo>
                  <a:pt x="1192751" y="1357403"/>
                </a:lnTo>
                <a:lnTo>
                  <a:pt x="1253964" y="1357403"/>
                </a:lnTo>
                <a:lnTo>
                  <a:pt x="1249501" y="1344703"/>
                </a:lnTo>
                <a:close/>
              </a:path>
              <a:path w="4314190" h="4824730">
                <a:moveTo>
                  <a:pt x="1258380" y="1357403"/>
                </a:moveTo>
                <a:lnTo>
                  <a:pt x="1198854" y="1357403"/>
                </a:lnTo>
                <a:lnTo>
                  <a:pt x="1202306" y="1370103"/>
                </a:lnTo>
                <a:lnTo>
                  <a:pt x="1262443" y="1370103"/>
                </a:lnTo>
                <a:lnTo>
                  <a:pt x="1258380" y="1357403"/>
                </a:lnTo>
                <a:close/>
              </a:path>
              <a:path w="4314190" h="4824730">
                <a:moveTo>
                  <a:pt x="1169065" y="1332003"/>
                </a:moveTo>
                <a:lnTo>
                  <a:pt x="1160319" y="1332003"/>
                </a:lnTo>
                <a:lnTo>
                  <a:pt x="1160646" y="1344703"/>
                </a:lnTo>
                <a:lnTo>
                  <a:pt x="1163221" y="1344703"/>
                </a:lnTo>
                <a:lnTo>
                  <a:pt x="1169065" y="1332003"/>
                </a:lnTo>
                <a:close/>
              </a:path>
              <a:path w="4314190" h="4824730">
                <a:moveTo>
                  <a:pt x="1186279" y="1332003"/>
                </a:moveTo>
                <a:lnTo>
                  <a:pt x="1174922" y="1332003"/>
                </a:lnTo>
                <a:lnTo>
                  <a:pt x="1180159" y="1344703"/>
                </a:lnTo>
                <a:lnTo>
                  <a:pt x="1187576" y="1344703"/>
                </a:lnTo>
                <a:lnTo>
                  <a:pt x="1186279" y="1332003"/>
                </a:lnTo>
                <a:close/>
              </a:path>
              <a:path w="4314190" h="4824730">
                <a:moveTo>
                  <a:pt x="1233443" y="1332003"/>
                </a:moveTo>
                <a:lnTo>
                  <a:pt x="1194690" y="1332003"/>
                </a:lnTo>
                <a:lnTo>
                  <a:pt x="1199673" y="1344703"/>
                </a:lnTo>
                <a:lnTo>
                  <a:pt x="1237248" y="1344703"/>
                </a:lnTo>
                <a:lnTo>
                  <a:pt x="1233443" y="1332003"/>
                </a:lnTo>
                <a:close/>
              </a:path>
              <a:path w="4314190" h="4824730">
                <a:moveTo>
                  <a:pt x="1226117" y="1319303"/>
                </a:moveTo>
                <a:lnTo>
                  <a:pt x="1162639" y="1319303"/>
                </a:lnTo>
                <a:lnTo>
                  <a:pt x="1162335" y="1332003"/>
                </a:lnTo>
                <a:lnTo>
                  <a:pt x="1229685" y="1332003"/>
                </a:lnTo>
                <a:lnTo>
                  <a:pt x="1226117" y="1319303"/>
                </a:lnTo>
                <a:close/>
              </a:path>
              <a:path w="4314190" h="4824730">
                <a:moveTo>
                  <a:pt x="1210774" y="1306603"/>
                </a:moveTo>
                <a:lnTo>
                  <a:pt x="1134462" y="1306603"/>
                </a:lnTo>
                <a:lnTo>
                  <a:pt x="1140921" y="1319303"/>
                </a:lnTo>
                <a:lnTo>
                  <a:pt x="1214092" y="1319303"/>
                </a:lnTo>
                <a:lnTo>
                  <a:pt x="1210774" y="1306603"/>
                </a:lnTo>
                <a:close/>
              </a:path>
              <a:path w="4314190" h="4824730">
                <a:moveTo>
                  <a:pt x="1120132" y="1293903"/>
                </a:moveTo>
                <a:lnTo>
                  <a:pt x="1122297" y="1306603"/>
                </a:lnTo>
                <a:lnTo>
                  <a:pt x="1123631" y="1306603"/>
                </a:lnTo>
                <a:lnTo>
                  <a:pt x="1120132" y="1293903"/>
                </a:lnTo>
                <a:close/>
              </a:path>
              <a:path w="4314190" h="4824730">
                <a:moveTo>
                  <a:pt x="1136955" y="1293903"/>
                </a:moveTo>
                <a:lnTo>
                  <a:pt x="1125032" y="1293903"/>
                </a:lnTo>
                <a:lnTo>
                  <a:pt x="1129156" y="1306603"/>
                </a:lnTo>
                <a:lnTo>
                  <a:pt x="1136165" y="1306603"/>
                </a:lnTo>
                <a:lnTo>
                  <a:pt x="1136955" y="1293903"/>
                </a:lnTo>
                <a:close/>
              </a:path>
              <a:path w="4314190" h="4824730">
                <a:moveTo>
                  <a:pt x="1196355" y="1293903"/>
                </a:moveTo>
                <a:lnTo>
                  <a:pt x="1141160" y="1293903"/>
                </a:lnTo>
                <a:lnTo>
                  <a:pt x="1139457" y="1306603"/>
                </a:lnTo>
                <a:lnTo>
                  <a:pt x="1200804" y="1306603"/>
                </a:lnTo>
                <a:lnTo>
                  <a:pt x="1200642" y="1305807"/>
                </a:lnTo>
                <a:lnTo>
                  <a:pt x="1196355" y="1293903"/>
                </a:lnTo>
                <a:close/>
              </a:path>
              <a:path w="4314190" h="4824730">
                <a:moveTo>
                  <a:pt x="1200642" y="1305807"/>
                </a:moveTo>
                <a:lnTo>
                  <a:pt x="1200804" y="1306603"/>
                </a:lnTo>
                <a:lnTo>
                  <a:pt x="1200642" y="1305807"/>
                </a:lnTo>
                <a:close/>
              </a:path>
              <a:path w="4314190" h="4824730">
                <a:moveTo>
                  <a:pt x="1204593" y="1293903"/>
                </a:moveTo>
                <a:lnTo>
                  <a:pt x="1198217" y="1293903"/>
                </a:lnTo>
                <a:lnTo>
                  <a:pt x="1200642" y="1305807"/>
                </a:lnTo>
                <a:lnTo>
                  <a:pt x="1200929" y="1306603"/>
                </a:lnTo>
                <a:lnTo>
                  <a:pt x="1210374" y="1306603"/>
                </a:lnTo>
                <a:lnTo>
                  <a:pt x="1204593" y="1293903"/>
                </a:lnTo>
                <a:close/>
              </a:path>
              <a:path w="4314190" h="4824730">
                <a:moveTo>
                  <a:pt x="1082358" y="1230403"/>
                </a:moveTo>
                <a:lnTo>
                  <a:pt x="1074948" y="1230403"/>
                </a:lnTo>
                <a:lnTo>
                  <a:pt x="1077114" y="1243103"/>
                </a:lnTo>
                <a:lnTo>
                  <a:pt x="1086911" y="1255803"/>
                </a:lnTo>
                <a:lnTo>
                  <a:pt x="1127722" y="1255803"/>
                </a:lnTo>
                <a:lnTo>
                  <a:pt x="1118610" y="1268503"/>
                </a:lnTo>
                <a:lnTo>
                  <a:pt x="1113323" y="1281203"/>
                </a:lnTo>
                <a:lnTo>
                  <a:pt x="1112530" y="1293903"/>
                </a:lnTo>
                <a:lnTo>
                  <a:pt x="1193439" y="1293903"/>
                </a:lnTo>
                <a:lnTo>
                  <a:pt x="1188165" y="1281203"/>
                </a:lnTo>
                <a:lnTo>
                  <a:pt x="1180303" y="1268503"/>
                </a:lnTo>
                <a:lnTo>
                  <a:pt x="1126277" y="1268503"/>
                </a:lnTo>
                <a:lnTo>
                  <a:pt x="1134667" y="1255803"/>
                </a:lnTo>
                <a:lnTo>
                  <a:pt x="1140945" y="1243103"/>
                </a:lnTo>
                <a:lnTo>
                  <a:pt x="1080664" y="1243103"/>
                </a:lnTo>
                <a:lnTo>
                  <a:pt x="1082358" y="1230403"/>
                </a:lnTo>
                <a:close/>
              </a:path>
              <a:path w="4314190" h="4824730">
                <a:moveTo>
                  <a:pt x="1117700" y="1268503"/>
                </a:moveTo>
                <a:lnTo>
                  <a:pt x="1102554" y="1268503"/>
                </a:lnTo>
                <a:lnTo>
                  <a:pt x="1103485" y="1281203"/>
                </a:lnTo>
                <a:lnTo>
                  <a:pt x="1110858" y="1281203"/>
                </a:lnTo>
                <a:lnTo>
                  <a:pt x="1117700" y="1268503"/>
                </a:lnTo>
                <a:close/>
              </a:path>
              <a:path w="4314190" h="4824730">
                <a:moveTo>
                  <a:pt x="1127722" y="1255803"/>
                </a:moveTo>
                <a:lnTo>
                  <a:pt x="1098238" y="1255803"/>
                </a:lnTo>
                <a:lnTo>
                  <a:pt x="1101113" y="1268503"/>
                </a:lnTo>
                <a:lnTo>
                  <a:pt x="1118610" y="1268503"/>
                </a:lnTo>
                <a:lnTo>
                  <a:pt x="1127722" y="1255803"/>
                </a:lnTo>
                <a:close/>
              </a:path>
              <a:path w="4314190" h="4824730">
                <a:moveTo>
                  <a:pt x="1136132" y="1255803"/>
                </a:moveTo>
                <a:lnTo>
                  <a:pt x="1134667" y="1255803"/>
                </a:lnTo>
                <a:lnTo>
                  <a:pt x="1126277" y="1268503"/>
                </a:lnTo>
                <a:lnTo>
                  <a:pt x="1139336" y="1268503"/>
                </a:lnTo>
                <a:lnTo>
                  <a:pt x="1136132" y="1255803"/>
                </a:lnTo>
                <a:close/>
              </a:path>
              <a:path w="4314190" h="4824730">
                <a:moveTo>
                  <a:pt x="1163137" y="1255803"/>
                </a:moveTo>
                <a:lnTo>
                  <a:pt x="1147189" y="1255803"/>
                </a:lnTo>
                <a:lnTo>
                  <a:pt x="1141259" y="1268503"/>
                </a:lnTo>
                <a:lnTo>
                  <a:pt x="1167843" y="1268503"/>
                </a:lnTo>
                <a:lnTo>
                  <a:pt x="1163137" y="1255803"/>
                </a:lnTo>
                <a:close/>
              </a:path>
              <a:path w="4314190" h="4824730">
                <a:moveTo>
                  <a:pt x="1164828" y="1243103"/>
                </a:moveTo>
                <a:lnTo>
                  <a:pt x="1148695" y="1243103"/>
                </a:lnTo>
                <a:lnTo>
                  <a:pt x="1145778" y="1255803"/>
                </a:lnTo>
                <a:lnTo>
                  <a:pt x="1166467" y="1255803"/>
                </a:lnTo>
                <a:lnTo>
                  <a:pt x="1164828" y="1243103"/>
                </a:lnTo>
                <a:close/>
              </a:path>
              <a:path w="4314190" h="4824730">
                <a:moveTo>
                  <a:pt x="1060813" y="1230403"/>
                </a:moveTo>
                <a:lnTo>
                  <a:pt x="1065429" y="1243103"/>
                </a:lnTo>
                <a:lnTo>
                  <a:pt x="1065789" y="1243103"/>
                </a:lnTo>
                <a:lnTo>
                  <a:pt x="1060813" y="1230403"/>
                </a:lnTo>
                <a:close/>
              </a:path>
              <a:path w="4314190" h="4824730">
                <a:moveTo>
                  <a:pt x="1136320" y="1217703"/>
                </a:moveTo>
                <a:lnTo>
                  <a:pt x="1065874" y="1217703"/>
                </a:lnTo>
                <a:lnTo>
                  <a:pt x="1071752" y="1230403"/>
                </a:lnTo>
                <a:lnTo>
                  <a:pt x="1088091" y="1230403"/>
                </a:lnTo>
                <a:lnTo>
                  <a:pt x="1090856" y="1243103"/>
                </a:lnTo>
                <a:lnTo>
                  <a:pt x="1140945" y="1243103"/>
                </a:lnTo>
                <a:lnTo>
                  <a:pt x="1143189" y="1230403"/>
                </a:lnTo>
                <a:lnTo>
                  <a:pt x="1136320" y="1217703"/>
                </a:lnTo>
                <a:close/>
              </a:path>
              <a:path w="4314190" h="4824730">
                <a:moveTo>
                  <a:pt x="1060316" y="1217703"/>
                </a:moveTo>
                <a:lnTo>
                  <a:pt x="1051004" y="1217703"/>
                </a:lnTo>
                <a:lnTo>
                  <a:pt x="1055290" y="1230403"/>
                </a:lnTo>
                <a:lnTo>
                  <a:pt x="1060316" y="1217703"/>
                </a:lnTo>
                <a:close/>
              </a:path>
              <a:path w="4314190" h="4824730">
                <a:moveTo>
                  <a:pt x="1071463" y="1179603"/>
                </a:moveTo>
                <a:lnTo>
                  <a:pt x="1040503" y="1179603"/>
                </a:lnTo>
                <a:lnTo>
                  <a:pt x="1043028" y="1192303"/>
                </a:lnTo>
                <a:lnTo>
                  <a:pt x="1049448" y="1205003"/>
                </a:lnTo>
                <a:lnTo>
                  <a:pt x="1045501" y="1205003"/>
                </a:lnTo>
                <a:lnTo>
                  <a:pt x="1047671" y="1217703"/>
                </a:lnTo>
                <a:lnTo>
                  <a:pt x="1125780" y="1217703"/>
                </a:lnTo>
                <a:lnTo>
                  <a:pt x="1120649" y="1205003"/>
                </a:lnTo>
                <a:lnTo>
                  <a:pt x="1109590" y="1192303"/>
                </a:lnTo>
                <a:lnTo>
                  <a:pt x="1079574" y="1192303"/>
                </a:lnTo>
                <a:lnTo>
                  <a:pt x="1071463" y="1179603"/>
                </a:lnTo>
                <a:close/>
              </a:path>
              <a:path w="4314190" h="4824730">
                <a:moveTo>
                  <a:pt x="1088591" y="1179603"/>
                </a:moveTo>
                <a:lnTo>
                  <a:pt x="1084669" y="1179603"/>
                </a:lnTo>
                <a:lnTo>
                  <a:pt x="1086329" y="1192303"/>
                </a:lnTo>
                <a:lnTo>
                  <a:pt x="1094395" y="1192303"/>
                </a:lnTo>
                <a:lnTo>
                  <a:pt x="1088591" y="1179603"/>
                </a:lnTo>
                <a:close/>
              </a:path>
              <a:path w="4314190" h="4824730">
                <a:moveTo>
                  <a:pt x="1027382" y="1166903"/>
                </a:moveTo>
                <a:lnTo>
                  <a:pt x="1027968" y="1179603"/>
                </a:lnTo>
                <a:lnTo>
                  <a:pt x="1032188" y="1179603"/>
                </a:lnTo>
                <a:lnTo>
                  <a:pt x="1027382" y="1166903"/>
                </a:lnTo>
                <a:close/>
              </a:path>
              <a:path w="4314190" h="4824730">
                <a:moveTo>
                  <a:pt x="1072349" y="1166903"/>
                </a:moveTo>
                <a:lnTo>
                  <a:pt x="1036457" y="1166903"/>
                </a:lnTo>
                <a:lnTo>
                  <a:pt x="1042866" y="1179603"/>
                </a:lnTo>
                <a:lnTo>
                  <a:pt x="1074802" y="1179603"/>
                </a:lnTo>
                <a:lnTo>
                  <a:pt x="1072349" y="1166903"/>
                </a:lnTo>
                <a:close/>
              </a:path>
              <a:path w="4314190" h="4824730">
                <a:moveTo>
                  <a:pt x="1088077" y="1166903"/>
                </a:moveTo>
                <a:lnTo>
                  <a:pt x="1078988" y="1166903"/>
                </a:lnTo>
                <a:lnTo>
                  <a:pt x="1082027" y="1179603"/>
                </a:lnTo>
                <a:lnTo>
                  <a:pt x="1090500" y="1179603"/>
                </a:lnTo>
                <a:lnTo>
                  <a:pt x="1088077" y="1166903"/>
                </a:lnTo>
                <a:close/>
              </a:path>
              <a:path w="4314190" h="4824730">
                <a:moveTo>
                  <a:pt x="1001890" y="1154203"/>
                </a:moveTo>
                <a:lnTo>
                  <a:pt x="999936" y="1166903"/>
                </a:lnTo>
                <a:lnTo>
                  <a:pt x="1006295" y="1166903"/>
                </a:lnTo>
                <a:lnTo>
                  <a:pt x="1001890" y="1154203"/>
                </a:lnTo>
                <a:close/>
              </a:path>
              <a:path w="4314190" h="4824730">
                <a:moveTo>
                  <a:pt x="1065178" y="1154203"/>
                </a:moveTo>
                <a:lnTo>
                  <a:pt x="1015642" y="1154203"/>
                </a:lnTo>
                <a:lnTo>
                  <a:pt x="1022540" y="1166903"/>
                </a:lnTo>
                <a:lnTo>
                  <a:pt x="1066759" y="1166903"/>
                </a:lnTo>
                <a:lnTo>
                  <a:pt x="1065178" y="1154203"/>
                </a:lnTo>
                <a:close/>
              </a:path>
              <a:path w="4314190" h="4824730">
                <a:moveTo>
                  <a:pt x="1075803" y="1154203"/>
                </a:moveTo>
                <a:lnTo>
                  <a:pt x="1068334" y="1154203"/>
                </a:lnTo>
                <a:lnTo>
                  <a:pt x="1074626" y="1166903"/>
                </a:lnTo>
                <a:lnTo>
                  <a:pt x="1081723" y="1166903"/>
                </a:lnTo>
                <a:lnTo>
                  <a:pt x="1075803" y="1154203"/>
                </a:lnTo>
                <a:close/>
              </a:path>
              <a:path w="4314190" h="4824730">
                <a:moveTo>
                  <a:pt x="1083065" y="1154203"/>
                </a:moveTo>
                <a:lnTo>
                  <a:pt x="1081596" y="1154203"/>
                </a:lnTo>
                <a:lnTo>
                  <a:pt x="1086105" y="1166903"/>
                </a:lnTo>
                <a:lnTo>
                  <a:pt x="1083065" y="1154203"/>
                </a:lnTo>
                <a:close/>
              </a:path>
              <a:path w="4314190" h="4824730">
                <a:moveTo>
                  <a:pt x="1068011" y="1141503"/>
                </a:moveTo>
                <a:lnTo>
                  <a:pt x="983408" y="1141503"/>
                </a:lnTo>
                <a:lnTo>
                  <a:pt x="988518" y="1154203"/>
                </a:lnTo>
                <a:lnTo>
                  <a:pt x="1070570" y="1154203"/>
                </a:lnTo>
                <a:lnTo>
                  <a:pt x="1068011" y="1141503"/>
                </a:lnTo>
                <a:close/>
              </a:path>
              <a:path w="4314190" h="4824730">
                <a:moveTo>
                  <a:pt x="1053182" y="1128803"/>
                </a:moveTo>
                <a:lnTo>
                  <a:pt x="980810" y="1128803"/>
                </a:lnTo>
                <a:lnTo>
                  <a:pt x="980323" y="1141503"/>
                </a:lnTo>
                <a:lnTo>
                  <a:pt x="1062606" y="1141503"/>
                </a:lnTo>
                <a:lnTo>
                  <a:pt x="1053182" y="1128803"/>
                </a:lnTo>
                <a:close/>
              </a:path>
              <a:path w="4314190" h="4824730">
                <a:moveTo>
                  <a:pt x="1048064" y="1116103"/>
                </a:moveTo>
                <a:lnTo>
                  <a:pt x="979772" y="1116103"/>
                </a:lnTo>
                <a:lnTo>
                  <a:pt x="986419" y="1128803"/>
                </a:lnTo>
                <a:lnTo>
                  <a:pt x="1052282" y="1128803"/>
                </a:lnTo>
                <a:lnTo>
                  <a:pt x="1048064" y="1116103"/>
                </a:lnTo>
                <a:close/>
              </a:path>
              <a:path w="4314190" h="4824730">
                <a:moveTo>
                  <a:pt x="980375" y="1103403"/>
                </a:moveTo>
                <a:lnTo>
                  <a:pt x="959883" y="1103403"/>
                </a:lnTo>
                <a:lnTo>
                  <a:pt x="957995" y="1116103"/>
                </a:lnTo>
                <a:lnTo>
                  <a:pt x="986213" y="1116103"/>
                </a:lnTo>
                <a:lnTo>
                  <a:pt x="980375" y="1103403"/>
                </a:lnTo>
                <a:close/>
              </a:path>
              <a:path w="4314190" h="4824730">
                <a:moveTo>
                  <a:pt x="950254" y="1052603"/>
                </a:moveTo>
                <a:lnTo>
                  <a:pt x="925682" y="1052603"/>
                </a:lnTo>
                <a:lnTo>
                  <a:pt x="929958" y="1065303"/>
                </a:lnTo>
                <a:lnTo>
                  <a:pt x="936110" y="1078003"/>
                </a:lnTo>
                <a:lnTo>
                  <a:pt x="937120" y="1078003"/>
                </a:lnTo>
                <a:lnTo>
                  <a:pt x="941917" y="1090703"/>
                </a:lnTo>
                <a:lnTo>
                  <a:pt x="946063" y="1090703"/>
                </a:lnTo>
                <a:lnTo>
                  <a:pt x="950515" y="1103403"/>
                </a:lnTo>
                <a:lnTo>
                  <a:pt x="987900" y="1103403"/>
                </a:lnTo>
                <a:lnTo>
                  <a:pt x="986213" y="1116103"/>
                </a:lnTo>
                <a:lnTo>
                  <a:pt x="1025001" y="1116103"/>
                </a:lnTo>
                <a:lnTo>
                  <a:pt x="1019933" y="1103403"/>
                </a:lnTo>
                <a:lnTo>
                  <a:pt x="1014270" y="1090703"/>
                </a:lnTo>
                <a:lnTo>
                  <a:pt x="1007367" y="1078003"/>
                </a:lnTo>
                <a:lnTo>
                  <a:pt x="998580" y="1065303"/>
                </a:lnTo>
                <a:lnTo>
                  <a:pt x="953419" y="1065303"/>
                </a:lnTo>
                <a:lnTo>
                  <a:pt x="950254" y="1052603"/>
                </a:lnTo>
                <a:close/>
              </a:path>
              <a:path w="4314190" h="4824730">
                <a:moveTo>
                  <a:pt x="1034810" y="1103403"/>
                </a:moveTo>
                <a:lnTo>
                  <a:pt x="1022154" y="1103403"/>
                </a:lnTo>
                <a:lnTo>
                  <a:pt x="1025001" y="1116103"/>
                </a:lnTo>
                <a:lnTo>
                  <a:pt x="1041811" y="1116103"/>
                </a:lnTo>
                <a:lnTo>
                  <a:pt x="1034810" y="1103403"/>
                </a:lnTo>
                <a:close/>
              </a:path>
              <a:path w="4314190" h="4824730">
                <a:moveTo>
                  <a:pt x="1042328" y="1103403"/>
                </a:moveTo>
                <a:lnTo>
                  <a:pt x="1039746" y="1103403"/>
                </a:lnTo>
                <a:lnTo>
                  <a:pt x="1043801" y="1116103"/>
                </a:lnTo>
                <a:lnTo>
                  <a:pt x="1042328" y="1103403"/>
                </a:lnTo>
                <a:close/>
              </a:path>
              <a:path w="4314190" h="4824730">
                <a:moveTo>
                  <a:pt x="1020971" y="1090703"/>
                </a:moveTo>
                <a:lnTo>
                  <a:pt x="1015363" y="1090703"/>
                </a:lnTo>
                <a:lnTo>
                  <a:pt x="1022790" y="1103403"/>
                </a:lnTo>
                <a:lnTo>
                  <a:pt x="1020971" y="1090703"/>
                </a:lnTo>
                <a:close/>
              </a:path>
              <a:path w="4314190" h="4824730">
                <a:moveTo>
                  <a:pt x="917057" y="1052603"/>
                </a:moveTo>
                <a:lnTo>
                  <a:pt x="900814" y="1052603"/>
                </a:lnTo>
                <a:lnTo>
                  <a:pt x="906016" y="1065303"/>
                </a:lnTo>
                <a:lnTo>
                  <a:pt x="917685" y="1065303"/>
                </a:lnTo>
                <a:lnTo>
                  <a:pt x="917057" y="1052603"/>
                </a:lnTo>
                <a:close/>
              </a:path>
              <a:path w="4314190" h="4824730">
                <a:moveTo>
                  <a:pt x="921439" y="1052603"/>
                </a:moveTo>
                <a:lnTo>
                  <a:pt x="917057" y="1052603"/>
                </a:lnTo>
                <a:lnTo>
                  <a:pt x="919334" y="1065303"/>
                </a:lnTo>
                <a:lnTo>
                  <a:pt x="920809" y="1065303"/>
                </a:lnTo>
                <a:lnTo>
                  <a:pt x="921439" y="1052603"/>
                </a:lnTo>
                <a:close/>
              </a:path>
              <a:path w="4314190" h="4824730">
                <a:moveTo>
                  <a:pt x="956256" y="1052603"/>
                </a:moveTo>
                <a:lnTo>
                  <a:pt x="954242" y="1065303"/>
                </a:lnTo>
                <a:lnTo>
                  <a:pt x="959075" y="1065303"/>
                </a:lnTo>
                <a:lnTo>
                  <a:pt x="956256" y="1052603"/>
                </a:lnTo>
                <a:close/>
              </a:path>
              <a:path w="4314190" h="4824730">
                <a:moveTo>
                  <a:pt x="962941" y="1062645"/>
                </a:moveTo>
                <a:lnTo>
                  <a:pt x="961902" y="1065303"/>
                </a:lnTo>
                <a:lnTo>
                  <a:pt x="963477" y="1065303"/>
                </a:lnTo>
                <a:lnTo>
                  <a:pt x="962941" y="1062645"/>
                </a:lnTo>
                <a:close/>
              </a:path>
              <a:path w="4314190" h="4824730">
                <a:moveTo>
                  <a:pt x="969656" y="1052603"/>
                </a:moveTo>
                <a:lnTo>
                  <a:pt x="966863" y="1052603"/>
                </a:lnTo>
                <a:lnTo>
                  <a:pt x="962941" y="1062645"/>
                </a:lnTo>
                <a:lnTo>
                  <a:pt x="963477" y="1065303"/>
                </a:lnTo>
                <a:lnTo>
                  <a:pt x="966671" y="1065303"/>
                </a:lnTo>
                <a:lnTo>
                  <a:pt x="969656" y="1052603"/>
                </a:lnTo>
                <a:close/>
              </a:path>
              <a:path w="4314190" h="4824730">
                <a:moveTo>
                  <a:pt x="991339" y="1052603"/>
                </a:moveTo>
                <a:lnTo>
                  <a:pt x="969656" y="1052603"/>
                </a:lnTo>
                <a:lnTo>
                  <a:pt x="966671" y="1065303"/>
                </a:lnTo>
                <a:lnTo>
                  <a:pt x="998580" y="1065303"/>
                </a:lnTo>
                <a:lnTo>
                  <a:pt x="991339" y="1052603"/>
                </a:lnTo>
                <a:close/>
              </a:path>
              <a:path w="4314190" h="4824730">
                <a:moveTo>
                  <a:pt x="966863" y="1052603"/>
                </a:moveTo>
                <a:lnTo>
                  <a:pt x="960916" y="1052603"/>
                </a:lnTo>
                <a:lnTo>
                  <a:pt x="962941" y="1062645"/>
                </a:lnTo>
                <a:lnTo>
                  <a:pt x="966863" y="1052603"/>
                </a:lnTo>
                <a:close/>
              </a:path>
              <a:path w="4314190" h="4824730">
                <a:moveTo>
                  <a:pt x="919510" y="1039903"/>
                </a:moveTo>
                <a:lnTo>
                  <a:pt x="907012" y="1039903"/>
                </a:lnTo>
                <a:lnTo>
                  <a:pt x="907975" y="1052603"/>
                </a:lnTo>
                <a:lnTo>
                  <a:pt x="913433" y="1052603"/>
                </a:lnTo>
                <a:lnTo>
                  <a:pt x="919510" y="1039903"/>
                </a:lnTo>
                <a:close/>
              </a:path>
              <a:path w="4314190" h="4824730">
                <a:moveTo>
                  <a:pt x="971625" y="1039903"/>
                </a:moveTo>
                <a:lnTo>
                  <a:pt x="919510" y="1039903"/>
                </a:lnTo>
                <a:lnTo>
                  <a:pt x="921050" y="1052603"/>
                </a:lnTo>
                <a:lnTo>
                  <a:pt x="971589" y="1052603"/>
                </a:lnTo>
                <a:lnTo>
                  <a:pt x="971625" y="1039903"/>
                </a:lnTo>
                <a:close/>
              </a:path>
              <a:path w="4314190" h="4824730">
                <a:moveTo>
                  <a:pt x="952280" y="1014503"/>
                </a:moveTo>
                <a:lnTo>
                  <a:pt x="890891" y="1014503"/>
                </a:lnTo>
                <a:lnTo>
                  <a:pt x="897350" y="1027203"/>
                </a:lnTo>
                <a:lnTo>
                  <a:pt x="891178" y="1039903"/>
                </a:lnTo>
                <a:lnTo>
                  <a:pt x="928958" y="1039903"/>
                </a:lnTo>
                <a:lnTo>
                  <a:pt x="928861" y="1039237"/>
                </a:lnTo>
                <a:lnTo>
                  <a:pt x="925498" y="1027203"/>
                </a:lnTo>
                <a:lnTo>
                  <a:pt x="953536" y="1027203"/>
                </a:lnTo>
                <a:lnTo>
                  <a:pt x="952280" y="1014503"/>
                </a:lnTo>
                <a:close/>
              </a:path>
              <a:path w="4314190" h="4824730">
                <a:moveTo>
                  <a:pt x="928861" y="1039237"/>
                </a:moveTo>
                <a:lnTo>
                  <a:pt x="928958" y="1039903"/>
                </a:lnTo>
                <a:lnTo>
                  <a:pt x="928861" y="1039237"/>
                </a:lnTo>
                <a:close/>
              </a:path>
              <a:path w="4314190" h="4824730">
                <a:moveTo>
                  <a:pt x="960081" y="1027203"/>
                </a:moveTo>
                <a:lnTo>
                  <a:pt x="927111" y="1027203"/>
                </a:lnTo>
                <a:lnTo>
                  <a:pt x="928861" y="1039237"/>
                </a:lnTo>
                <a:lnTo>
                  <a:pt x="929047" y="1039903"/>
                </a:lnTo>
                <a:lnTo>
                  <a:pt x="968922" y="1039903"/>
                </a:lnTo>
                <a:lnTo>
                  <a:pt x="960081" y="1027203"/>
                </a:lnTo>
                <a:close/>
              </a:path>
              <a:path w="4314190" h="4824730">
                <a:moveTo>
                  <a:pt x="873914" y="1001803"/>
                </a:moveTo>
                <a:lnTo>
                  <a:pt x="857509" y="1001803"/>
                </a:lnTo>
                <a:lnTo>
                  <a:pt x="862364" y="1014503"/>
                </a:lnTo>
                <a:lnTo>
                  <a:pt x="872515" y="1014503"/>
                </a:lnTo>
                <a:lnTo>
                  <a:pt x="873914" y="1001803"/>
                </a:lnTo>
                <a:close/>
              </a:path>
              <a:path w="4314190" h="4824730">
                <a:moveTo>
                  <a:pt x="944924" y="1001803"/>
                </a:moveTo>
                <a:lnTo>
                  <a:pt x="882026" y="1001803"/>
                </a:lnTo>
                <a:lnTo>
                  <a:pt x="885861" y="1014503"/>
                </a:lnTo>
                <a:lnTo>
                  <a:pt x="950001" y="1014503"/>
                </a:lnTo>
                <a:lnTo>
                  <a:pt x="944924" y="1001803"/>
                </a:lnTo>
                <a:close/>
              </a:path>
              <a:path w="4314190" h="4824730">
                <a:moveTo>
                  <a:pt x="858952" y="989103"/>
                </a:moveTo>
                <a:lnTo>
                  <a:pt x="853862" y="989103"/>
                </a:lnTo>
                <a:lnTo>
                  <a:pt x="857527" y="1001803"/>
                </a:lnTo>
                <a:lnTo>
                  <a:pt x="859503" y="989788"/>
                </a:lnTo>
                <a:lnTo>
                  <a:pt x="858952" y="989103"/>
                </a:lnTo>
                <a:close/>
              </a:path>
              <a:path w="4314190" h="4824730">
                <a:moveTo>
                  <a:pt x="928581" y="989103"/>
                </a:moveTo>
                <a:lnTo>
                  <a:pt x="859615" y="989103"/>
                </a:lnTo>
                <a:lnTo>
                  <a:pt x="859503" y="989788"/>
                </a:lnTo>
                <a:lnTo>
                  <a:pt x="869164" y="1001803"/>
                </a:lnTo>
                <a:lnTo>
                  <a:pt x="935274" y="1001803"/>
                </a:lnTo>
                <a:lnTo>
                  <a:pt x="928581" y="989103"/>
                </a:lnTo>
                <a:close/>
              </a:path>
              <a:path w="4314190" h="4824730">
                <a:moveTo>
                  <a:pt x="921134" y="976403"/>
                </a:moveTo>
                <a:lnTo>
                  <a:pt x="848463" y="976403"/>
                </a:lnTo>
                <a:lnTo>
                  <a:pt x="847428" y="989103"/>
                </a:lnTo>
                <a:lnTo>
                  <a:pt x="924144" y="989103"/>
                </a:lnTo>
                <a:lnTo>
                  <a:pt x="921134" y="976403"/>
                </a:lnTo>
                <a:close/>
              </a:path>
              <a:path w="4314190" h="4824730">
                <a:moveTo>
                  <a:pt x="899835" y="951003"/>
                </a:moveTo>
                <a:lnTo>
                  <a:pt x="834236" y="951003"/>
                </a:lnTo>
                <a:lnTo>
                  <a:pt x="840453" y="963703"/>
                </a:lnTo>
                <a:lnTo>
                  <a:pt x="848817" y="976403"/>
                </a:lnTo>
                <a:lnTo>
                  <a:pt x="906707" y="976403"/>
                </a:lnTo>
                <a:lnTo>
                  <a:pt x="903710" y="963703"/>
                </a:lnTo>
                <a:lnTo>
                  <a:pt x="899835" y="951003"/>
                </a:lnTo>
                <a:close/>
              </a:path>
              <a:path w="4314190" h="4824730">
                <a:moveTo>
                  <a:pt x="823400" y="951003"/>
                </a:moveTo>
                <a:lnTo>
                  <a:pt x="813644" y="951003"/>
                </a:lnTo>
                <a:lnTo>
                  <a:pt x="817621" y="963703"/>
                </a:lnTo>
                <a:lnTo>
                  <a:pt x="820704" y="963703"/>
                </a:lnTo>
                <a:lnTo>
                  <a:pt x="823400" y="951003"/>
                </a:lnTo>
                <a:close/>
              </a:path>
              <a:path w="4314190" h="4824730">
                <a:moveTo>
                  <a:pt x="811148" y="925603"/>
                </a:moveTo>
                <a:lnTo>
                  <a:pt x="808120" y="925603"/>
                </a:lnTo>
                <a:lnTo>
                  <a:pt x="813284" y="938303"/>
                </a:lnTo>
                <a:lnTo>
                  <a:pt x="814662" y="951003"/>
                </a:lnTo>
                <a:lnTo>
                  <a:pt x="826334" y="951003"/>
                </a:lnTo>
                <a:lnTo>
                  <a:pt x="821815" y="938303"/>
                </a:lnTo>
                <a:lnTo>
                  <a:pt x="817417" y="938303"/>
                </a:lnTo>
                <a:lnTo>
                  <a:pt x="811148" y="925603"/>
                </a:lnTo>
                <a:close/>
              </a:path>
              <a:path w="4314190" h="4824730">
                <a:moveTo>
                  <a:pt x="886110" y="938303"/>
                </a:moveTo>
                <a:lnTo>
                  <a:pt x="825298" y="938303"/>
                </a:lnTo>
                <a:lnTo>
                  <a:pt x="827046" y="951003"/>
                </a:lnTo>
                <a:lnTo>
                  <a:pt x="892011" y="951003"/>
                </a:lnTo>
                <a:lnTo>
                  <a:pt x="886110" y="938303"/>
                </a:lnTo>
                <a:close/>
              </a:path>
              <a:path w="4314190" h="4824730">
                <a:moveTo>
                  <a:pt x="784751" y="900203"/>
                </a:moveTo>
                <a:lnTo>
                  <a:pt x="780031" y="900203"/>
                </a:lnTo>
                <a:lnTo>
                  <a:pt x="777064" y="912903"/>
                </a:lnTo>
                <a:lnTo>
                  <a:pt x="776131" y="912903"/>
                </a:lnTo>
                <a:lnTo>
                  <a:pt x="781247" y="925603"/>
                </a:lnTo>
                <a:lnTo>
                  <a:pt x="796429" y="938303"/>
                </a:lnTo>
                <a:lnTo>
                  <a:pt x="797777" y="925603"/>
                </a:lnTo>
                <a:lnTo>
                  <a:pt x="801860" y="925603"/>
                </a:lnTo>
                <a:lnTo>
                  <a:pt x="791752" y="912903"/>
                </a:lnTo>
                <a:lnTo>
                  <a:pt x="784751" y="900203"/>
                </a:lnTo>
                <a:close/>
              </a:path>
              <a:path w="4314190" h="4824730">
                <a:moveTo>
                  <a:pt x="871845" y="925603"/>
                </a:moveTo>
                <a:lnTo>
                  <a:pt x="821510" y="925603"/>
                </a:lnTo>
                <a:lnTo>
                  <a:pt x="822257" y="938303"/>
                </a:lnTo>
                <a:lnTo>
                  <a:pt x="877626" y="938303"/>
                </a:lnTo>
                <a:lnTo>
                  <a:pt x="871845" y="925603"/>
                </a:lnTo>
                <a:close/>
              </a:path>
              <a:path w="4314190" h="4824730">
                <a:moveTo>
                  <a:pt x="839138" y="912903"/>
                </a:moveTo>
                <a:lnTo>
                  <a:pt x="805340" y="912903"/>
                </a:lnTo>
                <a:lnTo>
                  <a:pt x="810679" y="925603"/>
                </a:lnTo>
                <a:lnTo>
                  <a:pt x="844890" y="925603"/>
                </a:lnTo>
                <a:lnTo>
                  <a:pt x="839138" y="912903"/>
                </a:lnTo>
                <a:close/>
              </a:path>
              <a:path w="4314190" h="4824730">
                <a:moveTo>
                  <a:pt x="862678" y="912903"/>
                </a:moveTo>
                <a:lnTo>
                  <a:pt x="856794" y="925603"/>
                </a:lnTo>
                <a:lnTo>
                  <a:pt x="867860" y="925603"/>
                </a:lnTo>
                <a:lnTo>
                  <a:pt x="862678" y="912903"/>
                </a:lnTo>
                <a:close/>
              </a:path>
              <a:path w="4314190" h="4824730">
                <a:moveTo>
                  <a:pt x="821446" y="862103"/>
                </a:moveTo>
                <a:lnTo>
                  <a:pt x="800530" y="862103"/>
                </a:lnTo>
                <a:lnTo>
                  <a:pt x="798482" y="864605"/>
                </a:lnTo>
                <a:lnTo>
                  <a:pt x="793469" y="874803"/>
                </a:lnTo>
                <a:lnTo>
                  <a:pt x="785212" y="887503"/>
                </a:lnTo>
                <a:lnTo>
                  <a:pt x="770309" y="887503"/>
                </a:lnTo>
                <a:lnTo>
                  <a:pt x="768833" y="900203"/>
                </a:lnTo>
                <a:lnTo>
                  <a:pt x="769518" y="912903"/>
                </a:lnTo>
                <a:lnTo>
                  <a:pt x="773029" y="912903"/>
                </a:lnTo>
                <a:lnTo>
                  <a:pt x="780031" y="900203"/>
                </a:lnTo>
                <a:lnTo>
                  <a:pt x="843962" y="900203"/>
                </a:lnTo>
                <a:lnTo>
                  <a:pt x="836422" y="887503"/>
                </a:lnTo>
                <a:lnTo>
                  <a:pt x="832376" y="874803"/>
                </a:lnTo>
                <a:lnTo>
                  <a:pt x="828921" y="874803"/>
                </a:lnTo>
                <a:lnTo>
                  <a:pt x="821446" y="862103"/>
                </a:lnTo>
                <a:close/>
              </a:path>
              <a:path w="4314190" h="4824730">
                <a:moveTo>
                  <a:pt x="850920" y="900203"/>
                </a:moveTo>
                <a:lnTo>
                  <a:pt x="794111" y="900203"/>
                </a:lnTo>
                <a:lnTo>
                  <a:pt x="799704" y="912903"/>
                </a:lnTo>
                <a:lnTo>
                  <a:pt x="850810" y="912903"/>
                </a:lnTo>
                <a:lnTo>
                  <a:pt x="850920" y="900203"/>
                </a:lnTo>
                <a:close/>
              </a:path>
              <a:path w="4314190" h="4824730">
                <a:moveTo>
                  <a:pt x="764116" y="887503"/>
                </a:moveTo>
                <a:lnTo>
                  <a:pt x="761245" y="887503"/>
                </a:lnTo>
                <a:lnTo>
                  <a:pt x="764867" y="900203"/>
                </a:lnTo>
                <a:lnTo>
                  <a:pt x="764116" y="887503"/>
                </a:lnTo>
                <a:close/>
              </a:path>
              <a:path w="4314190" h="4824730">
                <a:moveTo>
                  <a:pt x="777087" y="874803"/>
                </a:moveTo>
                <a:lnTo>
                  <a:pt x="758185" y="874803"/>
                </a:lnTo>
                <a:lnTo>
                  <a:pt x="761298" y="887503"/>
                </a:lnTo>
                <a:lnTo>
                  <a:pt x="773282" y="887503"/>
                </a:lnTo>
                <a:lnTo>
                  <a:pt x="777087" y="874803"/>
                </a:lnTo>
                <a:close/>
              </a:path>
              <a:path w="4314190" h="4824730">
                <a:moveTo>
                  <a:pt x="798482" y="864605"/>
                </a:moveTo>
                <a:lnTo>
                  <a:pt x="790135" y="874803"/>
                </a:lnTo>
                <a:lnTo>
                  <a:pt x="777087" y="874803"/>
                </a:lnTo>
                <a:lnTo>
                  <a:pt x="773282" y="887503"/>
                </a:lnTo>
                <a:lnTo>
                  <a:pt x="785212" y="887503"/>
                </a:lnTo>
                <a:lnTo>
                  <a:pt x="793469" y="874803"/>
                </a:lnTo>
                <a:lnTo>
                  <a:pt x="798482" y="864605"/>
                </a:lnTo>
                <a:close/>
              </a:path>
              <a:path w="4314190" h="4824730">
                <a:moveTo>
                  <a:pt x="799712" y="862103"/>
                </a:moveTo>
                <a:lnTo>
                  <a:pt x="737605" y="862103"/>
                </a:lnTo>
                <a:lnTo>
                  <a:pt x="743730" y="874803"/>
                </a:lnTo>
                <a:lnTo>
                  <a:pt x="790135" y="874803"/>
                </a:lnTo>
                <a:lnTo>
                  <a:pt x="798482" y="864605"/>
                </a:lnTo>
                <a:lnTo>
                  <a:pt x="799712" y="862103"/>
                </a:lnTo>
                <a:close/>
              </a:path>
              <a:path w="4314190" h="4824730">
                <a:moveTo>
                  <a:pt x="724685" y="837879"/>
                </a:moveTo>
                <a:lnTo>
                  <a:pt x="722316" y="842929"/>
                </a:lnTo>
                <a:lnTo>
                  <a:pt x="729702" y="862103"/>
                </a:lnTo>
                <a:lnTo>
                  <a:pt x="739287" y="862103"/>
                </a:lnTo>
                <a:lnTo>
                  <a:pt x="736779" y="849403"/>
                </a:lnTo>
                <a:lnTo>
                  <a:pt x="728721" y="849403"/>
                </a:lnTo>
                <a:lnTo>
                  <a:pt x="724685" y="837879"/>
                </a:lnTo>
                <a:close/>
              </a:path>
              <a:path w="4314190" h="4824730">
                <a:moveTo>
                  <a:pt x="805810" y="849403"/>
                </a:moveTo>
                <a:lnTo>
                  <a:pt x="743294" y="849403"/>
                </a:lnTo>
                <a:lnTo>
                  <a:pt x="747721" y="862103"/>
                </a:lnTo>
                <a:lnTo>
                  <a:pt x="804278" y="862103"/>
                </a:lnTo>
                <a:lnTo>
                  <a:pt x="805810" y="849403"/>
                </a:lnTo>
                <a:close/>
              </a:path>
              <a:path w="4314190" h="4824730">
                <a:moveTo>
                  <a:pt x="719917" y="836703"/>
                </a:moveTo>
                <a:lnTo>
                  <a:pt x="715052" y="836703"/>
                </a:lnTo>
                <a:lnTo>
                  <a:pt x="719278" y="849403"/>
                </a:lnTo>
                <a:lnTo>
                  <a:pt x="722316" y="842929"/>
                </a:lnTo>
                <a:lnTo>
                  <a:pt x="719917" y="836703"/>
                </a:lnTo>
                <a:close/>
              </a:path>
              <a:path w="4314190" h="4824730">
                <a:moveTo>
                  <a:pt x="793086" y="836703"/>
                </a:moveTo>
                <a:lnTo>
                  <a:pt x="732776" y="836703"/>
                </a:lnTo>
                <a:lnTo>
                  <a:pt x="738036" y="849403"/>
                </a:lnTo>
                <a:lnTo>
                  <a:pt x="801152" y="849403"/>
                </a:lnTo>
                <a:lnTo>
                  <a:pt x="793086" y="836703"/>
                </a:lnTo>
                <a:close/>
              </a:path>
              <a:path w="4314190" h="4824730">
                <a:moveTo>
                  <a:pt x="725237" y="836703"/>
                </a:moveTo>
                <a:lnTo>
                  <a:pt x="724273" y="836703"/>
                </a:lnTo>
                <a:lnTo>
                  <a:pt x="724685" y="837879"/>
                </a:lnTo>
                <a:lnTo>
                  <a:pt x="725237" y="836703"/>
                </a:lnTo>
                <a:close/>
              </a:path>
              <a:path w="4314190" h="4824730">
                <a:moveTo>
                  <a:pt x="776245" y="824003"/>
                </a:moveTo>
                <a:lnTo>
                  <a:pt x="708953" y="824003"/>
                </a:lnTo>
                <a:lnTo>
                  <a:pt x="711848" y="836703"/>
                </a:lnTo>
                <a:lnTo>
                  <a:pt x="777851" y="836703"/>
                </a:lnTo>
                <a:lnTo>
                  <a:pt x="776245" y="824003"/>
                </a:lnTo>
                <a:close/>
              </a:path>
              <a:path w="4314190" h="4824730">
                <a:moveTo>
                  <a:pt x="691100" y="811303"/>
                </a:moveTo>
                <a:lnTo>
                  <a:pt x="688606" y="811303"/>
                </a:lnTo>
                <a:lnTo>
                  <a:pt x="691788" y="824003"/>
                </a:lnTo>
                <a:lnTo>
                  <a:pt x="694165" y="824003"/>
                </a:lnTo>
                <a:lnTo>
                  <a:pt x="691100" y="811303"/>
                </a:lnTo>
                <a:close/>
              </a:path>
              <a:path w="4314190" h="4824730">
                <a:moveTo>
                  <a:pt x="763246" y="798603"/>
                </a:moveTo>
                <a:lnTo>
                  <a:pt x="695006" y="798603"/>
                </a:lnTo>
                <a:lnTo>
                  <a:pt x="701244" y="811303"/>
                </a:lnTo>
                <a:lnTo>
                  <a:pt x="705656" y="824003"/>
                </a:lnTo>
                <a:lnTo>
                  <a:pt x="779449" y="824003"/>
                </a:lnTo>
                <a:lnTo>
                  <a:pt x="774401" y="811303"/>
                </a:lnTo>
                <a:lnTo>
                  <a:pt x="768549" y="811303"/>
                </a:lnTo>
                <a:lnTo>
                  <a:pt x="763246" y="798603"/>
                </a:lnTo>
                <a:close/>
              </a:path>
              <a:path w="4314190" h="4824730">
                <a:moveTo>
                  <a:pt x="681949" y="785903"/>
                </a:moveTo>
                <a:lnTo>
                  <a:pt x="676244" y="785903"/>
                </a:lnTo>
                <a:lnTo>
                  <a:pt x="680186" y="798603"/>
                </a:lnTo>
                <a:lnTo>
                  <a:pt x="683558" y="798603"/>
                </a:lnTo>
                <a:lnTo>
                  <a:pt x="681949" y="785903"/>
                </a:lnTo>
                <a:close/>
              </a:path>
              <a:path w="4314190" h="4824730">
                <a:moveTo>
                  <a:pt x="738419" y="773203"/>
                </a:moveTo>
                <a:lnTo>
                  <a:pt x="682147" y="773203"/>
                </a:lnTo>
                <a:lnTo>
                  <a:pt x="688912" y="785903"/>
                </a:lnTo>
                <a:lnTo>
                  <a:pt x="694094" y="798603"/>
                </a:lnTo>
                <a:lnTo>
                  <a:pt x="733731" y="798603"/>
                </a:lnTo>
                <a:lnTo>
                  <a:pt x="735032" y="785903"/>
                </a:lnTo>
                <a:lnTo>
                  <a:pt x="738178" y="785903"/>
                </a:lnTo>
                <a:lnTo>
                  <a:pt x="738419" y="773203"/>
                </a:lnTo>
                <a:close/>
              </a:path>
              <a:path w="4314190" h="4824730">
                <a:moveTo>
                  <a:pt x="652572" y="760503"/>
                </a:moveTo>
                <a:lnTo>
                  <a:pt x="657037" y="773203"/>
                </a:lnTo>
                <a:lnTo>
                  <a:pt x="657503" y="773203"/>
                </a:lnTo>
                <a:lnTo>
                  <a:pt x="652572" y="760503"/>
                </a:lnTo>
                <a:close/>
              </a:path>
              <a:path w="4314190" h="4824730">
                <a:moveTo>
                  <a:pt x="732232" y="760503"/>
                </a:moveTo>
                <a:lnTo>
                  <a:pt x="657678" y="760503"/>
                </a:lnTo>
                <a:lnTo>
                  <a:pt x="658534" y="773203"/>
                </a:lnTo>
                <a:lnTo>
                  <a:pt x="736704" y="773203"/>
                </a:lnTo>
                <a:lnTo>
                  <a:pt x="732232" y="760503"/>
                </a:lnTo>
                <a:close/>
              </a:path>
              <a:path w="4314190" h="4824730">
                <a:moveTo>
                  <a:pt x="647182" y="747803"/>
                </a:moveTo>
                <a:lnTo>
                  <a:pt x="642108" y="747803"/>
                </a:lnTo>
                <a:lnTo>
                  <a:pt x="648110" y="760503"/>
                </a:lnTo>
                <a:lnTo>
                  <a:pt x="649488" y="760503"/>
                </a:lnTo>
                <a:lnTo>
                  <a:pt x="647182" y="747803"/>
                </a:lnTo>
                <a:close/>
              </a:path>
              <a:path w="4314190" h="4824730">
                <a:moveTo>
                  <a:pt x="719475" y="747803"/>
                </a:moveTo>
                <a:lnTo>
                  <a:pt x="651368" y="747803"/>
                </a:lnTo>
                <a:lnTo>
                  <a:pt x="655085" y="760503"/>
                </a:lnTo>
                <a:lnTo>
                  <a:pt x="724200" y="760503"/>
                </a:lnTo>
                <a:lnTo>
                  <a:pt x="719475" y="747803"/>
                </a:lnTo>
                <a:close/>
              </a:path>
              <a:path w="4314190" h="4824730">
                <a:moveTo>
                  <a:pt x="672677" y="735103"/>
                </a:moveTo>
                <a:lnTo>
                  <a:pt x="621006" y="735103"/>
                </a:lnTo>
                <a:lnTo>
                  <a:pt x="630389" y="747803"/>
                </a:lnTo>
                <a:lnTo>
                  <a:pt x="677115" y="747803"/>
                </a:lnTo>
                <a:lnTo>
                  <a:pt x="672677" y="735103"/>
                </a:lnTo>
                <a:close/>
              </a:path>
              <a:path w="4314190" h="4824730">
                <a:moveTo>
                  <a:pt x="700677" y="735103"/>
                </a:moveTo>
                <a:lnTo>
                  <a:pt x="680803" y="735103"/>
                </a:lnTo>
                <a:lnTo>
                  <a:pt x="677115" y="747803"/>
                </a:lnTo>
                <a:lnTo>
                  <a:pt x="711257" y="747803"/>
                </a:lnTo>
                <a:lnTo>
                  <a:pt x="700677" y="735103"/>
                </a:lnTo>
                <a:close/>
              </a:path>
              <a:path w="4314190" h="4824730">
                <a:moveTo>
                  <a:pt x="628145" y="722403"/>
                </a:moveTo>
                <a:lnTo>
                  <a:pt x="607317" y="722403"/>
                </a:lnTo>
                <a:lnTo>
                  <a:pt x="612568" y="735103"/>
                </a:lnTo>
                <a:lnTo>
                  <a:pt x="626881" y="735103"/>
                </a:lnTo>
                <a:lnTo>
                  <a:pt x="628145" y="722403"/>
                </a:lnTo>
                <a:close/>
              </a:path>
              <a:path w="4314190" h="4824730">
                <a:moveTo>
                  <a:pt x="667312" y="722403"/>
                </a:moveTo>
                <a:lnTo>
                  <a:pt x="634954" y="722403"/>
                </a:lnTo>
                <a:lnTo>
                  <a:pt x="637767" y="735103"/>
                </a:lnTo>
                <a:lnTo>
                  <a:pt x="668929" y="735103"/>
                </a:lnTo>
                <a:lnTo>
                  <a:pt x="667312" y="722403"/>
                </a:lnTo>
                <a:close/>
              </a:path>
              <a:path w="4314190" h="4824730">
                <a:moveTo>
                  <a:pt x="666688" y="709703"/>
                </a:moveTo>
                <a:lnTo>
                  <a:pt x="618194" y="709703"/>
                </a:lnTo>
                <a:lnTo>
                  <a:pt x="607495" y="722403"/>
                </a:lnTo>
                <a:lnTo>
                  <a:pt x="681422" y="722403"/>
                </a:lnTo>
                <a:lnTo>
                  <a:pt x="684365" y="735103"/>
                </a:lnTo>
                <a:lnTo>
                  <a:pt x="692745" y="735103"/>
                </a:lnTo>
                <a:lnTo>
                  <a:pt x="681818" y="722403"/>
                </a:lnTo>
                <a:lnTo>
                  <a:pt x="666688" y="709703"/>
                </a:lnTo>
                <a:close/>
              </a:path>
              <a:path w="4314190" h="4824730">
                <a:moveTo>
                  <a:pt x="593873" y="697003"/>
                </a:moveTo>
                <a:lnTo>
                  <a:pt x="587224" y="697003"/>
                </a:lnTo>
                <a:lnTo>
                  <a:pt x="589689" y="709703"/>
                </a:lnTo>
                <a:lnTo>
                  <a:pt x="595809" y="709703"/>
                </a:lnTo>
                <a:lnTo>
                  <a:pt x="593873" y="697003"/>
                </a:lnTo>
                <a:close/>
              </a:path>
              <a:path w="4314190" h="4824730">
                <a:moveTo>
                  <a:pt x="668412" y="697003"/>
                </a:moveTo>
                <a:lnTo>
                  <a:pt x="599555" y="697003"/>
                </a:lnTo>
                <a:lnTo>
                  <a:pt x="605570" y="709703"/>
                </a:lnTo>
                <a:lnTo>
                  <a:pt x="667654" y="709703"/>
                </a:lnTo>
                <a:lnTo>
                  <a:pt x="668412" y="697003"/>
                </a:lnTo>
                <a:close/>
              </a:path>
              <a:path w="4314190" h="4824730">
                <a:moveTo>
                  <a:pt x="583643" y="684303"/>
                </a:moveTo>
                <a:lnTo>
                  <a:pt x="581870" y="684303"/>
                </a:lnTo>
                <a:lnTo>
                  <a:pt x="581762" y="697003"/>
                </a:lnTo>
                <a:lnTo>
                  <a:pt x="582501" y="697003"/>
                </a:lnTo>
                <a:lnTo>
                  <a:pt x="583643" y="684303"/>
                </a:lnTo>
                <a:close/>
              </a:path>
              <a:path w="4314190" h="4824730">
                <a:moveTo>
                  <a:pt x="658268" y="684303"/>
                </a:moveTo>
                <a:lnTo>
                  <a:pt x="591925" y="684303"/>
                </a:lnTo>
                <a:lnTo>
                  <a:pt x="596795" y="697003"/>
                </a:lnTo>
                <a:lnTo>
                  <a:pt x="665968" y="697003"/>
                </a:lnTo>
                <a:lnTo>
                  <a:pt x="658268" y="684303"/>
                </a:lnTo>
                <a:close/>
              </a:path>
              <a:path w="4314190" h="4824730">
                <a:moveTo>
                  <a:pt x="633031" y="671603"/>
                </a:moveTo>
                <a:lnTo>
                  <a:pt x="570862" y="671603"/>
                </a:lnTo>
                <a:lnTo>
                  <a:pt x="577225" y="684303"/>
                </a:lnTo>
                <a:lnTo>
                  <a:pt x="635983" y="684303"/>
                </a:lnTo>
                <a:lnTo>
                  <a:pt x="633031" y="671603"/>
                </a:lnTo>
                <a:close/>
              </a:path>
              <a:path w="4314190" h="4824730">
                <a:moveTo>
                  <a:pt x="648981" y="671603"/>
                </a:moveTo>
                <a:lnTo>
                  <a:pt x="637035" y="671603"/>
                </a:lnTo>
                <a:lnTo>
                  <a:pt x="638522" y="684303"/>
                </a:lnTo>
                <a:lnTo>
                  <a:pt x="654115" y="684303"/>
                </a:lnTo>
                <a:lnTo>
                  <a:pt x="648981" y="671603"/>
                </a:lnTo>
                <a:close/>
              </a:path>
              <a:path w="4314190" h="4824730">
                <a:moveTo>
                  <a:pt x="559167" y="658903"/>
                </a:moveTo>
                <a:lnTo>
                  <a:pt x="556926" y="658903"/>
                </a:lnTo>
                <a:lnTo>
                  <a:pt x="559150" y="671603"/>
                </a:lnTo>
                <a:lnTo>
                  <a:pt x="563251" y="671603"/>
                </a:lnTo>
                <a:lnTo>
                  <a:pt x="563540" y="669664"/>
                </a:lnTo>
                <a:lnTo>
                  <a:pt x="559167" y="658903"/>
                </a:lnTo>
                <a:close/>
              </a:path>
              <a:path w="4314190" h="4824730">
                <a:moveTo>
                  <a:pt x="626447" y="658903"/>
                </a:moveTo>
                <a:lnTo>
                  <a:pt x="565140" y="658903"/>
                </a:lnTo>
                <a:lnTo>
                  <a:pt x="563540" y="669664"/>
                </a:lnTo>
                <a:lnTo>
                  <a:pt x="564328" y="671603"/>
                </a:lnTo>
                <a:lnTo>
                  <a:pt x="629673" y="671603"/>
                </a:lnTo>
                <a:lnTo>
                  <a:pt x="626447" y="658903"/>
                </a:lnTo>
                <a:close/>
              </a:path>
              <a:path w="4314190" h="4824730">
                <a:moveTo>
                  <a:pt x="553155" y="646203"/>
                </a:moveTo>
                <a:lnTo>
                  <a:pt x="542287" y="646203"/>
                </a:lnTo>
                <a:lnTo>
                  <a:pt x="547532" y="658903"/>
                </a:lnTo>
                <a:lnTo>
                  <a:pt x="554839" y="658903"/>
                </a:lnTo>
                <a:lnTo>
                  <a:pt x="555245" y="654094"/>
                </a:lnTo>
                <a:lnTo>
                  <a:pt x="553155" y="646203"/>
                </a:lnTo>
                <a:close/>
              </a:path>
              <a:path w="4314190" h="4824730">
                <a:moveTo>
                  <a:pt x="558537" y="646203"/>
                </a:moveTo>
                <a:lnTo>
                  <a:pt x="555912" y="646203"/>
                </a:lnTo>
                <a:lnTo>
                  <a:pt x="555245" y="654094"/>
                </a:lnTo>
                <a:lnTo>
                  <a:pt x="556519" y="658903"/>
                </a:lnTo>
                <a:lnTo>
                  <a:pt x="562561" y="658903"/>
                </a:lnTo>
                <a:lnTo>
                  <a:pt x="558537" y="646203"/>
                </a:lnTo>
                <a:close/>
              </a:path>
              <a:path w="4314190" h="4824730">
                <a:moveTo>
                  <a:pt x="615154" y="646203"/>
                </a:moveTo>
                <a:lnTo>
                  <a:pt x="561111" y="646203"/>
                </a:lnTo>
                <a:lnTo>
                  <a:pt x="564525" y="658903"/>
                </a:lnTo>
                <a:lnTo>
                  <a:pt x="615454" y="658903"/>
                </a:lnTo>
                <a:lnTo>
                  <a:pt x="615154" y="646203"/>
                </a:lnTo>
                <a:close/>
              </a:path>
              <a:path w="4314190" h="4824730">
                <a:moveTo>
                  <a:pt x="617262" y="633503"/>
                </a:moveTo>
                <a:lnTo>
                  <a:pt x="550211" y="633503"/>
                </a:lnTo>
                <a:lnTo>
                  <a:pt x="543567" y="646203"/>
                </a:lnTo>
                <a:lnTo>
                  <a:pt x="619372" y="646203"/>
                </a:lnTo>
                <a:lnTo>
                  <a:pt x="624917" y="658903"/>
                </a:lnTo>
                <a:lnTo>
                  <a:pt x="626191" y="646203"/>
                </a:lnTo>
                <a:lnTo>
                  <a:pt x="617262" y="633503"/>
                </a:lnTo>
                <a:close/>
              </a:path>
              <a:path w="4314190" h="4824730">
                <a:moveTo>
                  <a:pt x="547758" y="633503"/>
                </a:moveTo>
                <a:lnTo>
                  <a:pt x="531091" y="633503"/>
                </a:lnTo>
                <a:lnTo>
                  <a:pt x="536642" y="646203"/>
                </a:lnTo>
                <a:lnTo>
                  <a:pt x="543567" y="646203"/>
                </a:lnTo>
                <a:lnTo>
                  <a:pt x="547758" y="633503"/>
                </a:lnTo>
                <a:close/>
              </a:path>
              <a:path w="4314190" h="4824730">
                <a:moveTo>
                  <a:pt x="528375" y="620803"/>
                </a:moveTo>
                <a:lnTo>
                  <a:pt x="522249" y="620803"/>
                </a:lnTo>
                <a:lnTo>
                  <a:pt x="526128" y="633503"/>
                </a:lnTo>
                <a:lnTo>
                  <a:pt x="528648" y="633503"/>
                </a:lnTo>
                <a:lnTo>
                  <a:pt x="528375" y="620803"/>
                </a:lnTo>
                <a:close/>
              </a:path>
              <a:path w="4314190" h="4824730">
                <a:moveTo>
                  <a:pt x="537452" y="620803"/>
                </a:moveTo>
                <a:lnTo>
                  <a:pt x="529393" y="620803"/>
                </a:lnTo>
                <a:lnTo>
                  <a:pt x="534694" y="633503"/>
                </a:lnTo>
                <a:lnTo>
                  <a:pt x="540421" y="633503"/>
                </a:lnTo>
                <a:lnTo>
                  <a:pt x="540340" y="632245"/>
                </a:lnTo>
                <a:lnTo>
                  <a:pt x="537452" y="620803"/>
                </a:lnTo>
                <a:close/>
              </a:path>
              <a:path w="4314190" h="4824730">
                <a:moveTo>
                  <a:pt x="588829" y="608103"/>
                </a:moveTo>
                <a:lnTo>
                  <a:pt x="531781" y="608103"/>
                </a:lnTo>
                <a:lnTo>
                  <a:pt x="535085" y="620803"/>
                </a:lnTo>
                <a:lnTo>
                  <a:pt x="539605" y="620803"/>
                </a:lnTo>
                <a:lnTo>
                  <a:pt x="540340" y="632245"/>
                </a:lnTo>
                <a:lnTo>
                  <a:pt x="540658" y="633503"/>
                </a:lnTo>
                <a:lnTo>
                  <a:pt x="605529" y="633503"/>
                </a:lnTo>
                <a:lnTo>
                  <a:pt x="594786" y="620803"/>
                </a:lnTo>
                <a:lnTo>
                  <a:pt x="588829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07471" y="608103"/>
                </a:lnTo>
                <a:lnTo>
                  <a:pt x="510412" y="620803"/>
                </a:lnTo>
                <a:lnTo>
                  <a:pt x="513057" y="620803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13057" y="620803"/>
                </a:lnTo>
                <a:lnTo>
                  <a:pt x="513234" y="619532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3234" y="619532"/>
                </a:moveTo>
                <a:lnTo>
                  <a:pt x="513057" y="620803"/>
                </a:lnTo>
                <a:lnTo>
                  <a:pt x="513450" y="620803"/>
                </a:lnTo>
                <a:lnTo>
                  <a:pt x="513234" y="619532"/>
                </a:lnTo>
                <a:close/>
              </a:path>
              <a:path w="4314190" h="4824730">
                <a:moveTo>
                  <a:pt x="514826" y="608103"/>
                </a:moveTo>
                <a:lnTo>
                  <a:pt x="511286" y="608103"/>
                </a:lnTo>
                <a:lnTo>
                  <a:pt x="513234" y="619532"/>
                </a:lnTo>
                <a:lnTo>
                  <a:pt x="514826" y="608103"/>
                </a:lnTo>
                <a:close/>
              </a:path>
              <a:path w="4314190" h="4824730">
                <a:moveTo>
                  <a:pt x="508113" y="595403"/>
                </a:moveTo>
                <a:lnTo>
                  <a:pt x="502765" y="595403"/>
                </a:lnTo>
                <a:lnTo>
                  <a:pt x="511083" y="608103"/>
                </a:lnTo>
                <a:lnTo>
                  <a:pt x="508113" y="595403"/>
                </a:lnTo>
                <a:close/>
              </a:path>
              <a:path w="4314190" h="4824730">
                <a:moveTo>
                  <a:pt x="569136" y="595403"/>
                </a:moveTo>
                <a:lnTo>
                  <a:pt x="520091" y="595403"/>
                </a:lnTo>
                <a:lnTo>
                  <a:pt x="524084" y="608103"/>
                </a:lnTo>
                <a:lnTo>
                  <a:pt x="575890" y="608103"/>
                </a:lnTo>
                <a:lnTo>
                  <a:pt x="569136" y="595403"/>
                </a:lnTo>
                <a:close/>
              </a:path>
              <a:path w="4314190" h="4824730">
                <a:moveTo>
                  <a:pt x="579808" y="595403"/>
                </a:moveTo>
                <a:lnTo>
                  <a:pt x="569136" y="595403"/>
                </a:lnTo>
                <a:lnTo>
                  <a:pt x="576152" y="608103"/>
                </a:lnTo>
                <a:lnTo>
                  <a:pt x="582242" y="608103"/>
                </a:lnTo>
                <a:lnTo>
                  <a:pt x="579808" y="595403"/>
                </a:lnTo>
                <a:close/>
              </a:path>
              <a:path w="4314190" h="4824730">
                <a:moveTo>
                  <a:pt x="491822" y="582703"/>
                </a:moveTo>
                <a:lnTo>
                  <a:pt x="488453" y="582703"/>
                </a:lnTo>
                <a:lnTo>
                  <a:pt x="492509" y="595403"/>
                </a:lnTo>
                <a:lnTo>
                  <a:pt x="493963" y="595403"/>
                </a:lnTo>
                <a:lnTo>
                  <a:pt x="491822" y="582703"/>
                </a:lnTo>
                <a:close/>
              </a:path>
              <a:path w="4314190" h="4824730">
                <a:moveTo>
                  <a:pt x="572343" y="582703"/>
                </a:moveTo>
                <a:lnTo>
                  <a:pt x="495853" y="582703"/>
                </a:lnTo>
                <a:lnTo>
                  <a:pt x="499043" y="595403"/>
                </a:lnTo>
                <a:lnTo>
                  <a:pt x="576406" y="595403"/>
                </a:lnTo>
                <a:lnTo>
                  <a:pt x="572343" y="582703"/>
                </a:lnTo>
                <a:close/>
              </a:path>
              <a:path w="4314190" h="4824730">
                <a:moveTo>
                  <a:pt x="501539" y="570003"/>
                </a:moveTo>
                <a:lnTo>
                  <a:pt x="494121" y="570003"/>
                </a:lnTo>
                <a:lnTo>
                  <a:pt x="497017" y="582703"/>
                </a:lnTo>
                <a:lnTo>
                  <a:pt x="504995" y="582703"/>
                </a:lnTo>
                <a:lnTo>
                  <a:pt x="501539" y="570003"/>
                </a:lnTo>
                <a:close/>
              </a:path>
              <a:path w="4314190" h="4824730">
                <a:moveTo>
                  <a:pt x="540081" y="544603"/>
                </a:moveTo>
                <a:lnTo>
                  <a:pt x="536849" y="544603"/>
                </a:lnTo>
                <a:lnTo>
                  <a:pt x="534097" y="557303"/>
                </a:lnTo>
                <a:lnTo>
                  <a:pt x="508653" y="557303"/>
                </a:lnTo>
                <a:lnTo>
                  <a:pt x="513636" y="570003"/>
                </a:lnTo>
                <a:lnTo>
                  <a:pt x="509684" y="582703"/>
                </a:lnTo>
                <a:lnTo>
                  <a:pt x="563464" y="582703"/>
                </a:lnTo>
                <a:lnTo>
                  <a:pt x="559262" y="570003"/>
                </a:lnTo>
                <a:lnTo>
                  <a:pt x="547407" y="570003"/>
                </a:lnTo>
                <a:lnTo>
                  <a:pt x="543648" y="557303"/>
                </a:lnTo>
                <a:lnTo>
                  <a:pt x="540081" y="544603"/>
                </a:lnTo>
                <a:close/>
              </a:path>
              <a:path w="4314190" h="4824730">
                <a:moveTo>
                  <a:pt x="502031" y="557303"/>
                </a:moveTo>
                <a:lnTo>
                  <a:pt x="476298" y="557303"/>
                </a:lnTo>
                <a:lnTo>
                  <a:pt x="474282" y="570003"/>
                </a:lnTo>
                <a:lnTo>
                  <a:pt x="500241" y="570003"/>
                </a:lnTo>
                <a:lnTo>
                  <a:pt x="502031" y="557303"/>
                </a:lnTo>
                <a:close/>
              </a:path>
              <a:path w="4314190" h="4824730">
                <a:moveTo>
                  <a:pt x="534877" y="544603"/>
                </a:moveTo>
                <a:lnTo>
                  <a:pt x="475077" y="544603"/>
                </a:lnTo>
                <a:lnTo>
                  <a:pt x="476602" y="557303"/>
                </a:lnTo>
                <a:lnTo>
                  <a:pt x="534097" y="557303"/>
                </a:lnTo>
                <a:lnTo>
                  <a:pt x="534877" y="544603"/>
                </a:lnTo>
                <a:close/>
              </a:path>
              <a:path w="4314190" h="4824730">
                <a:moveTo>
                  <a:pt x="508555" y="519203"/>
                </a:moveTo>
                <a:lnTo>
                  <a:pt x="438995" y="519203"/>
                </a:lnTo>
                <a:lnTo>
                  <a:pt x="443119" y="531903"/>
                </a:lnTo>
                <a:lnTo>
                  <a:pt x="448424" y="544603"/>
                </a:lnTo>
                <a:lnTo>
                  <a:pt x="524737" y="544603"/>
                </a:lnTo>
                <a:lnTo>
                  <a:pt x="524338" y="531903"/>
                </a:lnTo>
                <a:lnTo>
                  <a:pt x="510317" y="531903"/>
                </a:lnTo>
                <a:lnTo>
                  <a:pt x="508555" y="519203"/>
                </a:lnTo>
                <a:close/>
              </a:path>
              <a:path w="4314190" h="4824730">
                <a:moveTo>
                  <a:pt x="434405" y="519203"/>
                </a:moveTo>
                <a:lnTo>
                  <a:pt x="427146" y="519203"/>
                </a:lnTo>
                <a:lnTo>
                  <a:pt x="433409" y="531903"/>
                </a:lnTo>
                <a:lnTo>
                  <a:pt x="434405" y="519203"/>
                </a:lnTo>
                <a:close/>
              </a:path>
              <a:path w="4314190" h="4824730">
                <a:moveTo>
                  <a:pt x="514530" y="519203"/>
                </a:moveTo>
                <a:lnTo>
                  <a:pt x="509363" y="519203"/>
                </a:lnTo>
                <a:lnTo>
                  <a:pt x="512179" y="531903"/>
                </a:lnTo>
                <a:lnTo>
                  <a:pt x="518556" y="531903"/>
                </a:lnTo>
                <a:lnTo>
                  <a:pt x="514530" y="519203"/>
                </a:lnTo>
                <a:close/>
              </a:path>
              <a:path w="4314190" h="4824730">
                <a:moveTo>
                  <a:pt x="481805" y="493803"/>
                </a:moveTo>
                <a:lnTo>
                  <a:pt x="432573" y="493803"/>
                </a:lnTo>
                <a:lnTo>
                  <a:pt x="427285" y="506503"/>
                </a:lnTo>
                <a:lnTo>
                  <a:pt x="426492" y="519203"/>
                </a:lnTo>
                <a:lnTo>
                  <a:pt x="502127" y="519203"/>
                </a:lnTo>
                <a:lnTo>
                  <a:pt x="494266" y="506503"/>
                </a:lnTo>
                <a:lnTo>
                  <a:pt x="485495" y="506503"/>
                </a:lnTo>
                <a:lnTo>
                  <a:pt x="481805" y="493803"/>
                </a:lnTo>
                <a:close/>
              </a:path>
              <a:path w="4314190" h="4824730">
                <a:moveTo>
                  <a:pt x="493271" y="493803"/>
                </a:moveTo>
                <a:lnTo>
                  <a:pt x="490461" y="493803"/>
                </a:lnTo>
                <a:lnTo>
                  <a:pt x="488327" y="506503"/>
                </a:lnTo>
                <a:lnTo>
                  <a:pt x="494266" y="506503"/>
                </a:lnTo>
                <a:lnTo>
                  <a:pt x="493271" y="493803"/>
                </a:lnTo>
                <a:close/>
              </a:path>
              <a:path w="4314190" h="4824730">
                <a:moveTo>
                  <a:pt x="462083" y="468403"/>
                </a:moveTo>
                <a:lnTo>
                  <a:pt x="402261" y="468403"/>
                </a:lnTo>
                <a:lnTo>
                  <a:pt x="408981" y="481103"/>
                </a:lnTo>
                <a:lnTo>
                  <a:pt x="411963" y="493803"/>
                </a:lnTo>
                <a:lnTo>
                  <a:pt x="440394" y="493803"/>
                </a:lnTo>
                <a:lnTo>
                  <a:pt x="442548" y="481103"/>
                </a:lnTo>
                <a:lnTo>
                  <a:pt x="460836" y="481103"/>
                </a:lnTo>
                <a:lnTo>
                  <a:pt x="462083" y="468403"/>
                </a:lnTo>
                <a:close/>
              </a:path>
              <a:path w="4314190" h="4824730">
                <a:moveTo>
                  <a:pt x="480429" y="481103"/>
                </a:moveTo>
                <a:lnTo>
                  <a:pt x="459741" y="481103"/>
                </a:lnTo>
                <a:lnTo>
                  <a:pt x="461152" y="493803"/>
                </a:lnTo>
                <a:lnTo>
                  <a:pt x="477098" y="493803"/>
                </a:lnTo>
                <a:lnTo>
                  <a:pt x="480429" y="481103"/>
                </a:lnTo>
                <a:close/>
              </a:path>
              <a:path w="4314190" h="4824730">
                <a:moveTo>
                  <a:pt x="384189" y="455703"/>
                </a:moveTo>
                <a:lnTo>
                  <a:pt x="368925" y="455703"/>
                </a:lnTo>
                <a:lnTo>
                  <a:pt x="373624" y="468403"/>
                </a:lnTo>
                <a:lnTo>
                  <a:pt x="382957" y="468403"/>
                </a:lnTo>
                <a:lnTo>
                  <a:pt x="384788" y="457839"/>
                </a:lnTo>
                <a:lnTo>
                  <a:pt x="384189" y="455703"/>
                </a:lnTo>
                <a:close/>
              </a:path>
              <a:path w="4314190" h="4824730">
                <a:moveTo>
                  <a:pt x="387244" y="455703"/>
                </a:moveTo>
                <a:lnTo>
                  <a:pt x="385158" y="455703"/>
                </a:lnTo>
                <a:lnTo>
                  <a:pt x="384788" y="457839"/>
                </a:lnTo>
                <a:lnTo>
                  <a:pt x="387752" y="468403"/>
                </a:lnTo>
                <a:lnTo>
                  <a:pt x="388560" y="463394"/>
                </a:lnTo>
                <a:lnTo>
                  <a:pt x="387244" y="455703"/>
                </a:lnTo>
                <a:close/>
              </a:path>
              <a:path w="4314190" h="4824730">
                <a:moveTo>
                  <a:pt x="421236" y="417603"/>
                </a:moveTo>
                <a:lnTo>
                  <a:pt x="354427" y="417603"/>
                </a:lnTo>
                <a:lnTo>
                  <a:pt x="358044" y="430303"/>
                </a:lnTo>
                <a:lnTo>
                  <a:pt x="371170" y="430303"/>
                </a:lnTo>
                <a:lnTo>
                  <a:pt x="375420" y="443003"/>
                </a:lnTo>
                <a:lnTo>
                  <a:pt x="388792" y="443003"/>
                </a:lnTo>
                <a:lnTo>
                  <a:pt x="389800" y="455703"/>
                </a:lnTo>
                <a:lnTo>
                  <a:pt x="388560" y="463394"/>
                </a:lnTo>
                <a:lnTo>
                  <a:pt x="389417" y="468403"/>
                </a:lnTo>
                <a:lnTo>
                  <a:pt x="392229" y="455703"/>
                </a:lnTo>
                <a:lnTo>
                  <a:pt x="450942" y="455703"/>
                </a:lnTo>
                <a:lnTo>
                  <a:pt x="440404" y="443003"/>
                </a:lnTo>
                <a:lnTo>
                  <a:pt x="428826" y="430303"/>
                </a:lnTo>
                <a:lnTo>
                  <a:pt x="421236" y="417603"/>
                </a:lnTo>
                <a:close/>
              </a:path>
              <a:path w="4314190" h="4824730">
                <a:moveTo>
                  <a:pt x="457695" y="455703"/>
                </a:moveTo>
                <a:lnTo>
                  <a:pt x="395394" y="455703"/>
                </a:lnTo>
                <a:lnTo>
                  <a:pt x="398781" y="468403"/>
                </a:lnTo>
                <a:lnTo>
                  <a:pt x="461223" y="468403"/>
                </a:lnTo>
                <a:lnTo>
                  <a:pt x="457695" y="455703"/>
                </a:lnTo>
                <a:close/>
              </a:path>
              <a:path w="4314190" h="4824730">
                <a:moveTo>
                  <a:pt x="382199" y="443403"/>
                </a:moveTo>
                <a:lnTo>
                  <a:pt x="379154" y="455703"/>
                </a:lnTo>
                <a:lnTo>
                  <a:pt x="384075" y="455703"/>
                </a:lnTo>
                <a:lnTo>
                  <a:pt x="382199" y="443403"/>
                </a:lnTo>
                <a:close/>
              </a:path>
              <a:path w="4314190" h="4824730">
                <a:moveTo>
                  <a:pt x="382298" y="443003"/>
                </a:moveTo>
                <a:lnTo>
                  <a:pt x="382138" y="443003"/>
                </a:lnTo>
                <a:lnTo>
                  <a:pt x="382199" y="443403"/>
                </a:lnTo>
                <a:lnTo>
                  <a:pt x="382298" y="443003"/>
                </a:lnTo>
                <a:close/>
              </a:path>
              <a:path w="4314190" h="4824730">
                <a:moveTo>
                  <a:pt x="349925" y="417603"/>
                </a:moveTo>
                <a:lnTo>
                  <a:pt x="338499" y="417603"/>
                </a:lnTo>
                <a:lnTo>
                  <a:pt x="339371" y="430303"/>
                </a:lnTo>
                <a:lnTo>
                  <a:pt x="349571" y="430303"/>
                </a:lnTo>
                <a:lnTo>
                  <a:pt x="349925" y="417603"/>
                </a:lnTo>
                <a:close/>
              </a:path>
              <a:path w="4314190" h="4824730">
                <a:moveTo>
                  <a:pt x="330820" y="404903"/>
                </a:moveTo>
                <a:lnTo>
                  <a:pt x="329756" y="417603"/>
                </a:lnTo>
                <a:lnTo>
                  <a:pt x="335482" y="417603"/>
                </a:lnTo>
                <a:lnTo>
                  <a:pt x="330820" y="404903"/>
                </a:lnTo>
                <a:close/>
              </a:path>
              <a:path w="4314190" h="4824730">
                <a:moveTo>
                  <a:pt x="404951" y="404903"/>
                </a:moveTo>
                <a:lnTo>
                  <a:pt x="337589" y="404903"/>
                </a:lnTo>
                <a:lnTo>
                  <a:pt x="341391" y="417603"/>
                </a:lnTo>
                <a:lnTo>
                  <a:pt x="414367" y="417603"/>
                </a:lnTo>
                <a:lnTo>
                  <a:pt x="404951" y="404903"/>
                </a:lnTo>
                <a:close/>
              </a:path>
              <a:path w="4314190" h="4824730">
                <a:moveTo>
                  <a:pt x="320288" y="392203"/>
                </a:moveTo>
                <a:lnTo>
                  <a:pt x="312083" y="392203"/>
                </a:lnTo>
                <a:lnTo>
                  <a:pt x="317814" y="404903"/>
                </a:lnTo>
                <a:lnTo>
                  <a:pt x="321301" y="404903"/>
                </a:lnTo>
                <a:lnTo>
                  <a:pt x="320288" y="392203"/>
                </a:lnTo>
                <a:close/>
              </a:path>
              <a:path w="4314190" h="4824730">
                <a:moveTo>
                  <a:pt x="339032" y="379503"/>
                </a:moveTo>
                <a:lnTo>
                  <a:pt x="329260" y="379503"/>
                </a:lnTo>
                <a:lnTo>
                  <a:pt x="332861" y="392203"/>
                </a:lnTo>
                <a:lnTo>
                  <a:pt x="342116" y="404903"/>
                </a:lnTo>
                <a:lnTo>
                  <a:pt x="404445" y="404903"/>
                </a:lnTo>
                <a:lnTo>
                  <a:pt x="395476" y="392203"/>
                </a:lnTo>
                <a:lnTo>
                  <a:pt x="341393" y="392203"/>
                </a:lnTo>
                <a:lnTo>
                  <a:pt x="339032" y="379503"/>
                </a:lnTo>
                <a:close/>
              </a:path>
              <a:path w="4314190" h="4824730">
                <a:moveTo>
                  <a:pt x="389856" y="379503"/>
                </a:moveTo>
                <a:lnTo>
                  <a:pt x="349663" y="379503"/>
                </a:lnTo>
                <a:lnTo>
                  <a:pt x="350043" y="392203"/>
                </a:lnTo>
                <a:lnTo>
                  <a:pt x="390689" y="392203"/>
                </a:lnTo>
                <a:lnTo>
                  <a:pt x="389856" y="379503"/>
                </a:lnTo>
                <a:close/>
              </a:path>
              <a:path w="4314190" h="4824730">
                <a:moveTo>
                  <a:pt x="362606" y="366803"/>
                </a:moveTo>
                <a:lnTo>
                  <a:pt x="314884" y="366803"/>
                </a:lnTo>
                <a:lnTo>
                  <a:pt x="313236" y="379503"/>
                </a:lnTo>
                <a:lnTo>
                  <a:pt x="367781" y="379503"/>
                </a:lnTo>
                <a:lnTo>
                  <a:pt x="362606" y="366803"/>
                </a:lnTo>
                <a:close/>
              </a:path>
              <a:path w="4314190" h="4824730">
                <a:moveTo>
                  <a:pt x="353640" y="341403"/>
                </a:moveTo>
                <a:lnTo>
                  <a:pt x="348135" y="341403"/>
                </a:lnTo>
                <a:lnTo>
                  <a:pt x="350211" y="354103"/>
                </a:lnTo>
                <a:lnTo>
                  <a:pt x="304312" y="354103"/>
                </a:lnTo>
                <a:lnTo>
                  <a:pt x="313845" y="366803"/>
                </a:lnTo>
                <a:lnTo>
                  <a:pt x="358362" y="366803"/>
                </a:lnTo>
                <a:lnTo>
                  <a:pt x="355293" y="354103"/>
                </a:lnTo>
                <a:lnTo>
                  <a:pt x="353640" y="341403"/>
                </a:lnTo>
                <a:close/>
              </a:path>
              <a:path w="4314190" h="4824730">
                <a:moveTo>
                  <a:pt x="294960" y="328703"/>
                </a:moveTo>
                <a:lnTo>
                  <a:pt x="261199" y="328703"/>
                </a:lnTo>
                <a:lnTo>
                  <a:pt x="266085" y="341403"/>
                </a:lnTo>
                <a:lnTo>
                  <a:pt x="277257" y="354103"/>
                </a:lnTo>
                <a:lnTo>
                  <a:pt x="350211" y="354103"/>
                </a:lnTo>
                <a:lnTo>
                  <a:pt x="346298" y="341403"/>
                </a:lnTo>
                <a:lnTo>
                  <a:pt x="292491" y="341403"/>
                </a:lnTo>
                <a:lnTo>
                  <a:pt x="294960" y="328703"/>
                </a:lnTo>
                <a:close/>
              </a:path>
              <a:path w="4314190" h="4824730">
                <a:moveTo>
                  <a:pt x="330644" y="316003"/>
                </a:moveTo>
                <a:lnTo>
                  <a:pt x="271856" y="316003"/>
                </a:lnTo>
                <a:lnTo>
                  <a:pt x="267926" y="328703"/>
                </a:lnTo>
                <a:lnTo>
                  <a:pt x="299410" y="328703"/>
                </a:lnTo>
                <a:lnTo>
                  <a:pt x="297221" y="341403"/>
                </a:lnTo>
                <a:lnTo>
                  <a:pt x="345007" y="341403"/>
                </a:lnTo>
                <a:lnTo>
                  <a:pt x="337274" y="328703"/>
                </a:lnTo>
                <a:lnTo>
                  <a:pt x="330644" y="316003"/>
                </a:lnTo>
                <a:close/>
              </a:path>
              <a:path w="4314190" h="4824730">
                <a:moveTo>
                  <a:pt x="246978" y="303303"/>
                </a:moveTo>
                <a:lnTo>
                  <a:pt x="242161" y="303303"/>
                </a:lnTo>
                <a:lnTo>
                  <a:pt x="244656" y="316003"/>
                </a:lnTo>
                <a:lnTo>
                  <a:pt x="246978" y="303303"/>
                </a:lnTo>
                <a:close/>
              </a:path>
              <a:path w="4314190" h="4824730">
                <a:moveTo>
                  <a:pt x="248709" y="303303"/>
                </a:moveTo>
                <a:lnTo>
                  <a:pt x="249422" y="316003"/>
                </a:lnTo>
                <a:lnTo>
                  <a:pt x="248709" y="303303"/>
                </a:lnTo>
                <a:close/>
              </a:path>
              <a:path w="4314190" h="4824730">
                <a:moveTo>
                  <a:pt x="258925" y="303303"/>
                </a:moveTo>
                <a:lnTo>
                  <a:pt x="257542" y="303303"/>
                </a:lnTo>
                <a:lnTo>
                  <a:pt x="259458" y="316003"/>
                </a:lnTo>
                <a:lnTo>
                  <a:pt x="262350" y="316003"/>
                </a:lnTo>
                <a:lnTo>
                  <a:pt x="258925" y="303303"/>
                </a:lnTo>
                <a:close/>
              </a:path>
              <a:path w="4314190" h="4824730">
                <a:moveTo>
                  <a:pt x="266500" y="303303"/>
                </a:moveTo>
                <a:lnTo>
                  <a:pt x="265299" y="316003"/>
                </a:lnTo>
                <a:lnTo>
                  <a:pt x="274413" y="316003"/>
                </a:lnTo>
                <a:lnTo>
                  <a:pt x="266500" y="303303"/>
                </a:lnTo>
                <a:close/>
              </a:path>
              <a:path w="4314190" h="4824730">
                <a:moveTo>
                  <a:pt x="311134" y="303303"/>
                </a:moveTo>
                <a:lnTo>
                  <a:pt x="272047" y="303303"/>
                </a:lnTo>
                <a:lnTo>
                  <a:pt x="275315" y="316003"/>
                </a:lnTo>
                <a:lnTo>
                  <a:pt x="315782" y="316003"/>
                </a:lnTo>
                <a:lnTo>
                  <a:pt x="311134" y="303303"/>
                </a:lnTo>
                <a:close/>
              </a:path>
              <a:path w="4314190" h="4824730">
                <a:moveTo>
                  <a:pt x="321501" y="303303"/>
                </a:moveTo>
                <a:lnTo>
                  <a:pt x="319393" y="303303"/>
                </a:lnTo>
                <a:lnTo>
                  <a:pt x="319198" y="316003"/>
                </a:lnTo>
                <a:lnTo>
                  <a:pt x="325319" y="316003"/>
                </a:lnTo>
                <a:lnTo>
                  <a:pt x="321501" y="303303"/>
                </a:lnTo>
                <a:close/>
              </a:path>
              <a:path w="4314190" h="4824730">
                <a:moveTo>
                  <a:pt x="303477" y="290603"/>
                </a:moveTo>
                <a:lnTo>
                  <a:pt x="225687" y="290603"/>
                </a:lnTo>
                <a:lnTo>
                  <a:pt x="239793" y="303303"/>
                </a:lnTo>
                <a:lnTo>
                  <a:pt x="306588" y="303303"/>
                </a:lnTo>
                <a:lnTo>
                  <a:pt x="303477" y="290603"/>
                </a:lnTo>
                <a:close/>
              </a:path>
              <a:path w="4314190" h="4824730">
                <a:moveTo>
                  <a:pt x="292533" y="265203"/>
                </a:moveTo>
                <a:lnTo>
                  <a:pt x="226936" y="265203"/>
                </a:lnTo>
                <a:lnTo>
                  <a:pt x="222269" y="277903"/>
                </a:lnTo>
                <a:lnTo>
                  <a:pt x="223102" y="290603"/>
                </a:lnTo>
                <a:lnTo>
                  <a:pt x="235805" y="290603"/>
                </a:lnTo>
                <a:lnTo>
                  <a:pt x="231645" y="277903"/>
                </a:lnTo>
                <a:lnTo>
                  <a:pt x="299028" y="277903"/>
                </a:lnTo>
                <a:lnTo>
                  <a:pt x="292533" y="265203"/>
                </a:lnTo>
                <a:close/>
              </a:path>
              <a:path w="4314190" h="4824730">
                <a:moveTo>
                  <a:pt x="268058" y="277903"/>
                </a:moveTo>
                <a:lnTo>
                  <a:pt x="232364" y="277903"/>
                </a:lnTo>
                <a:lnTo>
                  <a:pt x="237707" y="290603"/>
                </a:lnTo>
                <a:lnTo>
                  <a:pt x="268823" y="290603"/>
                </a:lnTo>
                <a:lnTo>
                  <a:pt x="268058" y="277903"/>
                </a:lnTo>
                <a:close/>
              </a:path>
              <a:path w="4314190" h="4824730">
                <a:moveTo>
                  <a:pt x="299028" y="277903"/>
                </a:moveTo>
                <a:lnTo>
                  <a:pt x="270596" y="277903"/>
                </a:lnTo>
                <a:lnTo>
                  <a:pt x="272996" y="290603"/>
                </a:lnTo>
                <a:lnTo>
                  <a:pt x="306897" y="290603"/>
                </a:lnTo>
                <a:lnTo>
                  <a:pt x="299028" y="277903"/>
                </a:lnTo>
                <a:close/>
              </a:path>
              <a:path w="4314190" h="4824730">
                <a:moveTo>
                  <a:pt x="208829" y="265203"/>
                </a:moveTo>
                <a:lnTo>
                  <a:pt x="204869" y="265203"/>
                </a:lnTo>
                <a:lnTo>
                  <a:pt x="207386" y="277903"/>
                </a:lnTo>
                <a:lnTo>
                  <a:pt x="208829" y="265203"/>
                </a:lnTo>
                <a:close/>
              </a:path>
              <a:path w="4314190" h="4824730">
                <a:moveTo>
                  <a:pt x="268956" y="252503"/>
                </a:moveTo>
                <a:lnTo>
                  <a:pt x="206342" y="252503"/>
                </a:lnTo>
                <a:lnTo>
                  <a:pt x="206894" y="265203"/>
                </a:lnTo>
                <a:lnTo>
                  <a:pt x="268543" y="265203"/>
                </a:lnTo>
                <a:lnTo>
                  <a:pt x="268956" y="252503"/>
                </a:lnTo>
                <a:close/>
              </a:path>
              <a:path w="4314190" h="4824730">
                <a:moveTo>
                  <a:pt x="259663" y="227103"/>
                </a:moveTo>
                <a:lnTo>
                  <a:pt x="189595" y="227103"/>
                </a:lnTo>
                <a:lnTo>
                  <a:pt x="193026" y="239803"/>
                </a:lnTo>
                <a:lnTo>
                  <a:pt x="194273" y="252503"/>
                </a:lnTo>
                <a:lnTo>
                  <a:pt x="213793" y="252503"/>
                </a:lnTo>
                <a:lnTo>
                  <a:pt x="210565" y="239803"/>
                </a:lnTo>
                <a:lnTo>
                  <a:pt x="261487" y="239803"/>
                </a:lnTo>
                <a:lnTo>
                  <a:pt x="259663" y="227103"/>
                </a:lnTo>
                <a:close/>
              </a:path>
              <a:path w="4314190" h="4824730">
                <a:moveTo>
                  <a:pt x="260213" y="239803"/>
                </a:moveTo>
                <a:lnTo>
                  <a:pt x="216001" y="239803"/>
                </a:lnTo>
                <a:lnTo>
                  <a:pt x="220901" y="252503"/>
                </a:lnTo>
                <a:lnTo>
                  <a:pt x="264672" y="252503"/>
                </a:lnTo>
                <a:lnTo>
                  <a:pt x="260213" y="239803"/>
                </a:lnTo>
                <a:close/>
              </a:path>
              <a:path w="4314190" h="4824730">
                <a:moveTo>
                  <a:pt x="181360" y="227103"/>
                </a:moveTo>
                <a:lnTo>
                  <a:pt x="180757" y="227103"/>
                </a:lnTo>
                <a:lnTo>
                  <a:pt x="183417" y="239803"/>
                </a:lnTo>
                <a:lnTo>
                  <a:pt x="183813" y="239803"/>
                </a:lnTo>
                <a:lnTo>
                  <a:pt x="181360" y="227103"/>
                </a:lnTo>
                <a:close/>
              </a:path>
              <a:path w="4314190" h="4824730">
                <a:moveTo>
                  <a:pt x="228781" y="201703"/>
                </a:moveTo>
                <a:lnTo>
                  <a:pt x="170264" y="201703"/>
                </a:lnTo>
                <a:lnTo>
                  <a:pt x="167060" y="214403"/>
                </a:lnTo>
                <a:lnTo>
                  <a:pt x="157552" y="214403"/>
                </a:lnTo>
                <a:lnTo>
                  <a:pt x="162544" y="227103"/>
                </a:lnTo>
                <a:lnTo>
                  <a:pt x="243044" y="227103"/>
                </a:lnTo>
                <a:lnTo>
                  <a:pt x="235351" y="214403"/>
                </a:lnTo>
                <a:lnTo>
                  <a:pt x="228781" y="201703"/>
                </a:lnTo>
                <a:close/>
              </a:path>
              <a:path w="4314190" h="4824730">
                <a:moveTo>
                  <a:pt x="173252" y="189003"/>
                </a:moveTo>
                <a:lnTo>
                  <a:pt x="142462" y="189003"/>
                </a:lnTo>
                <a:lnTo>
                  <a:pt x="149034" y="201703"/>
                </a:lnTo>
                <a:lnTo>
                  <a:pt x="176689" y="201703"/>
                </a:lnTo>
                <a:lnTo>
                  <a:pt x="173252" y="189003"/>
                </a:lnTo>
                <a:close/>
              </a:path>
              <a:path w="4314190" h="4824730">
                <a:moveTo>
                  <a:pt x="217508" y="189003"/>
                </a:moveTo>
                <a:lnTo>
                  <a:pt x="183313" y="189003"/>
                </a:lnTo>
                <a:lnTo>
                  <a:pt x="185659" y="201703"/>
                </a:lnTo>
                <a:lnTo>
                  <a:pt x="224194" y="201703"/>
                </a:lnTo>
                <a:lnTo>
                  <a:pt x="217508" y="189003"/>
                </a:lnTo>
                <a:close/>
              </a:path>
              <a:path w="4314190" h="4824730">
                <a:moveTo>
                  <a:pt x="161405" y="176303"/>
                </a:moveTo>
                <a:lnTo>
                  <a:pt x="143215" y="176303"/>
                </a:lnTo>
                <a:lnTo>
                  <a:pt x="143019" y="189003"/>
                </a:lnTo>
                <a:lnTo>
                  <a:pt x="163674" y="189003"/>
                </a:lnTo>
                <a:lnTo>
                  <a:pt x="161405" y="176303"/>
                </a:lnTo>
                <a:close/>
              </a:path>
              <a:path w="4314190" h="4824730">
                <a:moveTo>
                  <a:pt x="184668" y="150903"/>
                </a:moveTo>
                <a:lnTo>
                  <a:pt x="174756" y="150903"/>
                </a:lnTo>
                <a:lnTo>
                  <a:pt x="173983" y="163603"/>
                </a:lnTo>
                <a:lnTo>
                  <a:pt x="134399" y="163603"/>
                </a:lnTo>
                <a:lnTo>
                  <a:pt x="139974" y="176303"/>
                </a:lnTo>
                <a:lnTo>
                  <a:pt x="166136" y="176303"/>
                </a:lnTo>
                <a:lnTo>
                  <a:pt x="171721" y="189003"/>
                </a:lnTo>
                <a:lnTo>
                  <a:pt x="196860" y="189003"/>
                </a:lnTo>
                <a:lnTo>
                  <a:pt x="198387" y="176303"/>
                </a:lnTo>
                <a:lnTo>
                  <a:pt x="195759" y="163603"/>
                </a:lnTo>
                <a:lnTo>
                  <a:pt x="184668" y="150903"/>
                </a:lnTo>
                <a:close/>
              </a:path>
              <a:path w="4314190" h="4824730">
                <a:moveTo>
                  <a:pt x="107308" y="152523"/>
                </a:moveTo>
                <a:lnTo>
                  <a:pt x="109484" y="163603"/>
                </a:lnTo>
                <a:lnTo>
                  <a:pt x="110473" y="163603"/>
                </a:lnTo>
                <a:lnTo>
                  <a:pt x="108683" y="153560"/>
                </a:lnTo>
                <a:lnTo>
                  <a:pt x="107308" y="152523"/>
                </a:lnTo>
                <a:close/>
              </a:path>
              <a:path w="4314190" h="4824730">
                <a:moveTo>
                  <a:pt x="132624" y="150903"/>
                </a:moveTo>
                <a:lnTo>
                  <a:pt x="108209" y="150903"/>
                </a:lnTo>
                <a:lnTo>
                  <a:pt x="108683" y="153560"/>
                </a:lnTo>
                <a:lnTo>
                  <a:pt x="122001" y="163603"/>
                </a:lnTo>
                <a:lnTo>
                  <a:pt x="137798" y="163603"/>
                </a:lnTo>
                <a:lnTo>
                  <a:pt x="137467" y="162528"/>
                </a:lnTo>
                <a:lnTo>
                  <a:pt x="132624" y="150903"/>
                </a:lnTo>
                <a:close/>
              </a:path>
              <a:path w="4314190" h="4824730">
                <a:moveTo>
                  <a:pt x="137467" y="162528"/>
                </a:moveTo>
                <a:lnTo>
                  <a:pt x="137798" y="163603"/>
                </a:lnTo>
                <a:lnTo>
                  <a:pt x="137467" y="162528"/>
                </a:lnTo>
                <a:close/>
              </a:path>
              <a:path w="4314190" h="4824730">
                <a:moveTo>
                  <a:pt x="167914" y="150903"/>
                </a:moveTo>
                <a:lnTo>
                  <a:pt x="133886" y="150903"/>
                </a:lnTo>
                <a:lnTo>
                  <a:pt x="137467" y="162528"/>
                </a:lnTo>
                <a:lnTo>
                  <a:pt x="137915" y="163603"/>
                </a:lnTo>
                <a:lnTo>
                  <a:pt x="170497" y="163603"/>
                </a:lnTo>
                <a:lnTo>
                  <a:pt x="167914" y="150903"/>
                </a:lnTo>
                <a:close/>
              </a:path>
              <a:path w="4314190" h="4824730">
                <a:moveTo>
                  <a:pt x="160494" y="125503"/>
                </a:moveTo>
                <a:lnTo>
                  <a:pt x="88680" y="125503"/>
                </a:lnTo>
                <a:lnTo>
                  <a:pt x="94408" y="138203"/>
                </a:lnTo>
                <a:lnTo>
                  <a:pt x="105160" y="150903"/>
                </a:lnTo>
                <a:lnTo>
                  <a:pt x="107308" y="152523"/>
                </a:lnTo>
                <a:lnTo>
                  <a:pt x="106990" y="150903"/>
                </a:lnTo>
                <a:lnTo>
                  <a:pt x="181652" y="150903"/>
                </a:lnTo>
                <a:lnTo>
                  <a:pt x="174323" y="138203"/>
                </a:lnTo>
                <a:lnTo>
                  <a:pt x="159763" y="138203"/>
                </a:lnTo>
                <a:lnTo>
                  <a:pt x="160494" y="125503"/>
                </a:lnTo>
                <a:close/>
              </a:path>
              <a:path w="4314190" h="4824730">
                <a:moveTo>
                  <a:pt x="78786" y="112803"/>
                </a:moveTo>
                <a:lnTo>
                  <a:pt x="67857" y="112803"/>
                </a:lnTo>
                <a:lnTo>
                  <a:pt x="78091" y="125503"/>
                </a:lnTo>
                <a:lnTo>
                  <a:pt x="82212" y="125503"/>
                </a:lnTo>
                <a:lnTo>
                  <a:pt x="78786" y="112803"/>
                </a:lnTo>
                <a:close/>
              </a:path>
              <a:path w="4314190" h="4824730">
                <a:moveTo>
                  <a:pt x="80372" y="113753"/>
                </a:moveTo>
                <a:lnTo>
                  <a:pt x="82212" y="125503"/>
                </a:lnTo>
                <a:lnTo>
                  <a:pt x="86909" y="125503"/>
                </a:lnTo>
                <a:lnTo>
                  <a:pt x="87146" y="122820"/>
                </a:lnTo>
                <a:lnTo>
                  <a:pt x="80372" y="113753"/>
                </a:lnTo>
                <a:close/>
              </a:path>
              <a:path w="4314190" h="4824730">
                <a:moveTo>
                  <a:pt x="87146" y="122820"/>
                </a:moveTo>
                <a:lnTo>
                  <a:pt x="86909" y="125503"/>
                </a:lnTo>
                <a:lnTo>
                  <a:pt x="89150" y="125503"/>
                </a:lnTo>
                <a:lnTo>
                  <a:pt x="87146" y="122820"/>
                </a:lnTo>
                <a:close/>
              </a:path>
              <a:path w="4314190" h="4824730">
                <a:moveTo>
                  <a:pt x="87529" y="118478"/>
                </a:moveTo>
                <a:lnTo>
                  <a:pt x="87146" y="122820"/>
                </a:lnTo>
                <a:lnTo>
                  <a:pt x="89150" y="125503"/>
                </a:lnTo>
                <a:lnTo>
                  <a:pt x="87529" y="118478"/>
                </a:lnTo>
                <a:close/>
              </a:path>
              <a:path w="4314190" h="4824730">
                <a:moveTo>
                  <a:pt x="136239" y="112803"/>
                </a:moveTo>
                <a:lnTo>
                  <a:pt x="88407" y="112803"/>
                </a:lnTo>
                <a:lnTo>
                  <a:pt x="89150" y="125503"/>
                </a:lnTo>
                <a:lnTo>
                  <a:pt x="137855" y="125503"/>
                </a:lnTo>
                <a:lnTo>
                  <a:pt x="136239" y="112803"/>
                </a:lnTo>
                <a:close/>
              </a:path>
              <a:path w="4314190" h="4824730">
                <a:moveTo>
                  <a:pt x="88030" y="112803"/>
                </a:moveTo>
                <a:lnTo>
                  <a:pt x="86220" y="112803"/>
                </a:lnTo>
                <a:lnTo>
                  <a:pt x="87529" y="118478"/>
                </a:lnTo>
                <a:lnTo>
                  <a:pt x="88030" y="112803"/>
                </a:lnTo>
                <a:close/>
              </a:path>
              <a:path w="4314190" h="4824730">
                <a:moveTo>
                  <a:pt x="80223" y="112803"/>
                </a:moveTo>
                <a:lnTo>
                  <a:pt x="79663" y="112803"/>
                </a:lnTo>
                <a:lnTo>
                  <a:pt x="80372" y="113753"/>
                </a:lnTo>
                <a:lnTo>
                  <a:pt x="80223" y="112803"/>
                </a:lnTo>
                <a:close/>
              </a:path>
              <a:path w="4314190" h="4824730">
                <a:moveTo>
                  <a:pt x="89746" y="87403"/>
                </a:moveTo>
                <a:lnTo>
                  <a:pt x="40084" y="87403"/>
                </a:lnTo>
                <a:lnTo>
                  <a:pt x="46791" y="100103"/>
                </a:lnTo>
                <a:lnTo>
                  <a:pt x="57679" y="112803"/>
                </a:lnTo>
                <a:lnTo>
                  <a:pt x="63206" y="112803"/>
                </a:lnTo>
                <a:lnTo>
                  <a:pt x="56123" y="100103"/>
                </a:lnTo>
                <a:lnTo>
                  <a:pt x="90875" y="100103"/>
                </a:lnTo>
                <a:lnTo>
                  <a:pt x="89746" y="87403"/>
                </a:lnTo>
                <a:close/>
              </a:path>
              <a:path w="4314190" h="4824730">
                <a:moveTo>
                  <a:pt x="85202" y="100103"/>
                </a:moveTo>
                <a:lnTo>
                  <a:pt x="64139" y="100103"/>
                </a:lnTo>
                <a:lnTo>
                  <a:pt x="67141" y="112803"/>
                </a:lnTo>
                <a:lnTo>
                  <a:pt x="82669" y="112803"/>
                </a:lnTo>
                <a:lnTo>
                  <a:pt x="85202" y="100103"/>
                </a:lnTo>
                <a:close/>
              </a:path>
              <a:path w="4314190" h="4824730">
                <a:moveTo>
                  <a:pt x="92585" y="100103"/>
                </a:moveTo>
                <a:lnTo>
                  <a:pt x="85202" y="100103"/>
                </a:lnTo>
                <a:lnTo>
                  <a:pt x="91740" y="112803"/>
                </a:lnTo>
                <a:lnTo>
                  <a:pt x="92585" y="100103"/>
                </a:lnTo>
                <a:close/>
              </a:path>
              <a:path w="4314190" h="4824730">
                <a:moveTo>
                  <a:pt x="135349" y="100103"/>
                </a:moveTo>
                <a:lnTo>
                  <a:pt x="98094" y="100103"/>
                </a:lnTo>
                <a:lnTo>
                  <a:pt x="94688" y="112803"/>
                </a:lnTo>
                <a:lnTo>
                  <a:pt x="135938" y="112803"/>
                </a:lnTo>
                <a:lnTo>
                  <a:pt x="135349" y="100103"/>
                </a:lnTo>
                <a:close/>
              </a:path>
              <a:path w="4314190" h="4824730">
                <a:moveTo>
                  <a:pt x="104825" y="87403"/>
                </a:moveTo>
                <a:lnTo>
                  <a:pt x="89746" y="87403"/>
                </a:lnTo>
                <a:lnTo>
                  <a:pt x="97555" y="100103"/>
                </a:lnTo>
                <a:lnTo>
                  <a:pt x="100130" y="100103"/>
                </a:lnTo>
                <a:lnTo>
                  <a:pt x="104825" y="87403"/>
                </a:lnTo>
                <a:close/>
              </a:path>
              <a:path w="4314190" h="4824730">
                <a:moveTo>
                  <a:pt x="115848" y="87403"/>
                </a:moveTo>
                <a:lnTo>
                  <a:pt x="104825" y="87403"/>
                </a:lnTo>
                <a:lnTo>
                  <a:pt x="100130" y="100103"/>
                </a:lnTo>
                <a:lnTo>
                  <a:pt x="121412" y="100103"/>
                </a:lnTo>
                <a:lnTo>
                  <a:pt x="123014" y="95633"/>
                </a:lnTo>
                <a:lnTo>
                  <a:pt x="115848" y="87403"/>
                </a:lnTo>
                <a:close/>
              </a:path>
              <a:path w="4314190" h="4824730">
                <a:moveTo>
                  <a:pt x="123014" y="95633"/>
                </a:moveTo>
                <a:lnTo>
                  <a:pt x="121412" y="100103"/>
                </a:lnTo>
                <a:lnTo>
                  <a:pt x="126906" y="100103"/>
                </a:lnTo>
                <a:lnTo>
                  <a:pt x="123014" y="95633"/>
                </a:lnTo>
                <a:close/>
              </a:path>
              <a:path w="4314190" h="4824730">
                <a:moveTo>
                  <a:pt x="125962" y="87403"/>
                </a:moveTo>
                <a:lnTo>
                  <a:pt x="115848" y="87403"/>
                </a:lnTo>
                <a:lnTo>
                  <a:pt x="123014" y="95633"/>
                </a:lnTo>
                <a:lnTo>
                  <a:pt x="125962" y="87403"/>
                </a:lnTo>
                <a:close/>
              </a:path>
              <a:path w="4314190" h="4824730">
                <a:moveTo>
                  <a:pt x="104032" y="62003"/>
                </a:moveTo>
                <a:lnTo>
                  <a:pt x="38376" y="62003"/>
                </a:lnTo>
                <a:lnTo>
                  <a:pt x="45428" y="74703"/>
                </a:lnTo>
                <a:lnTo>
                  <a:pt x="53958" y="87403"/>
                </a:lnTo>
                <a:lnTo>
                  <a:pt x="61126" y="87403"/>
                </a:lnTo>
                <a:lnTo>
                  <a:pt x="55998" y="74703"/>
                </a:lnTo>
                <a:lnTo>
                  <a:pt x="110569" y="74703"/>
                </a:lnTo>
                <a:lnTo>
                  <a:pt x="104032" y="62003"/>
                </a:lnTo>
                <a:close/>
              </a:path>
              <a:path w="4314190" h="4824730">
                <a:moveTo>
                  <a:pt x="70489" y="74703"/>
                </a:moveTo>
                <a:lnTo>
                  <a:pt x="65821" y="74703"/>
                </a:lnTo>
                <a:lnTo>
                  <a:pt x="68160" y="87403"/>
                </a:lnTo>
                <a:lnTo>
                  <a:pt x="70430" y="87403"/>
                </a:lnTo>
                <a:lnTo>
                  <a:pt x="70489" y="74703"/>
                </a:lnTo>
                <a:close/>
              </a:path>
              <a:path w="4314190" h="4824730">
                <a:moveTo>
                  <a:pt x="117961" y="74703"/>
                </a:moveTo>
                <a:lnTo>
                  <a:pt x="70489" y="74703"/>
                </a:lnTo>
                <a:lnTo>
                  <a:pt x="73561" y="87403"/>
                </a:lnTo>
                <a:lnTo>
                  <a:pt x="123952" y="87403"/>
                </a:lnTo>
                <a:lnTo>
                  <a:pt x="117961" y="74703"/>
                </a:lnTo>
                <a:close/>
              </a:path>
              <a:path w="4314190" h="4824730">
                <a:moveTo>
                  <a:pt x="23879" y="66900"/>
                </a:moveTo>
                <a:lnTo>
                  <a:pt x="26799" y="74703"/>
                </a:lnTo>
                <a:lnTo>
                  <a:pt x="27830" y="72334"/>
                </a:lnTo>
                <a:lnTo>
                  <a:pt x="23879" y="66900"/>
                </a:lnTo>
                <a:close/>
              </a:path>
              <a:path w="4314190" h="4824730">
                <a:moveTo>
                  <a:pt x="28176" y="71539"/>
                </a:moveTo>
                <a:lnTo>
                  <a:pt x="27830" y="72334"/>
                </a:lnTo>
                <a:lnTo>
                  <a:pt x="29554" y="74703"/>
                </a:lnTo>
                <a:lnTo>
                  <a:pt x="28176" y="71539"/>
                </a:lnTo>
                <a:close/>
              </a:path>
              <a:path w="4314190" h="4824730">
                <a:moveTo>
                  <a:pt x="36055" y="62003"/>
                </a:moveTo>
                <a:lnTo>
                  <a:pt x="36423" y="74703"/>
                </a:lnTo>
                <a:lnTo>
                  <a:pt x="42359" y="74703"/>
                </a:lnTo>
                <a:lnTo>
                  <a:pt x="36055" y="62003"/>
                </a:lnTo>
                <a:close/>
              </a:path>
              <a:path w="4314190" h="4824730">
                <a:moveTo>
                  <a:pt x="111303" y="62003"/>
                </a:moveTo>
                <a:lnTo>
                  <a:pt x="107613" y="62003"/>
                </a:lnTo>
                <a:lnTo>
                  <a:pt x="116888" y="74703"/>
                </a:lnTo>
                <a:lnTo>
                  <a:pt x="111303" y="62003"/>
                </a:lnTo>
                <a:close/>
              </a:path>
              <a:path w="4314190" h="4824730">
                <a:moveTo>
                  <a:pt x="32325" y="62003"/>
                </a:moveTo>
                <a:lnTo>
                  <a:pt x="24024" y="62003"/>
                </a:lnTo>
                <a:lnTo>
                  <a:pt x="28176" y="71539"/>
                </a:lnTo>
                <a:lnTo>
                  <a:pt x="32325" y="62003"/>
                </a:lnTo>
                <a:close/>
              </a:path>
              <a:path w="4314190" h="4824730">
                <a:moveTo>
                  <a:pt x="22045" y="62003"/>
                </a:moveTo>
                <a:lnTo>
                  <a:pt x="20317" y="62003"/>
                </a:lnTo>
                <a:lnTo>
                  <a:pt x="23879" y="66900"/>
                </a:lnTo>
                <a:lnTo>
                  <a:pt x="22045" y="62003"/>
                </a:lnTo>
                <a:close/>
              </a:path>
              <a:path w="4314190" h="4824730">
                <a:moveTo>
                  <a:pt x="90029" y="49303"/>
                </a:moveTo>
                <a:lnTo>
                  <a:pt x="5171" y="49303"/>
                </a:lnTo>
                <a:lnTo>
                  <a:pt x="13678" y="62003"/>
                </a:lnTo>
                <a:lnTo>
                  <a:pt x="82419" y="62003"/>
                </a:lnTo>
                <a:lnTo>
                  <a:pt x="90029" y="49303"/>
                </a:lnTo>
                <a:close/>
              </a:path>
              <a:path w="4314190" h="4824730">
                <a:moveTo>
                  <a:pt x="1638" y="36603"/>
                </a:moveTo>
                <a:lnTo>
                  <a:pt x="0" y="49303"/>
                </a:lnTo>
                <a:lnTo>
                  <a:pt x="8175" y="49303"/>
                </a:lnTo>
                <a:lnTo>
                  <a:pt x="1638" y="36603"/>
                </a:lnTo>
                <a:close/>
              </a:path>
              <a:path w="4314190" h="4824730">
                <a:moveTo>
                  <a:pt x="90690" y="36603"/>
                </a:moveTo>
                <a:lnTo>
                  <a:pt x="11936" y="36603"/>
                </a:lnTo>
                <a:lnTo>
                  <a:pt x="13662" y="49303"/>
                </a:lnTo>
                <a:lnTo>
                  <a:pt x="93630" y="49303"/>
                </a:lnTo>
                <a:lnTo>
                  <a:pt x="90690" y="36603"/>
                </a:lnTo>
                <a:close/>
              </a:path>
              <a:path w="4314190" h="4824730">
                <a:moveTo>
                  <a:pt x="7839" y="23903"/>
                </a:moveTo>
                <a:lnTo>
                  <a:pt x="3294" y="23903"/>
                </a:lnTo>
                <a:lnTo>
                  <a:pt x="6506" y="36603"/>
                </a:lnTo>
                <a:lnTo>
                  <a:pt x="8221" y="29893"/>
                </a:lnTo>
                <a:lnTo>
                  <a:pt x="7839" y="23903"/>
                </a:lnTo>
                <a:close/>
              </a:path>
              <a:path w="4314190" h="4824730">
                <a:moveTo>
                  <a:pt x="13212" y="23903"/>
                </a:moveTo>
                <a:lnTo>
                  <a:pt x="9753" y="23903"/>
                </a:lnTo>
                <a:lnTo>
                  <a:pt x="8221" y="29893"/>
                </a:lnTo>
                <a:lnTo>
                  <a:pt x="8650" y="36603"/>
                </a:lnTo>
                <a:lnTo>
                  <a:pt x="18852" y="36603"/>
                </a:lnTo>
                <a:lnTo>
                  <a:pt x="13212" y="23903"/>
                </a:lnTo>
                <a:close/>
              </a:path>
              <a:path w="4314190" h="4824730">
                <a:moveTo>
                  <a:pt x="69848" y="23903"/>
                </a:moveTo>
                <a:lnTo>
                  <a:pt x="21756" y="23903"/>
                </a:lnTo>
                <a:lnTo>
                  <a:pt x="26351" y="36603"/>
                </a:lnTo>
                <a:lnTo>
                  <a:pt x="78677" y="36603"/>
                </a:lnTo>
                <a:lnTo>
                  <a:pt x="69848" y="23903"/>
                </a:lnTo>
                <a:close/>
              </a:path>
              <a:path w="4314190" h="4824730">
                <a:moveTo>
                  <a:pt x="65121" y="11203"/>
                </a:moveTo>
                <a:lnTo>
                  <a:pt x="28816" y="11203"/>
                </a:lnTo>
                <a:lnTo>
                  <a:pt x="25518" y="23903"/>
                </a:lnTo>
                <a:lnTo>
                  <a:pt x="62709" y="23903"/>
                </a:lnTo>
                <a:lnTo>
                  <a:pt x="65121" y="11203"/>
                </a:lnTo>
                <a:close/>
              </a:path>
              <a:path w="4314190" h="4824730">
                <a:moveTo>
                  <a:pt x="36826" y="0"/>
                </a:moveTo>
                <a:lnTo>
                  <a:pt x="36767" y="714"/>
                </a:lnTo>
                <a:lnTo>
                  <a:pt x="39898" y="956"/>
                </a:lnTo>
                <a:lnTo>
                  <a:pt x="3682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8892" y="2299596"/>
            <a:ext cx="4298315" cy="4826000"/>
          </a:xfrm>
          <a:custGeom>
            <a:avLst/>
            <a:gdLst/>
            <a:ahLst/>
            <a:cxnLst/>
            <a:rect l="l" t="t" r="r" b="b"/>
            <a:pathLst>
              <a:path w="4298315" h="4826000">
                <a:moveTo>
                  <a:pt x="42332" y="4813300"/>
                </a:moveTo>
                <a:lnTo>
                  <a:pt x="20467" y="4813300"/>
                </a:lnTo>
                <a:lnTo>
                  <a:pt x="22792" y="4826000"/>
                </a:lnTo>
                <a:lnTo>
                  <a:pt x="38912" y="4826000"/>
                </a:lnTo>
                <a:lnTo>
                  <a:pt x="42332" y="4813300"/>
                </a:lnTo>
                <a:close/>
              </a:path>
              <a:path w="4298315" h="4826000">
                <a:moveTo>
                  <a:pt x="50865" y="4813300"/>
                </a:moveTo>
                <a:lnTo>
                  <a:pt x="42332" y="4813300"/>
                </a:lnTo>
                <a:lnTo>
                  <a:pt x="41225" y="4826000"/>
                </a:lnTo>
                <a:lnTo>
                  <a:pt x="45490" y="4826000"/>
                </a:lnTo>
                <a:lnTo>
                  <a:pt x="50865" y="4813300"/>
                </a:lnTo>
                <a:close/>
              </a:path>
              <a:path w="4298315" h="4826000">
                <a:moveTo>
                  <a:pt x="59892" y="4800600"/>
                </a:moveTo>
                <a:lnTo>
                  <a:pt x="15981" y="4800600"/>
                </a:lnTo>
                <a:lnTo>
                  <a:pt x="5813" y="4813300"/>
                </a:lnTo>
                <a:lnTo>
                  <a:pt x="59725" y="4813300"/>
                </a:lnTo>
                <a:lnTo>
                  <a:pt x="59892" y="4800600"/>
                </a:lnTo>
                <a:close/>
              </a:path>
              <a:path w="4298315" h="4826000">
                <a:moveTo>
                  <a:pt x="70830" y="4787900"/>
                </a:moveTo>
                <a:lnTo>
                  <a:pt x="7830" y="4787900"/>
                </a:lnTo>
                <a:lnTo>
                  <a:pt x="2782" y="4800600"/>
                </a:lnTo>
                <a:lnTo>
                  <a:pt x="68145" y="4800600"/>
                </a:lnTo>
                <a:lnTo>
                  <a:pt x="70830" y="4787900"/>
                </a:lnTo>
                <a:close/>
              </a:path>
              <a:path w="4298315" h="4826000">
                <a:moveTo>
                  <a:pt x="11005" y="4775200"/>
                </a:moveTo>
                <a:lnTo>
                  <a:pt x="2227" y="4775200"/>
                </a:lnTo>
                <a:lnTo>
                  <a:pt x="0" y="4787900"/>
                </a:lnTo>
                <a:lnTo>
                  <a:pt x="9961" y="4787900"/>
                </a:lnTo>
                <a:lnTo>
                  <a:pt x="11005" y="4775200"/>
                </a:lnTo>
                <a:close/>
              </a:path>
              <a:path w="4298315" h="4826000">
                <a:moveTo>
                  <a:pt x="85609" y="4775200"/>
                </a:moveTo>
                <a:lnTo>
                  <a:pt x="18251" y="4775200"/>
                </a:lnTo>
                <a:lnTo>
                  <a:pt x="9961" y="4787900"/>
                </a:lnTo>
                <a:lnTo>
                  <a:pt x="78122" y="4787900"/>
                </a:lnTo>
                <a:lnTo>
                  <a:pt x="85609" y="4775200"/>
                </a:lnTo>
                <a:close/>
              </a:path>
              <a:path w="4298315" h="4826000">
                <a:moveTo>
                  <a:pt x="16332" y="4762500"/>
                </a:moveTo>
                <a:lnTo>
                  <a:pt x="9838" y="4762500"/>
                </a:lnTo>
                <a:lnTo>
                  <a:pt x="5773" y="4775200"/>
                </a:lnTo>
                <a:lnTo>
                  <a:pt x="21680" y="4775200"/>
                </a:lnTo>
                <a:lnTo>
                  <a:pt x="16332" y="4762500"/>
                </a:lnTo>
                <a:close/>
              </a:path>
              <a:path w="4298315" h="4826000">
                <a:moveTo>
                  <a:pt x="30795" y="4762500"/>
                </a:moveTo>
                <a:lnTo>
                  <a:pt x="22240" y="4762500"/>
                </a:lnTo>
                <a:lnTo>
                  <a:pt x="24439" y="4775200"/>
                </a:lnTo>
                <a:lnTo>
                  <a:pt x="28038" y="4775200"/>
                </a:lnTo>
                <a:lnTo>
                  <a:pt x="30795" y="4762500"/>
                </a:lnTo>
                <a:close/>
              </a:path>
              <a:path w="4298315" h="4826000">
                <a:moveTo>
                  <a:pt x="96807" y="4762500"/>
                </a:moveTo>
                <a:lnTo>
                  <a:pt x="34211" y="4762500"/>
                </a:lnTo>
                <a:lnTo>
                  <a:pt x="28219" y="4775200"/>
                </a:lnTo>
                <a:lnTo>
                  <a:pt x="93857" y="4775200"/>
                </a:lnTo>
                <a:lnTo>
                  <a:pt x="96807" y="4762500"/>
                </a:lnTo>
                <a:close/>
              </a:path>
              <a:path w="4298315" h="4826000">
                <a:moveTo>
                  <a:pt x="26020" y="4749800"/>
                </a:moveTo>
                <a:lnTo>
                  <a:pt x="23199" y="4749800"/>
                </a:lnTo>
                <a:lnTo>
                  <a:pt x="23558" y="4762500"/>
                </a:lnTo>
                <a:lnTo>
                  <a:pt x="26020" y="4749800"/>
                </a:lnTo>
                <a:close/>
              </a:path>
              <a:path w="4298315" h="4826000">
                <a:moveTo>
                  <a:pt x="88762" y="4711700"/>
                </a:moveTo>
                <a:lnTo>
                  <a:pt x="79305" y="4711700"/>
                </a:lnTo>
                <a:lnTo>
                  <a:pt x="86915" y="4724400"/>
                </a:lnTo>
                <a:lnTo>
                  <a:pt x="95006" y="4737100"/>
                </a:lnTo>
                <a:lnTo>
                  <a:pt x="38282" y="4737100"/>
                </a:lnTo>
                <a:lnTo>
                  <a:pt x="38864" y="4749800"/>
                </a:lnTo>
                <a:lnTo>
                  <a:pt x="37600" y="4762500"/>
                </a:lnTo>
                <a:lnTo>
                  <a:pt x="96066" y="4762500"/>
                </a:lnTo>
                <a:lnTo>
                  <a:pt x="92130" y="4749800"/>
                </a:lnTo>
                <a:lnTo>
                  <a:pt x="112370" y="4749800"/>
                </a:lnTo>
                <a:lnTo>
                  <a:pt x="106638" y="4737100"/>
                </a:lnTo>
                <a:lnTo>
                  <a:pt x="104433" y="4724400"/>
                </a:lnTo>
                <a:lnTo>
                  <a:pt x="91402" y="4724400"/>
                </a:lnTo>
                <a:lnTo>
                  <a:pt x="88762" y="4711700"/>
                </a:lnTo>
                <a:close/>
              </a:path>
              <a:path w="4298315" h="4826000">
                <a:moveTo>
                  <a:pt x="109471" y="4749800"/>
                </a:moveTo>
                <a:lnTo>
                  <a:pt x="97775" y="4749800"/>
                </a:lnTo>
                <a:lnTo>
                  <a:pt x="96066" y="4762500"/>
                </a:lnTo>
                <a:lnTo>
                  <a:pt x="105955" y="4762500"/>
                </a:lnTo>
                <a:lnTo>
                  <a:pt x="109471" y="4749800"/>
                </a:lnTo>
                <a:close/>
              </a:path>
              <a:path w="4298315" h="4826000">
                <a:moveTo>
                  <a:pt x="79305" y="4711700"/>
                </a:moveTo>
                <a:lnTo>
                  <a:pt x="58240" y="4711700"/>
                </a:lnTo>
                <a:lnTo>
                  <a:pt x="50477" y="4724400"/>
                </a:lnTo>
                <a:lnTo>
                  <a:pt x="46221" y="4737100"/>
                </a:lnTo>
                <a:lnTo>
                  <a:pt x="50504" y="4737100"/>
                </a:lnTo>
                <a:lnTo>
                  <a:pt x="51124" y="4724400"/>
                </a:lnTo>
                <a:lnTo>
                  <a:pt x="86915" y="4724400"/>
                </a:lnTo>
                <a:lnTo>
                  <a:pt x="79305" y="4711700"/>
                </a:lnTo>
                <a:close/>
              </a:path>
              <a:path w="4298315" h="4826000">
                <a:moveTo>
                  <a:pt x="86915" y="4724400"/>
                </a:moveTo>
                <a:lnTo>
                  <a:pt x="59350" y="4724400"/>
                </a:lnTo>
                <a:lnTo>
                  <a:pt x="64333" y="4737100"/>
                </a:lnTo>
                <a:lnTo>
                  <a:pt x="95006" y="4737100"/>
                </a:lnTo>
                <a:lnTo>
                  <a:pt x="86915" y="4724400"/>
                </a:lnTo>
                <a:close/>
              </a:path>
              <a:path w="4298315" h="4826000">
                <a:moveTo>
                  <a:pt x="144713" y="4711700"/>
                </a:moveTo>
                <a:lnTo>
                  <a:pt x="99111" y="4711700"/>
                </a:lnTo>
                <a:lnTo>
                  <a:pt x="104433" y="4724400"/>
                </a:lnTo>
                <a:lnTo>
                  <a:pt x="106638" y="4737100"/>
                </a:lnTo>
                <a:lnTo>
                  <a:pt x="122025" y="4737100"/>
                </a:lnTo>
                <a:lnTo>
                  <a:pt x="129181" y="4724400"/>
                </a:lnTo>
                <a:lnTo>
                  <a:pt x="135050" y="4724400"/>
                </a:lnTo>
                <a:lnTo>
                  <a:pt x="144713" y="4711700"/>
                </a:lnTo>
                <a:close/>
              </a:path>
              <a:path w="4298315" h="4826000">
                <a:moveTo>
                  <a:pt x="94309" y="4711700"/>
                </a:moveTo>
                <a:lnTo>
                  <a:pt x="88762" y="4711700"/>
                </a:lnTo>
                <a:lnTo>
                  <a:pt x="91402" y="4724400"/>
                </a:lnTo>
                <a:lnTo>
                  <a:pt x="98686" y="4724400"/>
                </a:lnTo>
                <a:lnTo>
                  <a:pt x="94309" y="4711700"/>
                </a:lnTo>
                <a:close/>
              </a:path>
              <a:path w="4298315" h="4826000">
                <a:moveTo>
                  <a:pt x="99111" y="4711700"/>
                </a:moveTo>
                <a:lnTo>
                  <a:pt x="94309" y="4711700"/>
                </a:lnTo>
                <a:lnTo>
                  <a:pt x="98686" y="4724400"/>
                </a:lnTo>
                <a:lnTo>
                  <a:pt x="104433" y="4724400"/>
                </a:lnTo>
                <a:lnTo>
                  <a:pt x="99111" y="4711700"/>
                </a:lnTo>
                <a:close/>
              </a:path>
              <a:path w="4298315" h="4826000">
                <a:moveTo>
                  <a:pt x="144170" y="4699000"/>
                </a:moveTo>
                <a:lnTo>
                  <a:pt x="72254" y="4699000"/>
                </a:lnTo>
                <a:lnTo>
                  <a:pt x="69826" y="4711700"/>
                </a:lnTo>
                <a:lnTo>
                  <a:pt x="138620" y="4711700"/>
                </a:lnTo>
                <a:lnTo>
                  <a:pt x="144170" y="4699000"/>
                </a:lnTo>
                <a:close/>
              </a:path>
              <a:path w="4298315" h="4826000">
                <a:moveTo>
                  <a:pt x="144804" y="4711595"/>
                </a:moveTo>
                <a:close/>
              </a:path>
              <a:path w="4298315" h="4826000">
                <a:moveTo>
                  <a:pt x="155668" y="4699000"/>
                </a:moveTo>
                <a:lnTo>
                  <a:pt x="144170" y="4699000"/>
                </a:lnTo>
                <a:lnTo>
                  <a:pt x="144804" y="4711595"/>
                </a:lnTo>
                <a:lnTo>
                  <a:pt x="155668" y="4699000"/>
                </a:lnTo>
                <a:close/>
              </a:path>
              <a:path w="4298315" h="4826000">
                <a:moveTo>
                  <a:pt x="84629" y="4686300"/>
                </a:moveTo>
                <a:lnTo>
                  <a:pt x="75167" y="4686300"/>
                </a:lnTo>
                <a:lnTo>
                  <a:pt x="75000" y="4699000"/>
                </a:lnTo>
                <a:lnTo>
                  <a:pt x="84629" y="4686300"/>
                </a:lnTo>
                <a:close/>
              </a:path>
              <a:path w="4298315" h="4826000">
                <a:moveTo>
                  <a:pt x="162593" y="4673600"/>
                </a:moveTo>
                <a:lnTo>
                  <a:pt x="111775" y="4673600"/>
                </a:lnTo>
                <a:lnTo>
                  <a:pt x="111071" y="4686300"/>
                </a:lnTo>
                <a:lnTo>
                  <a:pt x="90381" y="4686300"/>
                </a:lnTo>
                <a:lnTo>
                  <a:pt x="88379" y="4699000"/>
                </a:lnTo>
                <a:lnTo>
                  <a:pt x="150461" y="4699000"/>
                </a:lnTo>
                <a:lnTo>
                  <a:pt x="159291" y="4686300"/>
                </a:lnTo>
                <a:lnTo>
                  <a:pt x="162593" y="4673600"/>
                </a:lnTo>
                <a:close/>
              </a:path>
              <a:path w="4298315" h="4826000">
                <a:moveTo>
                  <a:pt x="104058" y="4673600"/>
                </a:moveTo>
                <a:lnTo>
                  <a:pt x="102747" y="4673600"/>
                </a:lnTo>
                <a:lnTo>
                  <a:pt x="94377" y="4686300"/>
                </a:lnTo>
                <a:lnTo>
                  <a:pt x="99156" y="4686300"/>
                </a:lnTo>
                <a:lnTo>
                  <a:pt x="104058" y="4673600"/>
                </a:lnTo>
                <a:close/>
              </a:path>
              <a:path w="4298315" h="4826000">
                <a:moveTo>
                  <a:pt x="164400" y="4660900"/>
                </a:moveTo>
                <a:lnTo>
                  <a:pt x="120099" y="4660900"/>
                </a:lnTo>
                <a:lnTo>
                  <a:pt x="115804" y="4673600"/>
                </a:lnTo>
                <a:lnTo>
                  <a:pt x="154999" y="4673600"/>
                </a:lnTo>
                <a:lnTo>
                  <a:pt x="164400" y="4660900"/>
                </a:lnTo>
                <a:close/>
              </a:path>
              <a:path w="4298315" h="4826000">
                <a:moveTo>
                  <a:pt x="184430" y="4660900"/>
                </a:moveTo>
                <a:lnTo>
                  <a:pt x="173960" y="4660900"/>
                </a:lnTo>
                <a:lnTo>
                  <a:pt x="167670" y="4673600"/>
                </a:lnTo>
                <a:lnTo>
                  <a:pt x="181590" y="4673600"/>
                </a:lnTo>
                <a:lnTo>
                  <a:pt x="184430" y="4660900"/>
                </a:lnTo>
                <a:close/>
              </a:path>
              <a:path w="4298315" h="4826000">
                <a:moveTo>
                  <a:pt x="182032" y="4648200"/>
                </a:moveTo>
                <a:lnTo>
                  <a:pt x="119443" y="4648200"/>
                </a:lnTo>
                <a:lnTo>
                  <a:pt x="120690" y="4660900"/>
                </a:lnTo>
                <a:lnTo>
                  <a:pt x="178338" y="4660900"/>
                </a:lnTo>
                <a:lnTo>
                  <a:pt x="182032" y="4648200"/>
                </a:lnTo>
                <a:close/>
              </a:path>
              <a:path w="4298315" h="4826000">
                <a:moveTo>
                  <a:pt x="198560" y="4648200"/>
                </a:moveTo>
                <a:lnTo>
                  <a:pt x="184538" y="4648200"/>
                </a:lnTo>
                <a:lnTo>
                  <a:pt x="180591" y="4660900"/>
                </a:lnTo>
                <a:lnTo>
                  <a:pt x="194445" y="4660900"/>
                </a:lnTo>
                <a:lnTo>
                  <a:pt x="198560" y="4648200"/>
                </a:lnTo>
                <a:close/>
              </a:path>
              <a:path w="4298315" h="4826000">
                <a:moveTo>
                  <a:pt x="126580" y="4635500"/>
                </a:moveTo>
                <a:lnTo>
                  <a:pt x="123334" y="4635500"/>
                </a:lnTo>
                <a:lnTo>
                  <a:pt x="118898" y="4648200"/>
                </a:lnTo>
                <a:lnTo>
                  <a:pt x="123681" y="4648200"/>
                </a:lnTo>
                <a:lnTo>
                  <a:pt x="126580" y="4635500"/>
                </a:lnTo>
                <a:close/>
              </a:path>
              <a:path w="4298315" h="4826000">
                <a:moveTo>
                  <a:pt x="133396" y="4635500"/>
                </a:moveTo>
                <a:lnTo>
                  <a:pt x="126580" y="4635500"/>
                </a:lnTo>
                <a:lnTo>
                  <a:pt x="126661" y="4648200"/>
                </a:lnTo>
                <a:lnTo>
                  <a:pt x="131024" y="4648200"/>
                </a:lnTo>
                <a:lnTo>
                  <a:pt x="133396" y="4635500"/>
                </a:lnTo>
                <a:close/>
              </a:path>
              <a:path w="4298315" h="4826000">
                <a:moveTo>
                  <a:pt x="211453" y="4635500"/>
                </a:moveTo>
                <a:lnTo>
                  <a:pt x="142505" y="4635500"/>
                </a:lnTo>
                <a:lnTo>
                  <a:pt x="137592" y="4648200"/>
                </a:lnTo>
                <a:lnTo>
                  <a:pt x="204100" y="4648200"/>
                </a:lnTo>
                <a:lnTo>
                  <a:pt x="211453" y="4635500"/>
                </a:lnTo>
                <a:close/>
              </a:path>
              <a:path w="4298315" h="4826000">
                <a:moveTo>
                  <a:pt x="162677" y="4622800"/>
                </a:moveTo>
                <a:lnTo>
                  <a:pt x="161066" y="4622800"/>
                </a:lnTo>
                <a:lnTo>
                  <a:pt x="157692" y="4635500"/>
                </a:lnTo>
                <a:lnTo>
                  <a:pt x="161974" y="4635500"/>
                </a:lnTo>
                <a:lnTo>
                  <a:pt x="162677" y="4622800"/>
                </a:lnTo>
                <a:close/>
              </a:path>
              <a:path w="4298315" h="4826000">
                <a:moveTo>
                  <a:pt x="231037" y="4610100"/>
                </a:moveTo>
                <a:lnTo>
                  <a:pt x="175448" y="4610100"/>
                </a:lnTo>
                <a:lnTo>
                  <a:pt x="175892" y="4622800"/>
                </a:lnTo>
                <a:lnTo>
                  <a:pt x="170487" y="4622800"/>
                </a:lnTo>
                <a:lnTo>
                  <a:pt x="161974" y="4635500"/>
                </a:lnTo>
                <a:lnTo>
                  <a:pt x="219995" y="4635500"/>
                </a:lnTo>
                <a:lnTo>
                  <a:pt x="225655" y="4622800"/>
                </a:lnTo>
                <a:lnTo>
                  <a:pt x="231037" y="4610100"/>
                </a:lnTo>
                <a:close/>
              </a:path>
              <a:path w="4298315" h="4826000">
                <a:moveTo>
                  <a:pt x="167404" y="4610100"/>
                </a:moveTo>
                <a:lnTo>
                  <a:pt x="164991" y="4610100"/>
                </a:lnTo>
                <a:lnTo>
                  <a:pt x="161642" y="4622800"/>
                </a:lnTo>
                <a:lnTo>
                  <a:pt x="163694" y="4622800"/>
                </a:lnTo>
                <a:lnTo>
                  <a:pt x="167404" y="4610100"/>
                </a:lnTo>
                <a:close/>
              </a:path>
              <a:path w="4298315" h="4826000">
                <a:moveTo>
                  <a:pt x="177513" y="4597400"/>
                </a:moveTo>
                <a:lnTo>
                  <a:pt x="174927" y="4610100"/>
                </a:lnTo>
                <a:lnTo>
                  <a:pt x="182217" y="4610100"/>
                </a:lnTo>
                <a:lnTo>
                  <a:pt x="177513" y="4597400"/>
                </a:lnTo>
                <a:close/>
              </a:path>
              <a:path w="4298315" h="4826000">
                <a:moveTo>
                  <a:pt x="237360" y="4597400"/>
                </a:moveTo>
                <a:lnTo>
                  <a:pt x="182306" y="4597400"/>
                </a:lnTo>
                <a:lnTo>
                  <a:pt x="182217" y="4610100"/>
                </a:lnTo>
                <a:lnTo>
                  <a:pt x="235239" y="4610100"/>
                </a:lnTo>
                <a:lnTo>
                  <a:pt x="237360" y="4597400"/>
                </a:lnTo>
                <a:close/>
              </a:path>
              <a:path w="4298315" h="4826000">
                <a:moveTo>
                  <a:pt x="176159" y="4584700"/>
                </a:moveTo>
                <a:lnTo>
                  <a:pt x="166816" y="4584700"/>
                </a:lnTo>
                <a:lnTo>
                  <a:pt x="166530" y="4597400"/>
                </a:lnTo>
                <a:lnTo>
                  <a:pt x="176159" y="4584700"/>
                </a:lnTo>
                <a:close/>
              </a:path>
              <a:path w="4298315" h="4826000">
                <a:moveTo>
                  <a:pt x="267728" y="4572000"/>
                </a:moveTo>
                <a:lnTo>
                  <a:pt x="186245" y="4572000"/>
                </a:lnTo>
                <a:lnTo>
                  <a:pt x="181913" y="4584700"/>
                </a:lnTo>
                <a:lnTo>
                  <a:pt x="176913" y="4584700"/>
                </a:lnTo>
                <a:lnTo>
                  <a:pt x="177452" y="4597400"/>
                </a:lnTo>
                <a:lnTo>
                  <a:pt x="241227" y="4597400"/>
                </a:lnTo>
                <a:lnTo>
                  <a:pt x="254107" y="4584700"/>
                </a:lnTo>
                <a:lnTo>
                  <a:pt x="267728" y="4572000"/>
                </a:lnTo>
                <a:close/>
              </a:path>
              <a:path w="4298315" h="4826000">
                <a:moveTo>
                  <a:pt x="182196" y="4572000"/>
                </a:moveTo>
                <a:lnTo>
                  <a:pt x="179830" y="4572000"/>
                </a:lnTo>
                <a:lnTo>
                  <a:pt x="177180" y="4584700"/>
                </a:lnTo>
                <a:lnTo>
                  <a:pt x="180218" y="4584700"/>
                </a:lnTo>
                <a:lnTo>
                  <a:pt x="182196" y="4572000"/>
                </a:lnTo>
                <a:close/>
              </a:path>
              <a:path w="4298315" h="4826000">
                <a:moveTo>
                  <a:pt x="201832" y="4559300"/>
                </a:moveTo>
                <a:lnTo>
                  <a:pt x="197740" y="4559300"/>
                </a:lnTo>
                <a:lnTo>
                  <a:pt x="192033" y="4572000"/>
                </a:lnTo>
                <a:lnTo>
                  <a:pt x="202773" y="4572000"/>
                </a:lnTo>
                <a:lnTo>
                  <a:pt x="201832" y="4559300"/>
                </a:lnTo>
                <a:close/>
              </a:path>
              <a:path w="4298315" h="4826000">
                <a:moveTo>
                  <a:pt x="224249" y="4559300"/>
                </a:moveTo>
                <a:lnTo>
                  <a:pt x="213665" y="4559300"/>
                </a:lnTo>
                <a:lnTo>
                  <a:pt x="202773" y="4572000"/>
                </a:lnTo>
                <a:lnTo>
                  <a:pt x="222491" y="4572000"/>
                </a:lnTo>
                <a:lnTo>
                  <a:pt x="224249" y="4559300"/>
                </a:lnTo>
                <a:close/>
              </a:path>
              <a:path w="4298315" h="4826000">
                <a:moveTo>
                  <a:pt x="267546" y="4559300"/>
                </a:moveTo>
                <a:lnTo>
                  <a:pt x="231605" y="4559300"/>
                </a:lnTo>
                <a:lnTo>
                  <a:pt x="224537" y="4572000"/>
                </a:lnTo>
                <a:lnTo>
                  <a:pt x="264677" y="4572000"/>
                </a:lnTo>
                <a:lnTo>
                  <a:pt x="267546" y="4559300"/>
                </a:lnTo>
                <a:close/>
              </a:path>
              <a:path w="4298315" h="4826000">
                <a:moveTo>
                  <a:pt x="281337" y="4546600"/>
                </a:moveTo>
                <a:lnTo>
                  <a:pt x="212673" y="4546600"/>
                </a:lnTo>
                <a:lnTo>
                  <a:pt x="216047" y="4559300"/>
                </a:lnTo>
                <a:lnTo>
                  <a:pt x="267643" y="4559300"/>
                </a:lnTo>
                <a:lnTo>
                  <a:pt x="266194" y="4572000"/>
                </a:lnTo>
                <a:lnTo>
                  <a:pt x="277087" y="4572000"/>
                </a:lnTo>
                <a:lnTo>
                  <a:pt x="281205" y="4559300"/>
                </a:lnTo>
                <a:lnTo>
                  <a:pt x="281337" y="4546600"/>
                </a:lnTo>
                <a:close/>
              </a:path>
              <a:path w="4298315" h="4826000">
                <a:moveTo>
                  <a:pt x="220258" y="4533900"/>
                </a:moveTo>
                <a:lnTo>
                  <a:pt x="215390" y="4546600"/>
                </a:lnTo>
                <a:lnTo>
                  <a:pt x="224475" y="4546600"/>
                </a:lnTo>
                <a:lnTo>
                  <a:pt x="220258" y="4533900"/>
                </a:lnTo>
                <a:close/>
              </a:path>
              <a:path w="4298315" h="4826000">
                <a:moveTo>
                  <a:pt x="272954" y="4521200"/>
                </a:moveTo>
                <a:lnTo>
                  <a:pt x="233303" y="4521200"/>
                </a:lnTo>
                <a:lnTo>
                  <a:pt x="231313" y="4533900"/>
                </a:lnTo>
                <a:lnTo>
                  <a:pt x="228671" y="4546600"/>
                </a:lnTo>
                <a:lnTo>
                  <a:pt x="272535" y="4546600"/>
                </a:lnTo>
                <a:lnTo>
                  <a:pt x="269952" y="4533900"/>
                </a:lnTo>
                <a:lnTo>
                  <a:pt x="266165" y="4533900"/>
                </a:lnTo>
                <a:lnTo>
                  <a:pt x="272954" y="4521200"/>
                </a:lnTo>
                <a:close/>
              </a:path>
              <a:path w="4298315" h="4826000">
                <a:moveTo>
                  <a:pt x="270378" y="4533900"/>
                </a:moveTo>
                <a:lnTo>
                  <a:pt x="269952" y="4533900"/>
                </a:lnTo>
                <a:lnTo>
                  <a:pt x="272535" y="4546600"/>
                </a:lnTo>
                <a:lnTo>
                  <a:pt x="274668" y="4546600"/>
                </a:lnTo>
                <a:lnTo>
                  <a:pt x="270378" y="4533900"/>
                </a:lnTo>
                <a:close/>
              </a:path>
              <a:path w="4298315" h="4826000">
                <a:moveTo>
                  <a:pt x="296930" y="4533900"/>
                </a:moveTo>
                <a:lnTo>
                  <a:pt x="270378" y="4533900"/>
                </a:lnTo>
                <a:lnTo>
                  <a:pt x="274668" y="4546600"/>
                </a:lnTo>
                <a:lnTo>
                  <a:pt x="292479" y="4546600"/>
                </a:lnTo>
                <a:lnTo>
                  <a:pt x="296930" y="4533900"/>
                </a:lnTo>
                <a:close/>
              </a:path>
              <a:path w="4298315" h="4826000">
                <a:moveTo>
                  <a:pt x="223853" y="4521200"/>
                </a:moveTo>
                <a:lnTo>
                  <a:pt x="220942" y="4533900"/>
                </a:lnTo>
                <a:lnTo>
                  <a:pt x="223939" y="4533900"/>
                </a:lnTo>
                <a:lnTo>
                  <a:pt x="223853" y="4521200"/>
                </a:lnTo>
                <a:close/>
              </a:path>
              <a:path w="4298315" h="4826000">
                <a:moveTo>
                  <a:pt x="303447" y="4521200"/>
                </a:moveTo>
                <a:lnTo>
                  <a:pt x="272954" y="4521200"/>
                </a:lnTo>
                <a:lnTo>
                  <a:pt x="277376" y="4533900"/>
                </a:lnTo>
                <a:lnTo>
                  <a:pt x="298988" y="4533900"/>
                </a:lnTo>
                <a:lnTo>
                  <a:pt x="303447" y="4521200"/>
                </a:lnTo>
                <a:close/>
              </a:path>
              <a:path w="4298315" h="4826000">
                <a:moveTo>
                  <a:pt x="309411" y="4508500"/>
                </a:moveTo>
                <a:lnTo>
                  <a:pt x="251944" y="4508500"/>
                </a:lnTo>
                <a:lnTo>
                  <a:pt x="247631" y="4521200"/>
                </a:lnTo>
                <a:lnTo>
                  <a:pt x="308289" y="4521200"/>
                </a:lnTo>
                <a:lnTo>
                  <a:pt x="309411" y="4508500"/>
                </a:lnTo>
                <a:close/>
              </a:path>
              <a:path w="4298315" h="4826000">
                <a:moveTo>
                  <a:pt x="333819" y="4495800"/>
                </a:moveTo>
                <a:lnTo>
                  <a:pt x="268315" y="4495800"/>
                </a:lnTo>
                <a:lnTo>
                  <a:pt x="264241" y="4508500"/>
                </a:lnTo>
                <a:lnTo>
                  <a:pt x="309948" y="4508500"/>
                </a:lnTo>
                <a:lnTo>
                  <a:pt x="308388" y="4521200"/>
                </a:lnTo>
                <a:lnTo>
                  <a:pt x="323249" y="4521200"/>
                </a:lnTo>
                <a:lnTo>
                  <a:pt x="329330" y="4508500"/>
                </a:lnTo>
                <a:lnTo>
                  <a:pt x="333819" y="4495800"/>
                </a:lnTo>
                <a:close/>
              </a:path>
              <a:path w="4298315" h="4826000">
                <a:moveTo>
                  <a:pt x="336994" y="4495800"/>
                </a:moveTo>
                <a:lnTo>
                  <a:pt x="333207" y="4508500"/>
                </a:lnTo>
                <a:lnTo>
                  <a:pt x="337034" y="4508500"/>
                </a:lnTo>
                <a:lnTo>
                  <a:pt x="336994" y="4495800"/>
                </a:lnTo>
                <a:close/>
              </a:path>
              <a:path w="4298315" h="4826000">
                <a:moveTo>
                  <a:pt x="278680" y="4483100"/>
                </a:moveTo>
                <a:lnTo>
                  <a:pt x="261078" y="4483100"/>
                </a:lnTo>
                <a:lnTo>
                  <a:pt x="261816" y="4495800"/>
                </a:lnTo>
                <a:lnTo>
                  <a:pt x="275274" y="4495800"/>
                </a:lnTo>
                <a:lnTo>
                  <a:pt x="278680" y="4483100"/>
                </a:lnTo>
                <a:close/>
              </a:path>
              <a:path w="4298315" h="4826000">
                <a:moveTo>
                  <a:pt x="345415" y="4483100"/>
                </a:moveTo>
                <a:lnTo>
                  <a:pt x="278680" y="4483100"/>
                </a:lnTo>
                <a:lnTo>
                  <a:pt x="281323" y="4495800"/>
                </a:lnTo>
                <a:lnTo>
                  <a:pt x="342158" y="4495800"/>
                </a:lnTo>
                <a:lnTo>
                  <a:pt x="345415" y="4483100"/>
                </a:lnTo>
                <a:close/>
              </a:path>
              <a:path w="4298315" h="4826000">
                <a:moveTo>
                  <a:pt x="343350" y="4470400"/>
                </a:moveTo>
                <a:lnTo>
                  <a:pt x="281950" y="4470400"/>
                </a:lnTo>
                <a:lnTo>
                  <a:pt x="281085" y="4483100"/>
                </a:lnTo>
                <a:lnTo>
                  <a:pt x="342557" y="4483100"/>
                </a:lnTo>
                <a:lnTo>
                  <a:pt x="343350" y="4470400"/>
                </a:lnTo>
                <a:close/>
              </a:path>
              <a:path w="4298315" h="4826000">
                <a:moveTo>
                  <a:pt x="285188" y="4457700"/>
                </a:moveTo>
                <a:lnTo>
                  <a:pt x="283740" y="4457700"/>
                </a:lnTo>
                <a:lnTo>
                  <a:pt x="282942" y="4470400"/>
                </a:lnTo>
                <a:lnTo>
                  <a:pt x="287622" y="4470400"/>
                </a:lnTo>
                <a:lnTo>
                  <a:pt x="285188" y="4457700"/>
                </a:lnTo>
                <a:close/>
              </a:path>
              <a:path w="4298315" h="4826000">
                <a:moveTo>
                  <a:pt x="292190" y="4469462"/>
                </a:moveTo>
                <a:lnTo>
                  <a:pt x="291377" y="4470400"/>
                </a:lnTo>
                <a:lnTo>
                  <a:pt x="292008" y="4470400"/>
                </a:lnTo>
                <a:lnTo>
                  <a:pt x="292190" y="4469462"/>
                </a:lnTo>
                <a:close/>
              </a:path>
              <a:path w="4298315" h="4826000">
                <a:moveTo>
                  <a:pt x="371372" y="4457700"/>
                </a:moveTo>
                <a:lnTo>
                  <a:pt x="302381" y="4457700"/>
                </a:lnTo>
                <a:lnTo>
                  <a:pt x="297666" y="4463142"/>
                </a:lnTo>
                <a:lnTo>
                  <a:pt x="296828" y="4470400"/>
                </a:lnTo>
                <a:lnTo>
                  <a:pt x="366138" y="4470400"/>
                </a:lnTo>
                <a:lnTo>
                  <a:pt x="371372" y="4457700"/>
                </a:lnTo>
                <a:close/>
              </a:path>
              <a:path w="4298315" h="4826000">
                <a:moveTo>
                  <a:pt x="298294" y="4457700"/>
                </a:moveTo>
                <a:lnTo>
                  <a:pt x="294474" y="4457700"/>
                </a:lnTo>
                <a:lnTo>
                  <a:pt x="292190" y="4469462"/>
                </a:lnTo>
                <a:lnTo>
                  <a:pt x="297666" y="4463142"/>
                </a:lnTo>
                <a:lnTo>
                  <a:pt x="298294" y="4457700"/>
                </a:lnTo>
                <a:close/>
              </a:path>
              <a:path w="4298315" h="4826000">
                <a:moveTo>
                  <a:pt x="380522" y="4445000"/>
                </a:moveTo>
                <a:lnTo>
                  <a:pt x="316506" y="4445000"/>
                </a:lnTo>
                <a:lnTo>
                  <a:pt x="314416" y="4457700"/>
                </a:lnTo>
                <a:lnTo>
                  <a:pt x="375067" y="4457700"/>
                </a:lnTo>
                <a:lnTo>
                  <a:pt x="380522" y="4445000"/>
                </a:lnTo>
                <a:close/>
              </a:path>
              <a:path w="4298315" h="4826000">
                <a:moveTo>
                  <a:pt x="390894" y="4432300"/>
                </a:moveTo>
                <a:lnTo>
                  <a:pt x="307224" y="4432300"/>
                </a:lnTo>
                <a:lnTo>
                  <a:pt x="307406" y="4445000"/>
                </a:lnTo>
                <a:lnTo>
                  <a:pt x="386281" y="4445000"/>
                </a:lnTo>
                <a:lnTo>
                  <a:pt x="390894" y="4432300"/>
                </a:lnTo>
                <a:close/>
              </a:path>
              <a:path w="4298315" h="4826000">
                <a:moveTo>
                  <a:pt x="327986" y="4419600"/>
                </a:moveTo>
                <a:lnTo>
                  <a:pt x="327041" y="4419600"/>
                </a:lnTo>
                <a:lnTo>
                  <a:pt x="321915" y="4432300"/>
                </a:lnTo>
                <a:lnTo>
                  <a:pt x="325099" y="4432300"/>
                </a:lnTo>
                <a:lnTo>
                  <a:pt x="327986" y="4419600"/>
                </a:lnTo>
                <a:close/>
              </a:path>
              <a:path w="4298315" h="4826000">
                <a:moveTo>
                  <a:pt x="400584" y="4419600"/>
                </a:moveTo>
                <a:lnTo>
                  <a:pt x="332608" y="4419600"/>
                </a:lnTo>
                <a:lnTo>
                  <a:pt x="328744" y="4432300"/>
                </a:lnTo>
                <a:lnTo>
                  <a:pt x="399416" y="4432300"/>
                </a:lnTo>
                <a:lnTo>
                  <a:pt x="400584" y="4419600"/>
                </a:lnTo>
                <a:close/>
              </a:path>
              <a:path w="4298315" h="4826000">
                <a:moveTo>
                  <a:pt x="333228" y="4406900"/>
                </a:moveTo>
                <a:lnTo>
                  <a:pt x="333023" y="4419600"/>
                </a:lnTo>
                <a:lnTo>
                  <a:pt x="333876" y="4419600"/>
                </a:lnTo>
                <a:lnTo>
                  <a:pt x="333228" y="4406900"/>
                </a:lnTo>
                <a:close/>
              </a:path>
              <a:path w="4298315" h="4826000">
                <a:moveTo>
                  <a:pt x="399812" y="4394200"/>
                </a:moveTo>
                <a:lnTo>
                  <a:pt x="360546" y="4394200"/>
                </a:lnTo>
                <a:lnTo>
                  <a:pt x="355148" y="4406900"/>
                </a:lnTo>
                <a:lnTo>
                  <a:pt x="344806" y="4419600"/>
                </a:lnTo>
                <a:lnTo>
                  <a:pt x="397757" y="4419600"/>
                </a:lnTo>
                <a:lnTo>
                  <a:pt x="394293" y="4406900"/>
                </a:lnTo>
                <a:lnTo>
                  <a:pt x="393553" y="4406900"/>
                </a:lnTo>
                <a:lnTo>
                  <a:pt x="399812" y="4394200"/>
                </a:lnTo>
                <a:close/>
              </a:path>
              <a:path w="4298315" h="4826000">
                <a:moveTo>
                  <a:pt x="357676" y="4394200"/>
                </a:moveTo>
                <a:lnTo>
                  <a:pt x="357221" y="4394200"/>
                </a:lnTo>
                <a:lnTo>
                  <a:pt x="353138" y="4406900"/>
                </a:lnTo>
                <a:lnTo>
                  <a:pt x="357676" y="4394200"/>
                </a:lnTo>
                <a:close/>
              </a:path>
              <a:path w="4298315" h="4826000">
                <a:moveTo>
                  <a:pt x="421585" y="4394200"/>
                </a:moveTo>
                <a:lnTo>
                  <a:pt x="407921" y="4394200"/>
                </a:lnTo>
                <a:lnTo>
                  <a:pt x="407762" y="4406900"/>
                </a:lnTo>
                <a:lnTo>
                  <a:pt x="419967" y="4406900"/>
                </a:lnTo>
                <a:lnTo>
                  <a:pt x="421585" y="4394200"/>
                </a:lnTo>
                <a:close/>
              </a:path>
              <a:path w="4298315" h="4826000">
                <a:moveTo>
                  <a:pt x="372232" y="4381500"/>
                </a:moveTo>
                <a:lnTo>
                  <a:pt x="358986" y="4381500"/>
                </a:lnTo>
                <a:lnTo>
                  <a:pt x="361276" y="4394200"/>
                </a:lnTo>
                <a:lnTo>
                  <a:pt x="368989" y="4394200"/>
                </a:lnTo>
                <a:lnTo>
                  <a:pt x="372232" y="4381500"/>
                </a:lnTo>
                <a:close/>
              </a:path>
              <a:path w="4298315" h="4826000">
                <a:moveTo>
                  <a:pt x="442156" y="4381500"/>
                </a:moveTo>
                <a:lnTo>
                  <a:pt x="375450" y="4381500"/>
                </a:lnTo>
                <a:lnTo>
                  <a:pt x="372126" y="4394200"/>
                </a:lnTo>
                <a:lnTo>
                  <a:pt x="434186" y="4394200"/>
                </a:lnTo>
                <a:lnTo>
                  <a:pt x="442156" y="4381500"/>
                </a:lnTo>
                <a:close/>
              </a:path>
              <a:path w="4298315" h="4826000">
                <a:moveTo>
                  <a:pt x="404546" y="4343400"/>
                </a:moveTo>
                <a:lnTo>
                  <a:pt x="387795" y="4343400"/>
                </a:lnTo>
                <a:lnTo>
                  <a:pt x="388666" y="4356100"/>
                </a:lnTo>
                <a:lnTo>
                  <a:pt x="380463" y="4356100"/>
                </a:lnTo>
                <a:lnTo>
                  <a:pt x="381576" y="4368800"/>
                </a:lnTo>
                <a:lnTo>
                  <a:pt x="375128" y="4381500"/>
                </a:lnTo>
                <a:lnTo>
                  <a:pt x="381222" y="4381500"/>
                </a:lnTo>
                <a:lnTo>
                  <a:pt x="383966" y="4368800"/>
                </a:lnTo>
                <a:lnTo>
                  <a:pt x="388662" y="4368800"/>
                </a:lnTo>
                <a:lnTo>
                  <a:pt x="397815" y="4356100"/>
                </a:lnTo>
                <a:lnTo>
                  <a:pt x="404546" y="4343400"/>
                </a:lnTo>
                <a:close/>
              </a:path>
              <a:path w="4298315" h="4826000">
                <a:moveTo>
                  <a:pt x="439053" y="4343400"/>
                </a:moveTo>
                <a:lnTo>
                  <a:pt x="432460" y="4343400"/>
                </a:lnTo>
                <a:lnTo>
                  <a:pt x="441902" y="4356100"/>
                </a:lnTo>
                <a:lnTo>
                  <a:pt x="400388" y="4356100"/>
                </a:lnTo>
                <a:lnTo>
                  <a:pt x="396262" y="4368800"/>
                </a:lnTo>
                <a:lnTo>
                  <a:pt x="392145" y="4368800"/>
                </a:lnTo>
                <a:lnTo>
                  <a:pt x="388278" y="4381500"/>
                </a:lnTo>
                <a:lnTo>
                  <a:pt x="445553" y="4381500"/>
                </a:lnTo>
                <a:lnTo>
                  <a:pt x="445451" y="4368800"/>
                </a:lnTo>
                <a:lnTo>
                  <a:pt x="442926" y="4356100"/>
                </a:lnTo>
                <a:lnTo>
                  <a:pt x="439053" y="4343400"/>
                </a:lnTo>
                <a:close/>
              </a:path>
              <a:path w="4298315" h="4826000">
                <a:moveTo>
                  <a:pt x="397977" y="4330700"/>
                </a:moveTo>
                <a:lnTo>
                  <a:pt x="392784" y="4330700"/>
                </a:lnTo>
                <a:lnTo>
                  <a:pt x="385081" y="4343400"/>
                </a:lnTo>
                <a:lnTo>
                  <a:pt x="378453" y="4356100"/>
                </a:lnTo>
                <a:lnTo>
                  <a:pt x="382174" y="4356100"/>
                </a:lnTo>
                <a:lnTo>
                  <a:pt x="387795" y="4343400"/>
                </a:lnTo>
                <a:lnTo>
                  <a:pt x="404443" y="4343400"/>
                </a:lnTo>
                <a:lnTo>
                  <a:pt x="397977" y="4330700"/>
                </a:lnTo>
                <a:close/>
              </a:path>
              <a:path w="4298315" h="4826000">
                <a:moveTo>
                  <a:pt x="432460" y="4343400"/>
                </a:moveTo>
                <a:lnTo>
                  <a:pt x="407694" y="4343400"/>
                </a:lnTo>
                <a:lnTo>
                  <a:pt x="404280" y="4356100"/>
                </a:lnTo>
                <a:lnTo>
                  <a:pt x="441902" y="4356100"/>
                </a:lnTo>
                <a:lnTo>
                  <a:pt x="432460" y="4343400"/>
                </a:lnTo>
                <a:close/>
              </a:path>
              <a:path w="4298315" h="4826000">
                <a:moveTo>
                  <a:pt x="472612" y="4330700"/>
                </a:moveTo>
                <a:lnTo>
                  <a:pt x="431565" y="4330700"/>
                </a:lnTo>
                <a:lnTo>
                  <a:pt x="434908" y="4343400"/>
                </a:lnTo>
                <a:lnTo>
                  <a:pt x="439053" y="4343400"/>
                </a:lnTo>
                <a:lnTo>
                  <a:pt x="442926" y="4356100"/>
                </a:lnTo>
                <a:lnTo>
                  <a:pt x="464954" y="4356100"/>
                </a:lnTo>
                <a:lnTo>
                  <a:pt x="468980" y="4343400"/>
                </a:lnTo>
                <a:lnTo>
                  <a:pt x="472612" y="4330700"/>
                </a:lnTo>
                <a:close/>
              </a:path>
              <a:path w="4298315" h="4826000">
                <a:moveTo>
                  <a:pt x="399819" y="4330700"/>
                </a:moveTo>
                <a:lnTo>
                  <a:pt x="397977" y="4330700"/>
                </a:lnTo>
                <a:lnTo>
                  <a:pt x="404443" y="4343400"/>
                </a:lnTo>
                <a:lnTo>
                  <a:pt x="399819" y="4330700"/>
                </a:lnTo>
                <a:close/>
              </a:path>
              <a:path w="4298315" h="4826000">
                <a:moveTo>
                  <a:pt x="411717" y="4330700"/>
                </a:moveTo>
                <a:lnTo>
                  <a:pt x="399819" y="4330700"/>
                </a:lnTo>
                <a:lnTo>
                  <a:pt x="404443" y="4343400"/>
                </a:lnTo>
                <a:lnTo>
                  <a:pt x="409099" y="4343400"/>
                </a:lnTo>
                <a:lnTo>
                  <a:pt x="411717" y="4330700"/>
                </a:lnTo>
                <a:close/>
              </a:path>
              <a:path w="4298315" h="4826000">
                <a:moveTo>
                  <a:pt x="423468" y="4330700"/>
                </a:moveTo>
                <a:lnTo>
                  <a:pt x="412642" y="4330700"/>
                </a:lnTo>
                <a:lnTo>
                  <a:pt x="412118" y="4343400"/>
                </a:lnTo>
                <a:lnTo>
                  <a:pt x="426236" y="4343400"/>
                </a:lnTo>
                <a:lnTo>
                  <a:pt x="423468" y="4330700"/>
                </a:lnTo>
                <a:close/>
              </a:path>
              <a:path w="4298315" h="4826000">
                <a:moveTo>
                  <a:pt x="503600" y="4305300"/>
                </a:moveTo>
                <a:lnTo>
                  <a:pt x="428360" y="4305300"/>
                </a:lnTo>
                <a:lnTo>
                  <a:pt x="424399" y="4318000"/>
                </a:lnTo>
                <a:lnTo>
                  <a:pt x="423468" y="4330700"/>
                </a:lnTo>
                <a:lnTo>
                  <a:pt x="426236" y="4343400"/>
                </a:lnTo>
                <a:lnTo>
                  <a:pt x="434908" y="4343400"/>
                </a:lnTo>
                <a:lnTo>
                  <a:pt x="431565" y="4330700"/>
                </a:lnTo>
                <a:lnTo>
                  <a:pt x="489373" y="4330700"/>
                </a:lnTo>
                <a:lnTo>
                  <a:pt x="494757" y="4318000"/>
                </a:lnTo>
                <a:lnTo>
                  <a:pt x="499798" y="4318000"/>
                </a:lnTo>
                <a:lnTo>
                  <a:pt x="503600" y="4305300"/>
                </a:lnTo>
                <a:close/>
              </a:path>
              <a:path w="4298315" h="4826000">
                <a:moveTo>
                  <a:pt x="439019" y="4292600"/>
                </a:moveTo>
                <a:lnTo>
                  <a:pt x="434186" y="4292600"/>
                </a:lnTo>
                <a:lnTo>
                  <a:pt x="431593" y="4305300"/>
                </a:lnTo>
                <a:lnTo>
                  <a:pt x="437332" y="4305300"/>
                </a:lnTo>
                <a:lnTo>
                  <a:pt x="439019" y="4292600"/>
                </a:lnTo>
                <a:close/>
              </a:path>
              <a:path w="4298315" h="4826000">
                <a:moveTo>
                  <a:pt x="507032" y="4292600"/>
                </a:moveTo>
                <a:lnTo>
                  <a:pt x="452610" y="4292600"/>
                </a:lnTo>
                <a:lnTo>
                  <a:pt x="447043" y="4305300"/>
                </a:lnTo>
                <a:lnTo>
                  <a:pt x="506677" y="4305300"/>
                </a:lnTo>
                <a:lnTo>
                  <a:pt x="507032" y="4292600"/>
                </a:lnTo>
                <a:close/>
              </a:path>
              <a:path w="4298315" h="4826000">
                <a:moveTo>
                  <a:pt x="457994" y="4268534"/>
                </a:moveTo>
                <a:lnTo>
                  <a:pt x="446377" y="4279900"/>
                </a:lnTo>
                <a:lnTo>
                  <a:pt x="444384" y="4292600"/>
                </a:lnTo>
                <a:lnTo>
                  <a:pt x="449964" y="4292600"/>
                </a:lnTo>
                <a:lnTo>
                  <a:pt x="454093" y="4279900"/>
                </a:lnTo>
                <a:lnTo>
                  <a:pt x="462499" y="4279900"/>
                </a:lnTo>
                <a:lnTo>
                  <a:pt x="462643" y="4279332"/>
                </a:lnTo>
                <a:lnTo>
                  <a:pt x="457994" y="4268534"/>
                </a:lnTo>
                <a:close/>
              </a:path>
              <a:path w="4298315" h="4826000">
                <a:moveTo>
                  <a:pt x="508057" y="4279900"/>
                </a:moveTo>
                <a:lnTo>
                  <a:pt x="462566" y="4279900"/>
                </a:lnTo>
                <a:lnTo>
                  <a:pt x="458043" y="4292600"/>
                </a:lnTo>
                <a:lnTo>
                  <a:pt x="510286" y="4292600"/>
                </a:lnTo>
                <a:lnTo>
                  <a:pt x="508057" y="4279900"/>
                </a:lnTo>
                <a:close/>
              </a:path>
              <a:path w="4298315" h="4826000">
                <a:moveTo>
                  <a:pt x="473964" y="4254500"/>
                </a:moveTo>
                <a:lnTo>
                  <a:pt x="472334" y="4254500"/>
                </a:lnTo>
                <a:lnTo>
                  <a:pt x="463988" y="4267200"/>
                </a:lnTo>
                <a:lnTo>
                  <a:pt x="465704" y="4267200"/>
                </a:lnTo>
                <a:lnTo>
                  <a:pt x="462643" y="4279332"/>
                </a:lnTo>
                <a:lnTo>
                  <a:pt x="462887" y="4279900"/>
                </a:lnTo>
                <a:lnTo>
                  <a:pt x="475269" y="4279900"/>
                </a:lnTo>
                <a:lnTo>
                  <a:pt x="473393" y="4267200"/>
                </a:lnTo>
                <a:lnTo>
                  <a:pt x="473964" y="4254500"/>
                </a:lnTo>
                <a:close/>
              </a:path>
              <a:path w="4298315" h="4826000">
                <a:moveTo>
                  <a:pt x="548508" y="4254500"/>
                </a:moveTo>
                <a:lnTo>
                  <a:pt x="475540" y="4254500"/>
                </a:lnTo>
                <a:lnTo>
                  <a:pt x="476278" y="4267200"/>
                </a:lnTo>
                <a:lnTo>
                  <a:pt x="477129" y="4267200"/>
                </a:lnTo>
                <a:lnTo>
                  <a:pt x="477033" y="4279900"/>
                </a:lnTo>
                <a:lnTo>
                  <a:pt x="537014" y="4279900"/>
                </a:lnTo>
                <a:lnTo>
                  <a:pt x="540391" y="4267200"/>
                </a:lnTo>
                <a:lnTo>
                  <a:pt x="548508" y="4254500"/>
                </a:lnTo>
                <a:close/>
              </a:path>
              <a:path w="4298315" h="4826000">
                <a:moveTo>
                  <a:pt x="459358" y="4267200"/>
                </a:moveTo>
                <a:lnTo>
                  <a:pt x="457420" y="4267200"/>
                </a:lnTo>
                <a:lnTo>
                  <a:pt x="457994" y="4268534"/>
                </a:lnTo>
                <a:lnTo>
                  <a:pt x="459358" y="4267200"/>
                </a:lnTo>
                <a:close/>
              </a:path>
              <a:path w="4298315" h="4826000">
                <a:moveTo>
                  <a:pt x="547994" y="4241800"/>
                </a:moveTo>
                <a:lnTo>
                  <a:pt x="495482" y="4241800"/>
                </a:lnTo>
                <a:lnTo>
                  <a:pt x="489925" y="4254500"/>
                </a:lnTo>
                <a:lnTo>
                  <a:pt x="548233" y="4254500"/>
                </a:lnTo>
                <a:lnTo>
                  <a:pt x="547994" y="4241800"/>
                </a:lnTo>
                <a:close/>
              </a:path>
              <a:path w="4298315" h="4826000">
                <a:moveTo>
                  <a:pt x="557198" y="4241800"/>
                </a:moveTo>
                <a:lnTo>
                  <a:pt x="547994" y="4241800"/>
                </a:lnTo>
                <a:lnTo>
                  <a:pt x="548233" y="4254500"/>
                </a:lnTo>
                <a:lnTo>
                  <a:pt x="551943" y="4254500"/>
                </a:lnTo>
                <a:lnTo>
                  <a:pt x="557198" y="4241800"/>
                </a:lnTo>
                <a:close/>
              </a:path>
              <a:path w="4298315" h="4826000">
                <a:moveTo>
                  <a:pt x="487045" y="4229100"/>
                </a:moveTo>
                <a:lnTo>
                  <a:pt x="484095" y="4229100"/>
                </a:lnTo>
                <a:lnTo>
                  <a:pt x="480965" y="4241800"/>
                </a:lnTo>
                <a:lnTo>
                  <a:pt x="484517" y="4241800"/>
                </a:lnTo>
                <a:lnTo>
                  <a:pt x="487045" y="4229100"/>
                </a:lnTo>
                <a:close/>
              </a:path>
              <a:path w="4298315" h="4826000">
                <a:moveTo>
                  <a:pt x="576676" y="4216400"/>
                </a:moveTo>
                <a:lnTo>
                  <a:pt x="572078" y="4216400"/>
                </a:lnTo>
                <a:lnTo>
                  <a:pt x="564438" y="4229100"/>
                </a:lnTo>
                <a:lnTo>
                  <a:pt x="511164" y="4229100"/>
                </a:lnTo>
                <a:lnTo>
                  <a:pt x="503862" y="4241800"/>
                </a:lnTo>
                <a:lnTo>
                  <a:pt x="560533" y="4241800"/>
                </a:lnTo>
                <a:lnTo>
                  <a:pt x="567207" y="4229100"/>
                </a:lnTo>
                <a:lnTo>
                  <a:pt x="576676" y="4216400"/>
                </a:lnTo>
                <a:close/>
              </a:path>
              <a:path w="4298315" h="4826000">
                <a:moveTo>
                  <a:pt x="508867" y="4216400"/>
                </a:moveTo>
                <a:lnTo>
                  <a:pt x="504352" y="4216400"/>
                </a:lnTo>
                <a:lnTo>
                  <a:pt x="501744" y="4229100"/>
                </a:lnTo>
                <a:lnTo>
                  <a:pt x="508211" y="4229100"/>
                </a:lnTo>
                <a:lnTo>
                  <a:pt x="508867" y="4216400"/>
                </a:lnTo>
                <a:close/>
              </a:path>
              <a:path w="4298315" h="4826000">
                <a:moveTo>
                  <a:pt x="555509" y="4216400"/>
                </a:moveTo>
                <a:lnTo>
                  <a:pt x="522588" y="4216400"/>
                </a:lnTo>
                <a:lnTo>
                  <a:pt x="518033" y="4229100"/>
                </a:lnTo>
                <a:lnTo>
                  <a:pt x="564438" y="4229100"/>
                </a:lnTo>
                <a:lnTo>
                  <a:pt x="555509" y="4216400"/>
                </a:lnTo>
                <a:close/>
              </a:path>
              <a:path w="4298315" h="4826000">
                <a:moveTo>
                  <a:pt x="564265" y="4203700"/>
                </a:moveTo>
                <a:lnTo>
                  <a:pt x="517228" y="4203700"/>
                </a:lnTo>
                <a:lnTo>
                  <a:pt x="522947" y="4216400"/>
                </a:lnTo>
                <a:lnTo>
                  <a:pt x="555437" y="4216400"/>
                </a:lnTo>
                <a:lnTo>
                  <a:pt x="564265" y="4203700"/>
                </a:lnTo>
                <a:close/>
              </a:path>
              <a:path w="4298315" h="4826000">
                <a:moveTo>
                  <a:pt x="577169" y="4215865"/>
                </a:moveTo>
                <a:lnTo>
                  <a:pt x="576676" y="4216400"/>
                </a:lnTo>
                <a:lnTo>
                  <a:pt x="577122" y="4216400"/>
                </a:lnTo>
                <a:lnTo>
                  <a:pt x="577169" y="4215865"/>
                </a:lnTo>
                <a:close/>
              </a:path>
              <a:path w="4298315" h="4826000">
                <a:moveTo>
                  <a:pt x="588401" y="4203700"/>
                </a:moveTo>
                <a:lnTo>
                  <a:pt x="578259" y="4203700"/>
                </a:lnTo>
                <a:lnTo>
                  <a:pt x="577169" y="4215865"/>
                </a:lnTo>
                <a:lnTo>
                  <a:pt x="588401" y="4203700"/>
                </a:lnTo>
                <a:close/>
              </a:path>
              <a:path w="4298315" h="4826000">
                <a:moveTo>
                  <a:pt x="528017" y="4191000"/>
                </a:moveTo>
                <a:lnTo>
                  <a:pt x="522565" y="4203700"/>
                </a:lnTo>
                <a:lnTo>
                  <a:pt x="522720" y="4203700"/>
                </a:lnTo>
                <a:lnTo>
                  <a:pt x="528017" y="4191000"/>
                </a:lnTo>
                <a:close/>
              </a:path>
              <a:path w="4298315" h="4826000">
                <a:moveTo>
                  <a:pt x="608242" y="4191000"/>
                </a:moveTo>
                <a:lnTo>
                  <a:pt x="539414" y="4191000"/>
                </a:lnTo>
                <a:lnTo>
                  <a:pt x="533003" y="4203700"/>
                </a:lnTo>
                <a:lnTo>
                  <a:pt x="599523" y="4203700"/>
                </a:lnTo>
                <a:lnTo>
                  <a:pt x="608242" y="4191000"/>
                </a:lnTo>
                <a:close/>
              </a:path>
              <a:path w="4298315" h="4826000">
                <a:moveTo>
                  <a:pt x="541516" y="4178300"/>
                </a:moveTo>
                <a:lnTo>
                  <a:pt x="540705" y="4178300"/>
                </a:lnTo>
                <a:lnTo>
                  <a:pt x="533647" y="4191000"/>
                </a:lnTo>
                <a:lnTo>
                  <a:pt x="542759" y="4191000"/>
                </a:lnTo>
                <a:lnTo>
                  <a:pt x="541516" y="4178300"/>
                </a:lnTo>
                <a:close/>
              </a:path>
              <a:path w="4298315" h="4826000">
                <a:moveTo>
                  <a:pt x="614172" y="4178300"/>
                </a:moveTo>
                <a:lnTo>
                  <a:pt x="546375" y="4178300"/>
                </a:lnTo>
                <a:lnTo>
                  <a:pt x="544445" y="4191000"/>
                </a:lnTo>
                <a:lnTo>
                  <a:pt x="608798" y="4191000"/>
                </a:lnTo>
                <a:lnTo>
                  <a:pt x="614172" y="4178300"/>
                </a:lnTo>
                <a:close/>
              </a:path>
              <a:path w="4298315" h="4826000">
                <a:moveTo>
                  <a:pt x="551836" y="4165600"/>
                </a:moveTo>
                <a:lnTo>
                  <a:pt x="546213" y="4165600"/>
                </a:lnTo>
                <a:lnTo>
                  <a:pt x="543768" y="4178300"/>
                </a:lnTo>
                <a:lnTo>
                  <a:pt x="553412" y="4178300"/>
                </a:lnTo>
                <a:lnTo>
                  <a:pt x="551836" y="4165600"/>
                </a:lnTo>
                <a:close/>
              </a:path>
              <a:path w="4298315" h="4826000">
                <a:moveTo>
                  <a:pt x="608447" y="4165600"/>
                </a:moveTo>
                <a:lnTo>
                  <a:pt x="566007" y="4165600"/>
                </a:lnTo>
                <a:lnTo>
                  <a:pt x="564485" y="4178300"/>
                </a:lnTo>
                <a:lnTo>
                  <a:pt x="606640" y="4178300"/>
                </a:lnTo>
                <a:lnTo>
                  <a:pt x="608447" y="4165600"/>
                </a:lnTo>
                <a:close/>
              </a:path>
              <a:path w="4298315" h="4826000">
                <a:moveTo>
                  <a:pt x="622148" y="4165600"/>
                </a:moveTo>
                <a:lnTo>
                  <a:pt x="616141" y="4165600"/>
                </a:lnTo>
                <a:lnTo>
                  <a:pt x="608781" y="4178300"/>
                </a:lnTo>
                <a:lnTo>
                  <a:pt x="620056" y="4178300"/>
                </a:lnTo>
                <a:lnTo>
                  <a:pt x="622148" y="4165600"/>
                </a:lnTo>
                <a:close/>
              </a:path>
              <a:path w="4298315" h="4826000">
                <a:moveTo>
                  <a:pt x="571495" y="4140200"/>
                </a:moveTo>
                <a:lnTo>
                  <a:pt x="566349" y="4140200"/>
                </a:lnTo>
                <a:lnTo>
                  <a:pt x="559254" y="4152900"/>
                </a:lnTo>
                <a:lnTo>
                  <a:pt x="551958" y="4165600"/>
                </a:lnTo>
                <a:lnTo>
                  <a:pt x="562960" y="4165600"/>
                </a:lnTo>
                <a:lnTo>
                  <a:pt x="561394" y="4152900"/>
                </a:lnTo>
                <a:lnTo>
                  <a:pt x="574964" y="4152900"/>
                </a:lnTo>
                <a:lnTo>
                  <a:pt x="571495" y="4140200"/>
                </a:lnTo>
                <a:close/>
              </a:path>
              <a:path w="4298315" h="4826000">
                <a:moveTo>
                  <a:pt x="624839" y="4152900"/>
                </a:moveTo>
                <a:lnTo>
                  <a:pt x="566201" y="4152900"/>
                </a:lnTo>
                <a:lnTo>
                  <a:pt x="562960" y="4165600"/>
                </a:lnTo>
                <a:lnTo>
                  <a:pt x="618817" y="4165600"/>
                </a:lnTo>
                <a:lnTo>
                  <a:pt x="624839" y="4152900"/>
                </a:lnTo>
                <a:close/>
              </a:path>
              <a:path w="4298315" h="4826000">
                <a:moveTo>
                  <a:pt x="588483" y="4140200"/>
                </a:moveTo>
                <a:lnTo>
                  <a:pt x="583449" y="4140200"/>
                </a:lnTo>
                <a:lnTo>
                  <a:pt x="581064" y="4152900"/>
                </a:lnTo>
                <a:lnTo>
                  <a:pt x="587903" y="4152900"/>
                </a:lnTo>
                <a:lnTo>
                  <a:pt x="588483" y="4140200"/>
                </a:lnTo>
                <a:close/>
              </a:path>
              <a:path w="4298315" h="4826000">
                <a:moveTo>
                  <a:pt x="633914" y="4140200"/>
                </a:moveTo>
                <a:lnTo>
                  <a:pt x="592543" y="4140200"/>
                </a:lnTo>
                <a:lnTo>
                  <a:pt x="590731" y="4152900"/>
                </a:lnTo>
                <a:lnTo>
                  <a:pt x="629725" y="4152900"/>
                </a:lnTo>
                <a:lnTo>
                  <a:pt x="633914" y="4140200"/>
                </a:lnTo>
                <a:close/>
              </a:path>
              <a:path w="4298315" h="4826000">
                <a:moveTo>
                  <a:pt x="657574" y="4127500"/>
                </a:moveTo>
                <a:lnTo>
                  <a:pt x="591963" y="4127500"/>
                </a:lnTo>
                <a:lnTo>
                  <a:pt x="586903" y="4140200"/>
                </a:lnTo>
                <a:lnTo>
                  <a:pt x="638226" y="4140200"/>
                </a:lnTo>
                <a:lnTo>
                  <a:pt x="639515" y="4152900"/>
                </a:lnTo>
                <a:lnTo>
                  <a:pt x="641937" y="4152900"/>
                </a:lnTo>
                <a:lnTo>
                  <a:pt x="650415" y="4140200"/>
                </a:lnTo>
                <a:lnTo>
                  <a:pt x="657574" y="4127500"/>
                </a:lnTo>
                <a:close/>
              </a:path>
              <a:path w="4298315" h="4826000">
                <a:moveTo>
                  <a:pt x="608501" y="4114800"/>
                </a:moveTo>
                <a:lnTo>
                  <a:pt x="599104" y="4114800"/>
                </a:lnTo>
                <a:lnTo>
                  <a:pt x="600309" y="4127500"/>
                </a:lnTo>
                <a:lnTo>
                  <a:pt x="610409" y="4127500"/>
                </a:lnTo>
                <a:lnTo>
                  <a:pt x="608501" y="4114800"/>
                </a:lnTo>
                <a:close/>
              </a:path>
              <a:path w="4298315" h="4826000">
                <a:moveTo>
                  <a:pt x="673733" y="4114800"/>
                </a:moveTo>
                <a:lnTo>
                  <a:pt x="609542" y="4114800"/>
                </a:lnTo>
                <a:lnTo>
                  <a:pt x="611364" y="4127500"/>
                </a:lnTo>
                <a:lnTo>
                  <a:pt x="664865" y="4127500"/>
                </a:lnTo>
                <a:lnTo>
                  <a:pt x="673733" y="4114800"/>
                </a:lnTo>
                <a:close/>
              </a:path>
              <a:path w="4298315" h="4826000">
                <a:moveTo>
                  <a:pt x="603513" y="4110705"/>
                </a:moveTo>
                <a:lnTo>
                  <a:pt x="601523" y="4114800"/>
                </a:lnTo>
                <a:lnTo>
                  <a:pt x="602984" y="4114800"/>
                </a:lnTo>
                <a:lnTo>
                  <a:pt x="603513" y="4110705"/>
                </a:lnTo>
                <a:close/>
              </a:path>
              <a:path w="4298315" h="4826000">
                <a:moveTo>
                  <a:pt x="666570" y="4102100"/>
                </a:moveTo>
                <a:lnTo>
                  <a:pt x="607696" y="4102100"/>
                </a:lnTo>
                <a:lnTo>
                  <a:pt x="603513" y="4110705"/>
                </a:lnTo>
                <a:lnTo>
                  <a:pt x="602984" y="4114800"/>
                </a:lnTo>
                <a:lnTo>
                  <a:pt x="663348" y="4114800"/>
                </a:lnTo>
                <a:lnTo>
                  <a:pt x="666570" y="4102100"/>
                </a:lnTo>
                <a:close/>
              </a:path>
              <a:path w="4298315" h="4826000">
                <a:moveTo>
                  <a:pt x="684500" y="4089400"/>
                </a:moveTo>
                <a:lnTo>
                  <a:pt x="633715" y="4089400"/>
                </a:lnTo>
                <a:lnTo>
                  <a:pt x="626133" y="4102100"/>
                </a:lnTo>
                <a:lnTo>
                  <a:pt x="669149" y="4102100"/>
                </a:lnTo>
                <a:lnTo>
                  <a:pt x="667970" y="4114800"/>
                </a:lnTo>
                <a:lnTo>
                  <a:pt x="672093" y="4114800"/>
                </a:lnTo>
                <a:lnTo>
                  <a:pt x="673682" y="4102100"/>
                </a:lnTo>
                <a:lnTo>
                  <a:pt x="684500" y="4089400"/>
                </a:lnTo>
                <a:close/>
              </a:path>
              <a:path w="4298315" h="4826000">
                <a:moveTo>
                  <a:pt x="680682" y="4102100"/>
                </a:moveTo>
                <a:lnTo>
                  <a:pt x="676543" y="4102100"/>
                </a:lnTo>
                <a:lnTo>
                  <a:pt x="676168" y="4114800"/>
                </a:lnTo>
                <a:lnTo>
                  <a:pt x="677677" y="4114800"/>
                </a:lnTo>
                <a:lnTo>
                  <a:pt x="680682" y="4102100"/>
                </a:lnTo>
                <a:close/>
              </a:path>
              <a:path w="4298315" h="4826000">
                <a:moveTo>
                  <a:pt x="617290" y="4089400"/>
                </a:moveTo>
                <a:lnTo>
                  <a:pt x="611373" y="4089400"/>
                </a:lnTo>
                <a:lnTo>
                  <a:pt x="611930" y="4102100"/>
                </a:lnTo>
                <a:lnTo>
                  <a:pt x="613544" y="4102100"/>
                </a:lnTo>
                <a:lnTo>
                  <a:pt x="617290" y="4089400"/>
                </a:lnTo>
                <a:close/>
              </a:path>
              <a:path w="4298315" h="4826000">
                <a:moveTo>
                  <a:pt x="699882" y="4089400"/>
                </a:moveTo>
                <a:lnTo>
                  <a:pt x="684500" y="4089400"/>
                </a:lnTo>
                <a:lnTo>
                  <a:pt x="679191" y="4102100"/>
                </a:lnTo>
                <a:lnTo>
                  <a:pt x="694782" y="4102100"/>
                </a:lnTo>
                <a:lnTo>
                  <a:pt x="699882" y="4089400"/>
                </a:lnTo>
                <a:close/>
              </a:path>
              <a:path w="4298315" h="4826000">
                <a:moveTo>
                  <a:pt x="708348" y="4076700"/>
                </a:moveTo>
                <a:lnTo>
                  <a:pt x="634684" y="4076700"/>
                </a:lnTo>
                <a:lnTo>
                  <a:pt x="637576" y="4089400"/>
                </a:lnTo>
                <a:lnTo>
                  <a:pt x="704533" y="4089400"/>
                </a:lnTo>
                <a:lnTo>
                  <a:pt x="708348" y="4076700"/>
                </a:lnTo>
                <a:close/>
              </a:path>
              <a:path w="4298315" h="4826000">
                <a:moveTo>
                  <a:pt x="646014" y="4051300"/>
                </a:moveTo>
                <a:lnTo>
                  <a:pt x="643916" y="4051300"/>
                </a:lnTo>
                <a:lnTo>
                  <a:pt x="637869" y="4064000"/>
                </a:lnTo>
                <a:lnTo>
                  <a:pt x="632038" y="4064000"/>
                </a:lnTo>
                <a:lnTo>
                  <a:pt x="627015" y="4076700"/>
                </a:lnTo>
                <a:lnTo>
                  <a:pt x="644521" y="4076700"/>
                </a:lnTo>
                <a:lnTo>
                  <a:pt x="643923" y="4064000"/>
                </a:lnTo>
                <a:lnTo>
                  <a:pt x="646014" y="4051300"/>
                </a:lnTo>
                <a:close/>
              </a:path>
              <a:path w="4298315" h="4826000">
                <a:moveTo>
                  <a:pt x="712971" y="4064000"/>
                </a:moveTo>
                <a:lnTo>
                  <a:pt x="650051" y="4064000"/>
                </a:lnTo>
                <a:lnTo>
                  <a:pt x="646876" y="4076700"/>
                </a:lnTo>
                <a:lnTo>
                  <a:pt x="707463" y="4076700"/>
                </a:lnTo>
                <a:lnTo>
                  <a:pt x="712971" y="4064000"/>
                </a:lnTo>
                <a:close/>
              </a:path>
              <a:path w="4298315" h="4826000">
                <a:moveTo>
                  <a:pt x="653205" y="4055424"/>
                </a:moveTo>
                <a:lnTo>
                  <a:pt x="651430" y="4064000"/>
                </a:lnTo>
                <a:lnTo>
                  <a:pt x="655155" y="4064000"/>
                </a:lnTo>
                <a:lnTo>
                  <a:pt x="653205" y="4055424"/>
                </a:lnTo>
                <a:close/>
              </a:path>
              <a:path w="4298315" h="4826000">
                <a:moveTo>
                  <a:pt x="730910" y="4051300"/>
                </a:moveTo>
                <a:lnTo>
                  <a:pt x="669295" y="4051300"/>
                </a:lnTo>
                <a:lnTo>
                  <a:pt x="665189" y="4064000"/>
                </a:lnTo>
                <a:lnTo>
                  <a:pt x="728209" y="4064000"/>
                </a:lnTo>
                <a:lnTo>
                  <a:pt x="730910" y="4051300"/>
                </a:lnTo>
                <a:close/>
              </a:path>
              <a:path w="4298315" h="4826000">
                <a:moveTo>
                  <a:pt x="654058" y="4051300"/>
                </a:moveTo>
                <a:lnTo>
                  <a:pt x="652267" y="4051300"/>
                </a:lnTo>
                <a:lnTo>
                  <a:pt x="653205" y="4055424"/>
                </a:lnTo>
                <a:lnTo>
                  <a:pt x="654058" y="4051300"/>
                </a:lnTo>
                <a:close/>
              </a:path>
              <a:path w="4298315" h="4826000">
                <a:moveTo>
                  <a:pt x="734857" y="4038600"/>
                </a:moveTo>
                <a:lnTo>
                  <a:pt x="680326" y="4038600"/>
                </a:lnTo>
                <a:lnTo>
                  <a:pt x="677068" y="4051300"/>
                </a:lnTo>
                <a:lnTo>
                  <a:pt x="731591" y="4051300"/>
                </a:lnTo>
                <a:lnTo>
                  <a:pt x="734857" y="4038600"/>
                </a:lnTo>
                <a:close/>
              </a:path>
              <a:path w="4298315" h="4826000">
                <a:moveTo>
                  <a:pt x="682152" y="4025900"/>
                </a:moveTo>
                <a:lnTo>
                  <a:pt x="674690" y="4025900"/>
                </a:lnTo>
                <a:lnTo>
                  <a:pt x="672317" y="4038600"/>
                </a:lnTo>
                <a:lnTo>
                  <a:pt x="678194" y="4038600"/>
                </a:lnTo>
                <a:lnTo>
                  <a:pt x="682152" y="4025900"/>
                </a:lnTo>
                <a:close/>
              </a:path>
              <a:path w="4298315" h="4826000">
                <a:moveTo>
                  <a:pt x="697771" y="4025900"/>
                </a:moveTo>
                <a:lnTo>
                  <a:pt x="685132" y="4025900"/>
                </a:lnTo>
                <a:lnTo>
                  <a:pt x="684562" y="4038600"/>
                </a:lnTo>
                <a:lnTo>
                  <a:pt x="695508" y="4038600"/>
                </a:lnTo>
                <a:lnTo>
                  <a:pt x="697771" y="4025900"/>
                </a:lnTo>
                <a:close/>
              </a:path>
              <a:path w="4298315" h="4826000">
                <a:moveTo>
                  <a:pt x="744401" y="4025900"/>
                </a:moveTo>
                <a:lnTo>
                  <a:pt x="711764" y="4025900"/>
                </a:lnTo>
                <a:lnTo>
                  <a:pt x="704518" y="4038600"/>
                </a:lnTo>
                <a:lnTo>
                  <a:pt x="743355" y="4038600"/>
                </a:lnTo>
                <a:lnTo>
                  <a:pt x="744401" y="4025900"/>
                </a:lnTo>
                <a:close/>
              </a:path>
              <a:path w="4298315" h="4826000">
                <a:moveTo>
                  <a:pt x="746809" y="4025900"/>
                </a:moveTo>
                <a:lnTo>
                  <a:pt x="744401" y="4025900"/>
                </a:lnTo>
                <a:lnTo>
                  <a:pt x="743355" y="4038600"/>
                </a:lnTo>
                <a:lnTo>
                  <a:pt x="746809" y="4025900"/>
                </a:lnTo>
                <a:close/>
              </a:path>
              <a:path w="4298315" h="4826000">
                <a:moveTo>
                  <a:pt x="752765" y="4025900"/>
                </a:moveTo>
                <a:lnTo>
                  <a:pt x="746809" y="4025900"/>
                </a:lnTo>
                <a:lnTo>
                  <a:pt x="743355" y="4038600"/>
                </a:lnTo>
                <a:lnTo>
                  <a:pt x="750421" y="4038600"/>
                </a:lnTo>
                <a:lnTo>
                  <a:pt x="752765" y="4025900"/>
                </a:lnTo>
                <a:close/>
              </a:path>
              <a:path w="4298315" h="4826000">
                <a:moveTo>
                  <a:pt x="759345" y="4013200"/>
                </a:moveTo>
                <a:lnTo>
                  <a:pt x="702241" y="4013200"/>
                </a:lnTo>
                <a:lnTo>
                  <a:pt x="693691" y="4025900"/>
                </a:lnTo>
                <a:lnTo>
                  <a:pt x="755061" y="4025900"/>
                </a:lnTo>
                <a:lnTo>
                  <a:pt x="759345" y="4013200"/>
                </a:lnTo>
                <a:close/>
              </a:path>
              <a:path w="4298315" h="4826000">
                <a:moveTo>
                  <a:pt x="774936" y="4000500"/>
                </a:moveTo>
                <a:lnTo>
                  <a:pt x="707162" y="4000500"/>
                </a:lnTo>
                <a:lnTo>
                  <a:pt x="708055" y="4013200"/>
                </a:lnTo>
                <a:lnTo>
                  <a:pt x="774085" y="4013200"/>
                </a:lnTo>
                <a:lnTo>
                  <a:pt x="774936" y="4000500"/>
                </a:lnTo>
                <a:close/>
              </a:path>
              <a:path w="4298315" h="4826000">
                <a:moveTo>
                  <a:pt x="781893" y="3987800"/>
                </a:moveTo>
                <a:lnTo>
                  <a:pt x="725781" y="3987800"/>
                </a:lnTo>
                <a:lnTo>
                  <a:pt x="723245" y="4000500"/>
                </a:lnTo>
                <a:lnTo>
                  <a:pt x="773274" y="4000500"/>
                </a:lnTo>
                <a:lnTo>
                  <a:pt x="781893" y="3987800"/>
                </a:lnTo>
                <a:close/>
              </a:path>
              <a:path w="4298315" h="4826000">
                <a:moveTo>
                  <a:pt x="732544" y="3962400"/>
                </a:moveTo>
                <a:lnTo>
                  <a:pt x="729117" y="3962400"/>
                </a:lnTo>
                <a:lnTo>
                  <a:pt x="725037" y="3975100"/>
                </a:lnTo>
                <a:lnTo>
                  <a:pt x="725867" y="3987800"/>
                </a:lnTo>
                <a:lnTo>
                  <a:pt x="794192" y="3987800"/>
                </a:lnTo>
                <a:lnTo>
                  <a:pt x="793082" y="3975100"/>
                </a:lnTo>
                <a:lnTo>
                  <a:pt x="731660" y="3975100"/>
                </a:lnTo>
                <a:lnTo>
                  <a:pt x="732544" y="3962400"/>
                </a:lnTo>
                <a:close/>
              </a:path>
              <a:path w="4298315" h="4826000">
                <a:moveTo>
                  <a:pt x="771666" y="3962400"/>
                </a:moveTo>
                <a:lnTo>
                  <a:pt x="740192" y="3962400"/>
                </a:lnTo>
                <a:lnTo>
                  <a:pt x="741904" y="3975100"/>
                </a:lnTo>
                <a:lnTo>
                  <a:pt x="775875" y="3975100"/>
                </a:lnTo>
                <a:lnTo>
                  <a:pt x="771666" y="3962400"/>
                </a:lnTo>
                <a:close/>
              </a:path>
              <a:path w="4298315" h="4826000">
                <a:moveTo>
                  <a:pt x="780882" y="3962400"/>
                </a:moveTo>
                <a:lnTo>
                  <a:pt x="772785" y="3962400"/>
                </a:lnTo>
                <a:lnTo>
                  <a:pt x="776700" y="3975100"/>
                </a:lnTo>
                <a:lnTo>
                  <a:pt x="780882" y="3962400"/>
                </a:lnTo>
                <a:close/>
              </a:path>
              <a:path w="4298315" h="4826000">
                <a:moveTo>
                  <a:pt x="772953" y="3949700"/>
                </a:moveTo>
                <a:lnTo>
                  <a:pt x="746359" y="3949700"/>
                </a:lnTo>
                <a:lnTo>
                  <a:pt x="742225" y="3962400"/>
                </a:lnTo>
                <a:lnTo>
                  <a:pt x="781044" y="3962400"/>
                </a:lnTo>
                <a:lnTo>
                  <a:pt x="772953" y="3949700"/>
                </a:lnTo>
                <a:close/>
              </a:path>
              <a:path w="4298315" h="4826000">
                <a:moveTo>
                  <a:pt x="777125" y="3949700"/>
                </a:moveTo>
                <a:lnTo>
                  <a:pt x="772953" y="3949700"/>
                </a:lnTo>
                <a:lnTo>
                  <a:pt x="781044" y="3962400"/>
                </a:lnTo>
                <a:lnTo>
                  <a:pt x="782799" y="3962400"/>
                </a:lnTo>
                <a:lnTo>
                  <a:pt x="777125" y="3949700"/>
                </a:lnTo>
                <a:close/>
              </a:path>
              <a:path w="4298315" h="4826000">
                <a:moveTo>
                  <a:pt x="841704" y="3924300"/>
                </a:moveTo>
                <a:lnTo>
                  <a:pt x="772028" y="3924300"/>
                </a:lnTo>
                <a:lnTo>
                  <a:pt x="766876" y="3937000"/>
                </a:lnTo>
                <a:lnTo>
                  <a:pt x="757197" y="3937000"/>
                </a:lnTo>
                <a:lnTo>
                  <a:pt x="768834" y="3949700"/>
                </a:lnTo>
                <a:lnTo>
                  <a:pt x="777125" y="3949700"/>
                </a:lnTo>
                <a:lnTo>
                  <a:pt x="782799" y="3962400"/>
                </a:lnTo>
                <a:lnTo>
                  <a:pt x="815219" y="3962400"/>
                </a:lnTo>
                <a:lnTo>
                  <a:pt x="821087" y="3949700"/>
                </a:lnTo>
                <a:lnTo>
                  <a:pt x="830750" y="3937000"/>
                </a:lnTo>
                <a:lnTo>
                  <a:pt x="841704" y="3924300"/>
                </a:lnTo>
                <a:close/>
              </a:path>
              <a:path w="4298315" h="4826000">
                <a:moveTo>
                  <a:pt x="756367" y="3937670"/>
                </a:moveTo>
                <a:lnTo>
                  <a:pt x="741487" y="3949700"/>
                </a:lnTo>
                <a:lnTo>
                  <a:pt x="765344" y="3949700"/>
                </a:lnTo>
                <a:lnTo>
                  <a:pt x="756367" y="393767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6367" y="3937670"/>
                </a:lnTo>
                <a:lnTo>
                  <a:pt x="765344" y="3949700"/>
                </a:lnTo>
                <a:lnTo>
                  <a:pt x="768834" y="394970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5866" y="3937000"/>
                </a:lnTo>
                <a:lnTo>
                  <a:pt x="756367" y="393767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61203" y="3911600"/>
                </a:moveTo>
                <a:lnTo>
                  <a:pt x="761038" y="3924300"/>
                </a:lnTo>
                <a:lnTo>
                  <a:pt x="770667" y="3924300"/>
                </a:lnTo>
                <a:lnTo>
                  <a:pt x="761203" y="3911600"/>
                </a:lnTo>
                <a:close/>
              </a:path>
              <a:path w="4298315" h="4826000">
                <a:moveTo>
                  <a:pt x="837172" y="3898900"/>
                </a:moveTo>
                <a:lnTo>
                  <a:pt x="788784" y="3898900"/>
                </a:lnTo>
                <a:lnTo>
                  <a:pt x="780413" y="3911600"/>
                </a:lnTo>
                <a:lnTo>
                  <a:pt x="776417" y="3924300"/>
                </a:lnTo>
                <a:lnTo>
                  <a:pt x="786516" y="3924300"/>
                </a:lnTo>
                <a:lnTo>
                  <a:pt x="784427" y="3911600"/>
                </a:lnTo>
                <a:lnTo>
                  <a:pt x="837674" y="3911600"/>
                </a:lnTo>
                <a:lnTo>
                  <a:pt x="837172" y="3898900"/>
                </a:lnTo>
                <a:close/>
              </a:path>
              <a:path w="4298315" h="4826000">
                <a:moveTo>
                  <a:pt x="845329" y="3911600"/>
                </a:moveTo>
                <a:lnTo>
                  <a:pt x="790180" y="3911600"/>
                </a:lnTo>
                <a:lnTo>
                  <a:pt x="786516" y="3924300"/>
                </a:lnTo>
                <a:lnTo>
                  <a:pt x="836498" y="3924300"/>
                </a:lnTo>
                <a:lnTo>
                  <a:pt x="845329" y="3911600"/>
                </a:lnTo>
                <a:close/>
              </a:path>
              <a:path w="4298315" h="4826000">
                <a:moveTo>
                  <a:pt x="850739" y="3898900"/>
                </a:moveTo>
                <a:lnTo>
                  <a:pt x="847109" y="3898900"/>
                </a:lnTo>
                <a:lnTo>
                  <a:pt x="841376" y="3911600"/>
                </a:lnTo>
                <a:lnTo>
                  <a:pt x="848631" y="3911600"/>
                </a:lnTo>
                <a:lnTo>
                  <a:pt x="850739" y="3898900"/>
                </a:lnTo>
                <a:close/>
              </a:path>
              <a:path w="4298315" h="4826000">
                <a:moveTo>
                  <a:pt x="861693" y="3898900"/>
                </a:moveTo>
                <a:lnTo>
                  <a:pt x="852178" y="3898900"/>
                </a:lnTo>
                <a:lnTo>
                  <a:pt x="853469" y="3911600"/>
                </a:lnTo>
                <a:lnTo>
                  <a:pt x="857703" y="3911600"/>
                </a:lnTo>
                <a:lnTo>
                  <a:pt x="861693" y="3898900"/>
                </a:lnTo>
                <a:close/>
              </a:path>
              <a:path w="4298315" h="4826000">
                <a:moveTo>
                  <a:pt x="850437" y="3886200"/>
                </a:moveTo>
                <a:lnTo>
                  <a:pt x="806727" y="3886200"/>
                </a:lnTo>
                <a:lnTo>
                  <a:pt x="806135" y="3898900"/>
                </a:lnTo>
                <a:lnTo>
                  <a:pt x="841036" y="3898900"/>
                </a:lnTo>
                <a:lnTo>
                  <a:pt x="850437" y="3886200"/>
                </a:lnTo>
                <a:close/>
              </a:path>
              <a:path w="4298315" h="4826000">
                <a:moveTo>
                  <a:pt x="856162" y="3886200"/>
                </a:moveTo>
                <a:lnTo>
                  <a:pt x="850437" y="3886200"/>
                </a:lnTo>
                <a:lnTo>
                  <a:pt x="850697" y="3898900"/>
                </a:lnTo>
                <a:lnTo>
                  <a:pt x="852797" y="3898900"/>
                </a:lnTo>
                <a:lnTo>
                  <a:pt x="856162" y="3886200"/>
                </a:lnTo>
                <a:close/>
              </a:path>
              <a:path w="4298315" h="4826000">
                <a:moveTo>
                  <a:pt x="870468" y="3886200"/>
                </a:moveTo>
                <a:lnTo>
                  <a:pt x="866627" y="3886200"/>
                </a:lnTo>
                <a:lnTo>
                  <a:pt x="864812" y="3898900"/>
                </a:lnTo>
                <a:lnTo>
                  <a:pt x="867628" y="3898900"/>
                </a:lnTo>
                <a:lnTo>
                  <a:pt x="870468" y="3886200"/>
                </a:lnTo>
                <a:close/>
              </a:path>
              <a:path w="4298315" h="4826000">
                <a:moveTo>
                  <a:pt x="897490" y="3860800"/>
                </a:moveTo>
                <a:lnTo>
                  <a:pt x="877836" y="3860800"/>
                </a:lnTo>
                <a:lnTo>
                  <a:pt x="874499" y="3873500"/>
                </a:lnTo>
                <a:lnTo>
                  <a:pt x="804261" y="3873500"/>
                </a:lnTo>
                <a:lnTo>
                  <a:pt x="805480" y="3886200"/>
                </a:lnTo>
                <a:lnTo>
                  <a:pt x="884598" y="3886200"/>
                </a:lnTo>
                <a:lnTo>
                  <a:pt x="890137" y="3873500"/>
                </a:lnTo>
                <a:lnTo>
                  <a:pt x="897490" y="3860800"/>
                </a:lnTo>
                <a:close/>
              </a:path>
              <a:path w="4298315" h="4826000">
                <a:moveTo>
                  <a:pt x="819432" y="3860800"/>
                </a:moveTo>
                <a:lnTo>
                  <a:pt x="809370" y="3873500"/>
                </a:lnTo>
                <a:lnTo>
                  <a:pt x="817060" y="3873500"/>
                </a:lnTo>
                <a:lnTo>
                  <a:pt x="819432" y="3860800"/>
                </a:lnTo>
                <a:close/>
              </a:path>
              <a:path w="4298315" h="4826000">
                <a:moveTo>
                  <a:pt x="868956" y="3860800"/>
                </a:moveTo>
                <a:lnTo>
                  <a:pt x="839144" y="3860800"/>
                </a:lnTo>
                <a:lnTo>
                  <a:pt x="828542" y="3873500"/>
                </a:lnTo>
                <a:lnTo>
                  <a:pt x="870168" y="3873500"/>
                </a:lnTo>
                <a:lnTo>
                  <a:pt x="868956" y="3860800"/>
                </a:lnTo>
                <a:close/>
              </a:path>
              <a:path w="4298315" h="4826000">
                <a:moveTo>
                  <a:pt x="911691" y="3848100"/>
                </a:moveTo>
                <a:lnTo>
                  <a:pt x="856523" y="3848100"/>
                </a:lnTo>
                <a:lnTo>
                  <a:pt x="848011" y="3860800"/>
                </a:lnTo>
                <a:lnTo>
                  <a:pt x="906032" y="3860800"/>
                </a:lnTo>
                <a:lnTo>
                  <a:pt x="911691" y="3848100"/>
                </a:lnTo>
                <a:close/>
              </a:path>
              <a:path w="4298315" h="4826000">
                <a:moveTo>
                  <a:pt x="906794" y="3835400"/>
                </a:moveTo>
                <a:lnTo>
                  <a:pt x="860964" y="3835400"/>
                </a:lnTo>
                <a:lnTo>
                  <a:pt x="860719" y="3848100"/>
                </a:lnTo>
                <a:lnTo>
                  <a:pt x="906467" y="3848100"/>
                </a:lnTo>
                <a:lnTo>
                  <a:pt x="906794" y="3835400"/>
                </a:lnTo>
                <a:close/>
              </a:path>
              <a:path w="4298315" h="4826000">
                <a:moveTo>
                  <a:pt x="921276" y="3835400"/>
                </a:moveTo>
                <a:lnTo>
                  <a:pt x="906794" y="3835400"/>
                </a:lnTo>
                <a:lnTo>
                  <a:pt x="906467" y="3848100"/>
                </a:lnTo>
                <a:lnTo>
                  <a:pt x="917073" y="3848100"/>
                </a:lnTo>
                <a:lnTo>
                  <a:pt x="921276" y="38354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866020" y="3822700"/>
                </a:lnTo>
                <a:lnTo>
                  <a:pt x="868343" y="3835400"/>
                </a:lnTo>
                <a:lnTo>
                  <a:pt x="917783" y="3835400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917783" y="3835400"/>
                </a:lnTo>
                <a:lnTo>
                  <a:pt x="922928" y="3828508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928" y="3828508"/>
                </a:moveTo>
                <a:lnTo>
                  <a:pt x="917783" y="3835400"/>
                </a:lnTo>
                <a:lnTo>
                  <a:pt x="923397" y="3835400"/>
                </a:lnTo>
                <a:lnTo>
                  <a:pt x="922928" y="3828508"/>
                </a:lnTo>
                <a:close/>
              </a:path>
              <a:path w="4298315" h="4826000">
                <a:moveTo>
                  <a:pt x="928430" y="3822700"/>
                </a:moveTo>
                <a:lnTo>
                  <a:pt x="925292" y="3835400"/>
                </a:lnTo>
                <a:lnTo>
                  <a:pt x="931536" y="3835400"/>
                </a:lnTo>
                <a:lnTo>
                  <a:pt x="928430" y="3822700"/>
                </a:lnTo>
                <a:close/>
              </a:path>
              <a:path w="4298315" h="4826000">
                <a:moveTo>
                  <a:pt x="940145" y="3810000"/>
                </a:moveTo>
                <a:lnTo>
                  <a:pt x="866607" y="3810000"/>
                </a:lnTo>
                <a:lnTo>
                  <a:pt x="862950" y="3822700"/>
                </a:lnTo>
                <a:lnTo>
                  <a:pt x="922533" y="3822700"/>
                </a:lnTo>
                <a:lnTo>
                  <a:pt x="922928" y="3828508"/>
                </a:lnTo>
                <a:lnTo>
                  <a:pt x="927265" y="3822700"/>
                </a:lnTo>
                <a:lnTo>
                  <a:pt x="940145" y="3810000"/>
                </a:lnTo>
                <a:close/>
              </a:path>
              <a:path w="4298315" h="4826000">
                <a:moveTo>
                  <a:pt x="967242" y="3784600"/>
                </a:moveTo>
                <a:lnTo>
                  <a:pt x="953584" y="3784600"/>
                </a:lnTo>
                <a:lnTo>
                  <a:pt x="953680" y="3797300"/>
                </a:lnTo>
                <a:lnTo>
                  <a:pt x="872283" y="3797300"/>
                </a:lnTo>
                <a:lnTo>
                  <a:pt x="867950" y="3810000"/>
                </a:lnTo>
                <a:lnTo>
                  <a:pt x="953767" y="3810000"/>
                </a:lnTo>
                <a:lnTo>
                  <a:pt x="963125" y="3797300"/>
                </a:lnTo>
                <a:lnTo>
                  <a:pt x="967242" y="3784600"/>
                </a:lnTo>
                <a:close/>
              </a:path>
              <a:path w="4298315" h="4826000">
                <a:moveTo>
                  <a:pt x="910287" y="3784600"/>
                </a:moveTo>
                <a:lnTo>
                  <a:pt x="904359" y="3784600"/>
                </a:lnTo>
                <a:lnTo>
                  <a:pt x="899703" y="3797300"/>
                </a:lnTo>
                <a:lnTo>
                  <a:pt x="908529" y="3797300"/>
                </a:lnTo>
                <a:lnTo>
                  <a:pt x="910287" y="3784600"/>
                </a:lnTo>
                <a:close/>
              </a:path>
              <a:path w="4298315" h="4826000">
                <a:moveTo>
                  <a:pt x="953584" y="3784600"/>
                </a:moveTo>
                <a:lnTo>
                  <a:pt x="920162" y="3784600"/>
                </a:lnTo>
                <a:lnTo>
                  <a:pt x="917642" y="3797300"/>
                </a:lnTo>
                <a:lnTo>
                  <a:pt x="950714" y="3797300"/>
                </a:lnTo>
                <a:lnTo>
                  <a:pt x="953584" y="3784600"/>
                </a:lnTo>
                <a:close/>
              </a:path>
              <a:path w="4298315" h="4826000">
                <a:moveTo>
                  <a:pt x="964777" y="3771900"/>
                </a:moveTo>
                <a:lnTo>
                  <a:pt x="896217" y="3771900"/>
                </a:lnTo>
                <a:lnTo>
                  <a:pt x="898710" y="3784600"/>
                </a:lnTo>
                <a:lnTo>
                  <a:pt x="967374" y="3784600"/>
                </a:lnTo>
                <a:lnTo>
                  <a:pt x="964777" y="3771900"/>
                </a:lnTo>
                <a:close/>
              </a:path>
              <a:path w="4298315" h="4826000">
                <a:moveTo>
                  <a:pt x="927487" y="3759200"/>
                </a:moveTo>
                <a:lnTo>
                  <a:pt x="917350" y="3759200"/>
                </a:lnTo>
                <a:lnTo>
                  <a:pt x="914708" y="3771900"/>
                </a:lnTo>
                <a:lnTo>
                  <a:pt x="925219" y="3771900"/>
                </a:lnTo>
                <a:lnTo>
                  <a:pt x="927487" y="3759200"/>
                </a:lnTo>
                <a:close/>
              </a:path>
              <a:path w="4298315" h="4826000">
                <a:moveTo>
                  <a:pt x="950069" y="3759200"/>
                </a:moveTo>
                <a:lnTo>
                  <a:pt x="931042" y="3759200"/>
                </a:lnTo>
                <a:lnTo>
                  <a:pt x="925219" y="3771900"/>
                </a:lnTo>
                <a:lnTo>
                  <a:pt x="951010" y="3771900"/>
                </a:lnTo>
                <a:lnTo>
                  <a:pt x="950069" y="3759200"/>
                </a:lnTo>
                <a:close/>
              </a:path>
              <a:path w="4298315" h="4826000">
                <a:moveTo>
                  <a:pt x="953885" y="3762019"/>
                </a:moveTo>
                <a:lnTo>
                  <a:pt x="951010" y="3771900"/>
                </a:lnTo>
                <a:lnTo>
                  <a:pt x="956415" y="3771900"/>
                </a:lnTo>
                <a:lnTo>
                  <a:pt x="953885" y="3762019"/>
                </a:lnTo>
                <a:close/>
              </a:path>
              <a:path w="4298315" h="4826000">
                <a:moveTo>
                  <a:pt x="982967" y="3759200"/>
                </a:moveTo>
                <a:lnTo>
                  <a:pt x="968195" y="3759200"/>
                </a:lnTo>
                <a:lnTo>
                  <a:pt x="958571" y="3771900"/>
                </a:lnTo>
                <a:lnTo>
                  <a:pt x="978516" y="3771900"/>
                </a:lnTo>
                <a:lnTo>
                  <a:pt x="982967" y="3759200"/>
                </a:lnTo>
                <a:close/>
              </a:path>
              <a:path w="4298315" h="4826000">
                <a:moveTo>
                  <a:pt x="954705" y="3759200"/>
                </a:moveTo>
                <a:lnTo>
                  <a:pt x="953163" y="3759200"/>
                </a:lnTo>
                <a:lnTo>
                  <a:pt x="953885" y="3762019"/>
                </a:lnTo>
                <a:lnTo>
                  <a:pt x="954705" y="3759200"/>
                </a:lnTo>
                <a:close/>
              </a:path>
              <a:path w="4298315" h="4826000">
                <a:moveTo>
                  <a:pt x="921980" y="3746500"/>
                </a:moveTo>
                <a:lnTo>
                  <a:pt x="922191" y="3759200"/>
                </a:lnTo>
                <a:lnTo>
                  <a:pt x="925801" y="3759200"/>
                </a:lnTo>
                <a:lnTo>
                  <a:pt x="921980" y="3746500"/>
                </a:lnTo>
                <a:close/>
              </a:path>
              <a:path w="4298315" h="4826000">
                <a:moveTo>
                  <a:pt x="995548" y="3746500"/>
                </a:moveTo>
                <a:lnTo>
                  <a:pt x="929652" y="3746500"/>
                </a:lnTo>
                <a:lnTo>
                  <a:pt x="925801" y="3759200"/>
                </a:lnTo>
                <a:lnTo>
                  <a:pt x="989486" y="3759200"/>
                </a:lnTo>
                <a:lnTo>
                  <a:pt x="995548" y="3746500"/>
                </a:lnTo>
                <a:close/>
              </a:path>
              <a:path w="4298315" h="4826000">
                <a:moveTo>
                  <a:pt x="997291" y="3733800"/>
                </a:moveTo>
                <a:lnTo>
                  <a:pt x="950278" y="3733800"/>
                </a:lnTo>
                <a:lnTo>
                  <a:pt x="942728" y="3746500"/>
                </a:lnTo>
                <a:lnTo>
                  <a:pt x="995448" y="3746500"/>
                </a:lnTo>
                <a:lnTo>
                  <a:pt x="997291" y="3733800"/>
                </a:lnTo>
                <a:close/>
              </a:path>
              <a:path w="4298315" h="4826000">
                <a:moveTo>
                  <a:pt x="1019859" y="3721100"/>
                </a:moveTo>
                <a:lnTo>
                  <a:pt x="984855" y="3721100"/>
                </a:lnTo>
                <a:lnTo>
                  <a:pt x="983005" y="3733800"/>
                </a:lnTo>
                <a:lnTo>
                  <a:pt x="997291" y="3733800"/>
                </a:lnTo>
                <a:lnTo>
                  <a:pt x="995984" y="3746500"/>
                </a:lnTo>
                <a:lnTo>
                  <a:pt x="1009288" y="3746500"/>
                </a:lnTo>
                <a:lnTo>
                  <a:pt x="1015369" y="3733800"/>
                </a:lnTo>
                <a:lnTo>
                  <a:pt x="1019859" y="3721100"/>
                </a:lnTo>
                <a:close/>
              </a:path>
              <a:path w="4298315" h="4826000">
                <a:moveTo>
                  <a:pt x="981317" y="3721100"/>
                </a:moveTo>
                <a:lnTo>
                  <a:pt x="955018" y="3721100"/>
                </a:lnTo>
                <a:lnTo>
                  <a:pt x="955687" y="3733800"/>
                </a:lnTo>
                <a:lnTo>
                  <a:pt x="977106" y="3733800"/>
                </a:lnTo>
                <a:lnTo>
                  <a:pt x="981317" y="3721100"/>
                </a:lnTo>
                <a:close/>
              </a:path>
              <a:path w="4298315" h="4826000">
                <a:moveTo>
                  <a:pt x="1029865" y="3708400"/>
                </a:moveTo>
                <a:lnTo>
                  <a:pt x="947116" y="3708400"/>
                </a:lnTo>
                <a:lnTo>
                  <a:pt x="947853" y="3721100"/>
                </a:lnTo>
                <a:lnTo>
                  <a:pt x="1031413" y="3721100"/>
                </a:lnTo>
                <a:lnTo>
                  <a:pt x="1029865" y="3708400"/>
                </a:lnTo>
                <a:close/>
              </a:path>
              <a:path w="4298315" h="4826000">
                <a:moveTo>
                  <a:pt x="1041474" y="3695700"/>
                </a:moveTo>
                <a:lnTo>
                  <a:pt x="968493" y="3695700"/>
                </a:lnTo>
                <a:lnTo>
                  <a:pt x="967986" y="3708400"/>
                </a:lnTo>
                <a:lnTo>
                  <a:pt x="1029388" y="3708400"/>
                </a:lnTo>
                <a:lnTo>
                  <a:pt x="1041474" y="3695700"/>
                </a:lnTo>
                <a:close/>
              </a:path>
              <a:path w="4298315" h="4826000">
                <a:moveTo>
                  <a:pt x="1057410" y="3683000"/>
                </a:moveTo>
                <a:lnTo>
                  <a:pt x="995921" y="3683000"/>
                </a:lnTo>
                <a:lnTo>
                  <a:pt x="988418" y="3695700"/>
                </a:lnTo>
                <a:lnTo>
                  <a:pt x="1052176" y="3695700"/>
                </a:lnTo>
                <a:lnTo>
                  <a:pt x="1057410" y="3683000"/>
                </a:lnTo>
                <a:close/>
              </a:path>
              <a:path w="4298315" h="4826000">
                <a:moveTo>
                  <a:pt x="1083793" y="3644900"/>
                </a:moveTo>
                <a:lnTo>
                  <a:pt x="1018645" y="3644900"/>
                </a:lnTo>
                <a:lnTo>
                  <a:pt x="1014781" y="3657600"/>
                </a:lnTo>
                <a:lnTo>
                  <a:pt x="1007465" y="3670300"/>
                </a:lnTo>
                <a:lnTo>
                  <a:pt x="1002720" y="3670300"/>
                </a:lnTo>
                <a:lnTo>
                  <a:pt x="1002543" y="3683000"/>
                </a:lnTo>
                <a:lnTo>
                  <a:pt x="1066559" y="3683000"/>
                </a:lnTo>
                <a:lnTo>
                  <a:pt x="1072319" y="3670300"/>
                </a:lnTo>
                <a:lnTo>
                  <a:pt x="1076932" y="3657600"/>
                </a:lnTo>
                <a:lnTo>
                  <a:pt x="1086621" y="3657600"/>
                </a:lnTo>
                <a:lnTo>
                  <a:pt x="1083793" y="3644900"/>
                </a:lnTo>
                <a:close/>
              </a:path>
              <a:path w="4298315" h="4826000">
                <a:moveTo>
                  <a:pt x="1004840" y="3657600"/>
                </a:moveTo>
                <a:lnTo>
                  <a:pt x="994872" y="3657600"/>
                </a:lnTo>
                <a:lnTo>
                  <a:pt x="993261" y="3670300"/>
                </a:lnTo>
                <a:lnTo>
                  <a:pt x="1007465" y="3670300"/>
                </a:lnTo>
                <a:lnTo>
                  <a:pt x="1004840" y="3657600"/>
                </a:lnTo>
                <a:close/>
              </a:path>
              <a:path w="4298315" h="4826000">
                <a:moveTo>
                  <a:pt x="1079589" y="3632200"/>
                </a:moveTo>
                <a:lnTo>
                  <a:pt x="1041183" y="3632200"/>
                </a:lnTo>
                <a:lnTo>
                  <a:pt x="1030841" y="3644900"/>
                </a:lnTo>
                <a:lnTo>
                  <a:pt x="1080330" y="3644900"/>
                </a:lnTo>
                <a:lnTo>
                  <a:pt x="1079589" y="3632200"/>
                </a:lnTo>
                <a:close/>
              </a:path>
              <a:path w="4298315" h="4826000">
                <a:moveTo>
                  <a:pt x="1100357" y="3632200"/>
                </a:moveTo>
                <a:lnTo>
                  <a:pt x="1093725" y="3632200"/>
                </a:lnTo>
                <a:lnTo>
                  <a:pt x="1094627" y="3644900"/>
                </a:lnTo>
                <a:lnTo>
                  <a:pt x="1096701" y="3644900"/>
                </a:lnTo>
                <a:lnTo>
                  <a:pt x="1100357" y="3632200"/>
                </a:lnTo>
                <a:close/>
              </a:path>
              <a:path w="4298315" h="4826000">
                <a:moveTo>
                  <a:pt x="1090006" y="3619500"/>
                </a:moveTo>
                <a:lnTo>
                  <a:pt x="1048229" y="3619500"/>
                </a:lnTo>
                <a:lnTo>
                  <a:pt x="1046583" y="3632200"/>
                </a:lnTo>
                <a:lnTo>
                  <a:pt x="1085849" y="3632200"/>
                </a:lnTo>
                <a:lnTo>
                  <a:pt x="1090006" y="3619500"/>
                </a:lnTo>
                <a:close/>
              </a:path>
              <a:path w="4298315" h="4826000">
                <a:moveTo>
                  <a:pt x="1107621" y="3619500"/>
                </a:moveTo>
                <a:lnTo>
                  <a:pt x="1093651" y="3619500"/>
                </a:lnTo>
                <a:lnTo>
                  <a:pt x="1093958" y="3632200"/>
                </a:lnTo>
                <a:lnTo>
                  <a:pt x="1106004" y="3632200"/>
                </a:lnTo>
                <a:lnTo>
                  <a:pt x="1107621" y="3619500"/>
                </a:lnTo>
                <a:close/>
              </a:path>
              <a:path w="4298315" h="4826000">
                <a:moveTo>
                  <a:pt x="1060151" y="3606800"/>
                </a:moveTo>
                <a:lnTo>
                  <a:pt x="1041084" y="3606800"/>
                </a:lnTo>
                <a:lnTo>
                  <a:pt x="1042550" y="3619500"/>
                </a:lnTo>
                <a:lnTo>
                  <a:pt x="1058270" y="3619500"/>
                </a:lnTo>
                <a:lnTo>
                  <a:pt x="1060151" y="3606800"/>
                </a:lnTo>
                <a:close/>
              </a:path>
              <a:path w="4298315" h="4826000">
                <a:moveTo>
                  <a:pt x="1066224" y="3606800"/>
                </a:moveTo>
                <a:lnTo>
                  <a:pt x="1063946" y="3606800"/>
                </a:lnTo>
                <a:lnTo>
                  <a:pt x="1061488" y="3619500"/>
                </a:lnTo>
                <a:lnTo>
                  <a:pt x="1066655" y="3619500"/>
                </a:lnTo>
                <a:lnTo>
                  <a:pt x="1066224" y="3606800"/>
                </a:lnTo>
                <a:close/>
              </a:path>
              <a:path w="4298315" h="4826000">
                <a:moveTo>
                  <a:pt x="1128192" y="3606800"/>
                </a:moveTo>
                <a:lnTo>
                  <a:pt x="1068309" y="3606800"/>
                </a:lnTo>
                <a:lnTo>
                  <a:pt x="1066655" y="3619500"/>
                </a:lnTo>
                <a:lnTo>
                  <a:pt x="1120222" y="3619500"/>
                </a:lnTo>
                <a:lnTo>
                  <a:pt x="1128192" y="3606800"/>
                </a:lnTo>
                <a:close/>
              </a:path>
              <a:path w="4298315" h="4826000">
                <a:moveTo>
                  <a:pt x="1063073" y="3594100"/>
                </a:moveTo>
                <a:lnTo>
                  <a:pt x="1056792" y="3594100"/>
                </a:lnTo>
                <a:lnTo>
                  <a:pt x="1060370" y="3606800"/>
                </a:lnTo>
                <a:lnTo>
                  <a:pt x="1061165" y="3606800"/>
                </a:lnTo>
                <a:lnTo>
                  <a:pt x="1063326" y="3602545"/>
                </a:lnTo>
                <a:lnTo>
                  <a:pt x="1063073" y="3594100"/>
                </a:lnTo>
                <a:close/>
              </a:path>
              <a:path w="4298315" h="4826000">
                <a:moveTo>
                  <a:pt x="1090583" y="3568700"/>
                </a:moveTo>
                <a:lnTo>
                  <a:pt x="1071118" y="3568700"/>
                </a:lnTo>
                <a:lnTo>
                  <a:pt x="1064490" y="3581400"/>
                </a:lnTo>
                <a:lnTo>
                  <a:pt x="1066501" y="3594100"/>
                </a:lnTo>
                <a:lnTo>
                  <a:pt x="1067613" y="3594100"/>
                </a:lnTo>
                <a:lnTo>
                  <a:pt x="1063326" y="3602545"/>
                </a:lnTo>
                <a:lnTo>
                  <a:pt x="1063453" y="3606800"/>
                </a:lnTo>
                <a:lnTo>
                  <a:pt x="1070003" y="3606800"/>
                </a:lnTo>
                <a:lnTo>
                  <a:pt x="1074700" y="3594100"/>
                </a:lnTo>
                <a:lnTo>
                  <a:pt x="1083852" y="3581400"/>
                </a:lnTo>
                <a:lnTo>
                  <a:pt x="1090583" y="3568700"/>
                </a:lnTo>
                <a:close/>
              </a:path>
              <a:path w="4298315" h="4826000">
                <a:moveTo>
                  <a:pt x="1185835" y="3543300"/>
                </a:moveTo>
                <a:lnTo>
                  <a:pt x="1110436" y="3543300"/>
                </a:lnTo>
                <a:lnTo>
                  <a:pt x="1109505" y="3556000"/>
                </a:lnTo>
                <a:lnTo>
                  <a:pt x="1112272" y="3568700"/>
                </a:lnTo>
                <a:lnTo>
                  <a:pt x="1118497" y="3581400"/>
                </a:lnTo>
                <a:lnTo>
                  <a:pt x="1090318" y="3581400"/>
                </a:lnTo>
                <a:lnTo>
                  <a:pt x="1086426" y="3594100"/>
                </a:lnTo>
                <a:lnTo>
                  <a:pt x="1082300" y="3594100"/>
                </a:lnTo>
                <a:lnTo>
                  <a:pt x="1078182" y="3606800"/>
                </a:lnTo>
                <a:lnTo>
                  <a:pt x="1131589" y="3606800"/>
                </a:lnTo>
                <a:lnTo>
                  <a:pt x="1131487" y="3594100"/>
                </a:lnTo>
                <a:lnTo>
                  <a:pt x="1128963" y="3581400"/>
                </a:lnTo>
                <a:lnTo>
                  <a:pt x="1125090" y="3568700"/>
                </a:lnTo>
                <a:lnTo>
                  <a:pt x="1120945" y="3568700"/>
                </a:lnTo>
                <a:lnTo>
                  <a:pt x="1117603" y="3556000"/>
                </a:lnTo>
                <a:lnTo>
                  <a:pt x="1180794" y="3556000"/>
                </a:lnTo>
                <a:lnTo>
                  <a:pt x="1185835" y="3543300"/>
                </a:lnTo>
                <a:close/>
              </a:path>
              <a:path w="4298315" h="4826000">
                <a:moveTo>
                  <a:pt x="1155017" y="3568700"/>
                </a:moveTo>
                <a:lnTo>
                  <a:pt x="1125090" y="3568700"/>
                </a:lnTo>
                <a:lnTo>
                  <a:pt x="1128963" y="3581400"/>
                </a:lnTo>
                <a:lnTo>
                  <a:pt x="1140355" y="3581400"/>
                </a:lnTo>
                <a:lnTo>
                  <a:pt x="1146220" y="3594100"/>
                </a:lnTo>
                <a:lnTo>
                  <a:pt x="1150991" y="3581400"/>
                </a:lnTo>
                <a:lnTo>
                  <a:pt x="1155017" y="3568700"/>
                </a:lnTo>
                <a:close/>
              </a:path>
              <a:path w="4298315" h="4826000">
                <a:moveTo>
                  <a:pt x="1109505" y="3556000"/>
                </a:moveTo>
                <a:lnTo>
                  <a:pt x="1084014" y="3556000"/>
                </a:lnTo>
                <a:lnTo>
                  <a:pt x="1090480" y="3568700"/>
                </a:lnTo>
                <a:lnTo>
                  <a:pt x="1096425" y="3568700"/>
                </a:lnTo>
                <a:lnTo>
                  <a:pt x="1093732" y="3581400"/>
                </a:lnTo>
                <a:lnTo>
                  <a:pt x="1118497" y="3581400"/>
                </a:lnTo>
                <a:lnTo>
                  <a:pt x="1112272" y="3568700"/>
                </a:lnTo>
                <a:lnTo>
                  <a:pt x="1109505" y="3556000"/>
                </a:lnTo>
                <a:close/>
              </a:path>
              <a:path w="4298315" h="4826000">
                <a:moveTo>
                  <a:pt x="1162237" y="3556000"/>
                </a:moveTo>
                <a:lnTo>
                  <a:pt x="1117603" y="3556000"/>
                </a:lnTo>
                <a:lnTo>
                  <a:pt x="1120945" y="3568700"/>
                </a:lnTo>
                <a:lnTo>
                  <a:pt x="1158650" y="3568700"/>
                </a:lnTo>
                <a:lnTo>
                  <a:pt x="1162237" y="3556000"/>
                </a:lnTo>
                <a:close/>
              </a:path>
              <a:path w="4298315" h="4826000">
                <a:moveTo>
                  <a:pt x="1100115" y="3543300"/>
                </a:moveTo>
                <a:lnTo>
                  <a:pt x="1095576" y="3556000"/>
                </a:lnTo>
                <a:lnTo>
                  <a:pt x="1099660" y="3556000"/>
                </a:lnTo>
                <a:lnTo>
                  <a:pt x="1100115" y="3543300"/>
                </a:lnTo>
                <a:close/>
              </a:path>
              <a:path w="4298315" h="4826000">
                <a:moveTo>
                  <a:pt x="1191308" y="3530600"/>
                </a:moveTo>
                <a:lnTo>
                  <a:pt x="1117629" y="3530600"/>
                </a:lnTo>
                <a:lnTo>
                  <a:pt x="1114397" y="3543300"/>
                </a:lnTo>
                <a:lnTo>
                  <a:pt x="1189637" y="3543300"/>
                </a:lnTo>
                <a:lnTo>
                  <a:pt x="1191308" y="3530600"/>
                </a:lnTo>
                <a:close/>
              </a:path>
              <a:path w="4298315" h="4826000">
                <a:moveTo>
                  <a:pt x="1125056" y="3517900"/>
                </a:moveTo>
                <a:lnTo>
                  <a:pt x="1122265" y="3517900"/>
                </a:lnTo>
                <a:lnTo>
                  <a:pt x="1120223" y="3530600"/>
                </a:lnTo>
                <a:lnTo>
                  <a:pt x="1123369" y="3530600"/>
                </a:lnTo>
                <a:lnTo>
                  <a:pt x="1125056" y="3517900"/>
                </a:lnTo>
                <a:close/>
              </a:path>
              <a:path w="4298315" h="4826000">
                <a:moveTo>
                  <a:pt x="1193069" y="3517900"/>
                </a:moveTo>
                <a:lnTo>
                  <a:pt x="1144081" y="3517900"/>
                </a:lnTo>
                <a:lnTo>
                  <a:pt x="1138647" y="3530600"/>
                </a:lnTo>
                <a:lnTo>
                  <a:pt x="1192715" y="3530600"/>
                </a:lnTo>
                <a:lnTo>
                  <a:pt x="1193069" y="3517900"/>
                </a:lnTo>
                <a:close/>
              </a:path>
              <a:path w="4298315" h="4826000">
                <a:moveTo>
                  <a:pt x="1144030" y="3506534"/>
                </a:moveTo>
                <a:lnTo>
                  <a:pt x="1132414" y="3517900"/>
                </a:lnTo>
                <a:lnTo>
                  <a:pt x="1140131" y="3517900"/>
                </a:lnTo>
                <a:lnTo>
                  <a:pt x="1144030" y="3506534"/>
                </a:lnTo>
                <a:close/>
              </a:path>
              <a:path w="4298315" h="4826000">
                <a:moveTo>
                  <a:pt x="1194113" y="3505200"/>
                </a:moveTo>
                <a:lnTo>
                  <a:pt x="1151437" y="3505200"/>
                </a:lnTo>
                <a:lnTo>
                  <a:pt x="1148603" y="3517900"/>
                </a:lnTo>
                <a:lnTo>
                  <a:pt x="1194094" y="3517900"/>
                </a:lnTo>
                <a:lnTo>
                  <a:pt x="1194113" y="3505200"/>
                </a:lnTo>
                <a:close/>
              </a:path>
              <a:path w="4298315" h="4826000">
                <a:moveTo>
                  <a:pt x="1218673" y="3505200"/>
                </a:moveTo>
                <a:lnTo>
                  <a:pt x="1203590" y="3505200"/>
                </a:lnTo>
                <a:lnTo>
                  <a:pt x="1208536" y="3517900"/>
                </a:lnTo>
                <a:lnTo>
                  <a:pt x="1213699" y="3517900"/>
                </a:lnTo>
                <a:lnTo>
                  <a:pt x="1218673" y="3505200"/>
                </a:lnTo>
                <a:close/>
              </a:path>
              <a:path w="4298315" h="4826000">
                <a:moveTo>
                  <a:pt x="1150929" y="3492500"/>
                </a:moveTo>
                <a:lnTo>
                  <a:pt x="1144439" y="3492500"/>
                </a:lnTo>
                <a:lnTo>
                  <a:pt x="1143457" y="3505200"/>
                </a:lnTo>
                <a:lnTo>
                  <a:pt x="1144488" y="3505200"/>
                </a:lnTo>
                <a:lnTo>
                  <a:pt x="1144030" y="3506534"/>
                </a:lnTo>
                <a:lnTo>
                  <a:pt x="1145394" y="3505200"/>
                </a:lnTo>
                <a:lnTo>
                  <a:pt x="1150929" y="3492500"/>
                </a:lnTo>
                <a:close/>
              </a:path>
              <a:path w="4298315" h="4826000">
                <a:moveTo>
                  <a:pt x="1159430" y="3492500"/>
                </a:moveTo>
                <a:lnTo>
                  <a:pt x="1153566" y="3492500"/>
                </a:lnTo>
                <a:lnTo>
                  <a:pt x="1151742" y="3505200"/>
                </a:lnTo>
                <a:lnTo>
                  <a:pt x="1161307" y="3505200"/>
                </a:lnTo>
                <a:lnTo>
                  <a:pt x="1159430" y="3492500"/>
                </a:lnTo>
                <a:close/>
              </a:path>
              <a:path w="4298315" h="4826000">
                <a:moveTo>
                  <a:pt x="1226428" y="3492500"/>
                </a:moveTo>
                <a:lnTo>
                  <a:pt x="1162880" y="3492500"/>
                </a:lnTo>
                <a:lnTo>
                  <a:pt x="1163167" y="3505200"/>
                </a:lnTo>
                <a:lnTo>
                  <a:pt x="1223051" y="3505200"/>
                </a:lnTo>
                <a:lnTo>
                  <a:pt x="1226428" y="3492500"/>
                </a:lnTo>
                <a:close/>
              </a:path>
              <a:path w="4298315" h="4826000">
                <a:moveTo>
                  <a:pt x="1243236" y="3467100"/>
                </a:moveTo>
                <a:lnTo>
                  <a:pt x="1181520" y="3467100"/>
                </a:lnTo>
                <a:lnTo>
                  <a:pt x="1175963" y="3479800"/>
                </a:lnTo>
                <a:lnTo>
                  <a:pt x="1167632" y="3479800"/>
                </a:lnTo>
                <a:lnTo>
                  <a:pt x="1158371" y="3492500"/>
                </a:lnTo>
                <a:lnTo>
                  <a:pt x="1234545" y="3492500"/>
                </a:lnTo>
                <a:lnTo>
                  <a:pt x="1237981" y="3479800"/>
                </a:lnTo>
                <a:lnTo>
                  <a:pt x="1243236" y="3467100"/>
                </a:lnTo>
                <a:close/>
              </a:path>
              <a:path w="4298315" h="4826000">
                <a:moveTo>
                  <a:pt x="1237255" y="3441700"/>
                </a:moveTo>
                <a:lnTo>
                  <a:pt x="1208626" y="3441700"/>
                </a:lnTo>
                <a:lnTo>
                  <a:pt x="1204071" y="3454400"/>
                </a:lnTo>
                <a:lnTo>
                  <a:pt x="1197202" y="3467100"/>
                </a:lnTo>
                <a:lnTo>
                  <a:pt x="1253244" y="3467100"/>
                </a:lnTo>
                <a:lnTo>
                  <a:pt x="1262714" y="3454400"/>
                </a:lnTo>
                <a:lnTo>
                  <a:pt x="1241545" y="3454400"/>
                </a:lnTo>
                <a:lnTo>
                  <a:pt x="1237255" y="3441700"/>
                </a:lnTo>
                <a:close/>
              </a:path>
              <a:path w="4298315" h="4826000">
                <a:moveTo>
                  <a:pt x="1193816" y="3441700"/>
                </a:moveTo>
                <a:lnTo>
                  <a:pt x="1190390" y="3454400"/>
                </a:lnTo>
                <a:lnTo>
                  <a:pt x="1194904" y="3454400"/>
                </a:lnTo>
                <a:lnTo>
                  <a:pt x="1193816" y="3441700"/>
                </a:lnTo>
                <a:close/>
              </a:path>
              <a:path w="4298315" h="4826000">
                <a:moveTo>
                  <a:pt x="1274438" y="3429000"/>
                </a:moveTo>
                <a:lnTo>
                  <a:pt x="1260222" y="3429000"/>
                </a:lnTo>
                <a:lnTo>
                  <a:pt x="1264297" y="3441700"/>
                </a:lnTo>
                <a:lnTo>
                  <a:pt x="1263158" y="3441700"/>
                </a:lnTo>
                <a:lnTo>
                  <a:pt x="1258114" y="3454400"/>
                </a:lnTo>
                <a:lnTo>
                  <a:pt x="1262714" y="3454400"/>
                </a:lnTo>
                <a:lnTo>
                  <a:pt x="1274438" y="3429000"/>
                </a:lnTo>
                <a:close/>
              </a:path>
              <a:path w="4298315" h="4826000">
                <a:moveTo>
                  <a:pt x="1259843" y="3429000"/>
                </a:moveTo>
                <a:lnTo>
                  <a:pt x="1208602" y="3429000"/>
                </a:lnTo>
                <a:lnTo>
                  <a:pt x="1203265" y="3441700"/>
                </a:lnTo>
                <a:lnTo>
                  <a:pt x="1250303" y="3441700"/>
                </a:lnTo>
                <a:lnTo>
                  <a:pt x="1259843" y="3429000"/>
                </a:lnTo>
                <a:close/>
              </a:path>
              <a:path w="4298315" h="4826000">
                <a:moveTo>
                  <a:pt x="1244798" y="3416300"/>
                </a:moveTo>
                <a:lnTo>
                  <a:pt x="1230482" y="3416300"/>
                </a:lnTo>
                <a:lnTo>
                  <a:pt x="1225451" y="3429000"/>
                </a:lnTo>
                <a:lnTo>
                  <a:pt x="1245018" y="3429000"/>
                </a:lnTo>
                <a:lnTo>
                  <a:pt x="1244798" y="3416300"/>
                </a:lnTo>
                <a:close/>
              </a:path>
              <a:path w="4298315" h="4826000">
                <a:moveTo>
                  <a:pt x="1294279" y="3416300"/>
                </a:moveTo>
                <a:lnTo>
                  <a:pt x="1244798" y="3416300"/>
                </a:lnTo>
                <a:lnTo>
                  <a:pt x="1245018" y="3429000"/>
                </a:lnTo>
                <a:lnTo>
                  <a:pt x="1285560" y="3429000"/>
                </a:lnTo>
                <a:lnTo>
                  <a:pt x="1294279" y="3416300"/>
                </a:lnTo>
                <a:close/>
              </a:path>
              <a:path w="4298315" h="4826000">
                <a:moveTo>
                  <a:pt x="1306093" y="3403600"/>
                </a:moveTo>
                <a:lnTo>
                  <a:pt x="1229806" y="3403600"/>
                </a:lnTo>
                <a:lnTo>
                  <a:pt x="1232412" y="3416300"/>
                </a:lnTo>
                <a:lnTo>
                  <a:pt x="1300209" y="3416300"/>
                </a:lnTo>
                <a:lnTo>
                  <a:pt x="1306093" y="3403600"/>
                </a:lnTo>
                <a:close/>
              </a:path>
              <a:path w="4298315" h="4826000">
                <a:moveTo>
                  <a:pt x="1252239" y="3378200"/>
                </a:moveTo>
                <a:lnTo>
                  <a:pt x="1245290" y="3378200"/>
                </a:lnTo>
                <a:lnTo>
                  <a:pt x="1237995" y="3390900"/>
                </a:lnTo>
                <a:lnTo>
                  <a:pt x="1232250" y="3403600"/>
                </a:lnTo>
                <a:lnTo>
                  <a:pt x="1237873" y="3403600"/>
                </a:lnTo>
                <a:lnTo>
                  <a:pt x="1244120" y="3390900"/>
                </a:lnTo>
                <a:lnTo>
                  <a:pt x="1247432" y="3390900"/>
                </a:lnTo>
                <a:lnTo>
                  <a:pt x="1252201" y="3378348"/>
                </a:lnTo>
                <a:lnTo>
                  <a:pt x="1252239" y="3378200"/>
                </a:lnTo>
                <a:close/>
              </a:path>
              <a:path w="4298315" h="4826000">
                <a:moveTo>
                  <a:pt x="1298966" y="3390900"/>
                </a:moveTo>
                <a:lnTo>
                  <a:pt x="1250338" y="3390900"/>
                </a:lnTo>
                <a:lnTo>
                  <a:pt x="1252044" y="3403600"/>
                </a:lnTo>
                <a:lnTo>
                  <a:pt x="1294484" y="3403600"/>
                </a:lnTo>
                <a:lnTo>
                  <a:pt x="1298966" y="3390900"/>
                </a:lnTo>
                <a:close/>
              </a:path>
              <a:path w="4298315" h="4826000">
                <a:moveTo>
                  <a:pt x="1257532" y="3378200"/>
                </a:moveTo>
                <a:lnTo>
                  <a:pt x="1252257" y="3378200"/>
                </a:lnTo>
                <a:lnTo>
                  <a:pt x="1252201" y="3378348"/>
                </a:lnTo>
                <a:lnTo>
                  <a:pt x="1248998" y="3390900"/>
                </a:lnTo>
                <a:lnTo>
                  <a:pt x="1261001" y="3390900"/>
                </a:lnTo>
                <a:lnTo>
                  <a:pt x="1257532" y="3378200"/>
                </a:lnTo>
                <a:close/>
              </a:path>
              <a:path w="4298315" h="4826000">
                <a:moveTo>
                  <a:pt x="1274519" y="3365500"/>
                </a:moveTo>
                <a:lnTo>
                  <a:pt x="1269486" y="3365500"/>
                </a:lnTo>
                <a:lnTo>
                  <a:pt x="1267080" y="3378348"/>
                </a:lnTo>
                <a:lnTo>
                  <a:pt x="1265250" y="3390900"/>
                </a:lnTo>
                <a:lnTo>
                  <a:pt x="1315761" y="3390900"/>
                </a:lnTo>
                <a:lnTo>
                  <a:pt x="1319951" y="3378200"/>
                </a:lnTo>
                <a:lnTo>
                  <a:pt x="1273940" y="3378200"/>
                </a:lnTo>
                <a:lnTo>
                  <a:pt x="1274519" y="3365500"/>
                </a:lnTo>
                <a:close/>
              </a:path>
              <a:path w="4298315" h="4826000">
                <a:moveTo>
                  <a:pt x="1359770" y="3340100"/>
                </a:moveTo>
                <a:lnTo>
                  <a:pt x="1282839" y="3340100"/>
                </a:lnTo>
                <a:lnTo>
                  <a:pt x="1278010" y="3352800"/>
                </a:lnTo>
                <a:lnTo>
                  <a:pt x="1299339" y="3352800"/>
                </a:lnTo>
                <a:lnTo>
                  <a:pt x="1300830" y="3365500"/>
                </a:lnTo>
                <a:lnTo>
                  <a:pt x="1279593" y="3365500"/>
                </a:lnTo>
                <a:lnTo>
                  <a:pt x="1278580" y="3378200"/>
                </a:lnTo>
                <a:lnTo>
                  <a:pt x="1325553" y="3378200"/>
                </a:lnTo>
                <a:lnTo>
                  <a:pt x="1321037" y="3390900"/>
                </a:lnTo>
                <a:lnTo>
                  <a:pt x="1327974" y="3390900"/>
                </a:lnTo>
                <a:lnTo>
                  <a:pt x="1336452" y="3378200"/>
                </a:lnTo>
                <a:lnTo>
                  <a:pt x="1343612" y="3365500"/>
                </a:lnTo>
                <a:lnTo>
                  <a:pt x="1350902" y="3352800"/>
                </a:lnTo>
                <a:lnTo>
                  <a:pt x="1359770" y="3340100"/>
                </a:lnTo>
                <a:close/>
              </a:path>
              <a:path w="4298315" h="4826000">
                <a:moveTo>
                  <a:pt x="1252257" y="3378200"/>
                </a:moveTo>
                <a:lnTo>
                  <a:pt x="1252201" y="3378348"/>
                </a:lnTo>
                <a:lnTo>
                  <a:pt x="1252257" y="3378200"/>
                </a:lnTo>
                <a:close/>
              </a:path>
              <a:path w="4298315" h="4826000">
                <a:moveTo>
                  <a:pt x="1266940" y="3365686"/>
                </a:moveTo>
                <a:lnTo>
                  <a:pt x="1260883" y="3378200"/>
                </a:lnTo>
                <a:lnTo>
                  <a:pt x="1263655" y="3378200"/>
                </a:lnTo>
                <a:lnTo>
                  <a:pt x="1266940" y="3365686"/>
                </a:lnTo>
                <a:close/>
              </a:path>
              <a:path w="4298315" h="4826000">
                <a:moveTo>
                  <a:pt x="1267030" y="3365500"/>
                </a:moveTo>
                <a:lnTo>
                  <a:pt x="1266940" y="3365686"/>
                </a:lnTo>
                <a:lnTo>
                  <a:pt x="1267030" y="3365500"/>
                </a:lnTo>
                <a:close/>
              </a:path>
              <a:path w="4298315" h="4826000">
                <a:moveTo>
                  <a:pt x="1272521" y="3352800"/>
                </a:moveTo>
                <a:lnTo>
                  <a:pt x="1266071" y="3352800"/>
                </a:lnTo>
                <a:lnTo>
                  <a:pt x="1263049" y="3365500"/>
                </a:lnTo>
                <a:lnTo>
                  <a:pt x="1269656" y="3365500"/>
                </a:lnTo>
                <a:lnTo>
                  <a:pt x="1272521" y="3352800"/>
                </a:lnTo>
                <a:close/>
              </a:path>
              <a:path w="4298315" h="4826000">
                <a:moveTo>
                  <a:pt x="1296989" y="3352800"/>
                </a:moveTo>
                <a:lnTo>
                  <a:pt x="1284446" y="3352800"/>
                </a:lnTo>
                <a:lnTo>
                  <a:pt x="1278001" y="3365500"/>
                </a:lnTo>
                <a:lnTo>
                  <a:pt x="1300219" y="3365500"/>
                </a:lnTo>
                <a:lnTo>
                  <a:pt x="1296989" y="3352800"/>
                </a:lnTo>
                <a:close/>
              </a:path>
              <a:path w="4298315" h="4826000">
                <a:moveTo>
                  <a:pt x="1359718" y="3327400"/>
                </a:moveTo>
                <a:lnTo>
                  <a:pt x="1299581" y="3327400"/>
                </a:lnTo>
                <a:lnTo>
                  <a:pt x="1293734" y="3340100"/>
                </a:lnTo>
                <a:lnTo>
                  <a:pt x="1358130" y="3340100"/>
                </a:lnTo>
                <a:lnTo>
                  <a:pt x="1359718" y="3327400"/>
                </a:lnTo>
                <a:close/>
              </a:path>
              <a:path w="4298315" h="4826000">
                <a:moveTo>
                  <a:pt x="1375661" y="3327400"/>
                </a:moveTo>
                <a:lnTo>
                  <a:pt x="1365226" y="3327400"/>
                </a:lnTo>
                <a:lnTo>
                  <a:pt x="1362579" y="3340100"/>
                </a:lnTo>
                <a:lnTo>
                  <a:pt x="1370831" y="3340100"/>
                </a:lnTo>
                <a:lnTo>
                  <a:pt x="1375661" y="3327400"/>
                </a:lnTo>
                <a:close/>
              </a:path>
              <a:path w="4298315" h="4826000">
                <a:moveTo>
                  <a:pt x="1303327" y="3314700"/>
                </a:moveTo>
                <a:lnTo>
                  <a:pt x="1303195" y="3314700"/>
                </a:lnTo>
                <a:lnTo>
                  <a:pt x="1297410" y="3327400"/>
                </a:lnTo>
                <a:lnTo>
                  <a:pt x="1299581" y="3327400"/>
                </a:lnTo>
                <a:lnTo>
                  <a:pt x="1303327" y="3314700"/>
                </a:lnTo>
                <a:close/>
              </a:path>
              <a:path w="4298315" h="4826000">
                <a:moveTo>
                  <a:pt x="1317536" y="3314700"/>
                </a:moveTo>
                <a:lnTo>
                  <a:pt x="1313461" y="3314700"/>
                </a:lnTo>
                <a:lnTo>
                  <a:pt x="1309801" y="3327400"/>
                </a:lnTo>
                <a:lnTo>
                  <a:pt x="1315399" y="3327400"/>
                </a:lnTo>
                <a:lnTo>
                  <a:pt x="1317536" y="3314700"/>
                </a:lnTo>
                <a:close/>
              </a:path>
              <a:path w="4298315" h="4826000">
                <a:moveTo>
                  <a:pt x="1324622" y="3302000"/>
                </a:moveTo>
                <a:lnTo>
                  <a:pt x="1320722" y="3302000"/>
                </a:lnTo>
                <a:lnTo>
                  <a:pt x="1323613" y="3314700"/>
                </a:lnTo>
                <a:lnTo>
                  <a:pt x="1319752" y="3327400"/>
                </a:lnTo>
                <a:lnTo>
                  <a:pt x="1380819" y="3327400"/>
                </a:lnTo>
                <a:lnTo>
                  <a:pt x="1385919" y="3314700"/>
                </a:lnTo>
                <a:lnTo>
                  <a:pt x="1332597" y="3314700"/>
                </a:lnTo>
                <a:lnTo>
                  <a:pt x="1324622" y="3302000"/>
                </a:lnTo>
                <a:close/>
              </a:path>
              <a:path w="4298315" h="4826000">
                <a:moveTo>
                  <a:pt x="1320722" y="3302000"/>
                </a:moveTo>
                <a:lnTo>
                  <a:pt x="1309426" y="3302000"/>
                </a:lnTo>
                <a:lnTo>
                  <a:pt x="1307789" y="3314700"/>
                </a:lnTo>
                <a:lnTo>
                  <a:pt x="1312846" y="3314700"/>
                </a:lnTo>
                <a:lnTo>
                  <a:pt x="1320722" y="3302000"/>
                </a:lnTo>
                <a:close/>
              </a:path>
              <a:path w="4298315" h="4826000">
                <a:moveTo>
                  <a:pt x="1396973" y="3302000"/>
                </a:moveTo>
                <a:lnTo>
                  <a:pt x="1331988" y="3302000"/>
                </a:lnTo>
                <a:lnTo>
                  <a:pt x="1332597" y="3314700"/>
                </a:lnTo>
                <a:lnTo>
                  <a:pt x="1394385" y="3314700"/>
                </a:lnTo>
                <a:lnTo>
                  <a:pt x="1396973" y="3302000"/>
                </a:lnTo>
                <a:close/>
              </a:path>
              <a:path w="4298315" h="4826000">
                <a:moveTo>
                  <a:pt x="1332051" y="3289300"/>
                </a:moveTo>
                <a:lnTo>
                  <a:pt x="1323906" y="3289300"/>
                </a:lnTo>
                <a:lnTo>
                  <a:pt x="1318075" y="3302000"/>
                </a:lnTo>
                <a:lnTo>
                  <a:pt x="1329960" y="3302000"/>
                </a:lnTo>
                <a:lnTo>
                  <a:pt x="1332051" y="3289300"/>
                </a:lnTo>
                <a:close/>
              </a:path>
              <a:path w="4298315" h="4826000">
                <a:moveTo>
                  <a:pt x="1336562" y="3300038"/>
                </a:moveTo>
                <a:lnTo>
                  <a:pt x="1336089" y="3302000"/>
                </a:lnTo>
                <a:lnTo>
                  <a:pt x="1336396" y="3302000"/>
                </a:lnTo>
                <a:lnTo>
                  <a:pt x="1336562" y="3300038"/>
                </a:lnTo>
                <a:close/>
              </a:path>
              <a:path w="4298315" h="4826000">
                <a:moveTo>
                  <a:pt x="1407094" y="3289300"/>
                </a:moveTo>
                <a:lnTo>
                  <a:pt x="1343597" y="3289300"/>
                </a:lnTo>
                <a:lnTo>
                  <a:pt x="1340483" y="3302000"/>
                </a:lnTo>
                <a:lnTo>
                  <a:pt x="1399008" y="3302000"/>
                </a:lnTo>
                <a:lnTo>
                  <a:pt x="1407094" y="3289300"/>
                </a:lnTo>
                <a:close/>
              </a:path>
              <a:path w="4298315" h="4826000">
                <a:moveTo>
                  <a:pt x="1339150" y="3289300"/>
                </a:moveTo>
                <a:lnTo>
                  <a:pt x="1337467" y="3289300"/>
                </a:lnTo>
                <a:lnTo>
                  <a:pt x="1336562" y="3300038"/>
                </a:lnTo>
                <a:lnTo>
                  <a:pt x="1339150" y="3289300"/>
                </a:lnTo>
                <a:close/>
              </a:path>
              <a:path w="4298315" h="4826000">
                <a:moveTo>
                  <a:pt x="1344485" y="3276600"/>
                </a:moveTo>
                <a:lnTo>
                  <a:pt x="1335626" y="3276600"/>
                </a:lnTo>
                <a:lnTo>
                  <a:pt x="1329953" y="3289300"/>
                </a:lnTo>
                <a:lnTo>
                  <a:pt x="1340095" y="3289300"/>
                </a:lnTo>
                <a:lnTo>
                  <a:pt x="1344485" y="3276600"/>
                </a:lnTo>
                <a:close/>
              </a:path>
              <a:path w="4298315" h="4826000">
                <a:moveTo>
                  <a:pt x="1417257" y="3276600"/>
                </a:moveTo>
                <a:lnTo>
                  <a:pt x="1359360" y="3276600"/>
                </a:lnTo>
                <a:lnTo>
                  <a:pt x="1355332" y="3289300"/>
                </a:lnTo>
                <a:lnTo>
                  <a:pt x="1416402" y="3289300"/>
                </a:lnTo>
                <a:lnTo>
                  <a:pt x="1417257" y="3276600"/>
                </a:lnTo>
                <a:close/>
              </a:path>
              <a:path w="4298315" h="4826000">
                <a:moveTo>
                  <a:pt x="1351008" y="3263900"/>
                </a:moveTo>
                <a:lnTo>
                  <a:pt x="1347275" y="3263900"/>
                </a:lnTo>
                <a:lnTo>
                  <a:pt x="1349823" y="3276600"/>
                </a:lnTo>
                <a:lnTo>
                  <a:pt x="1351008" y="3263900"/>
                </a:lnTo>
                <a:close/>
              </a:path>
              <a:path w="4298315" h="4826000">
                <a:moveTo>
                  <a:pt x="1436458" y="3263900"/>
                </a:moveTo>
                <a:lnTo>
                  <a:pt x="1368929" y="3263900"/>
                </a:lnTo>
                <a:lnTo>
                  <a:pt x="1366363" y="3276600"/>
                </a:lnTo>
                <a:lnTo>
                  <a:pt x="1430429" y="3276600"/>
                </a:lnTo>
                <a:lnTo>
                  <a:pt x="1436458" y="3263900"/>
                </a:lnTo>
                <a:close/>
              </a:path>
              <a:path w="4298315" h="4826000">
                <a:moveTo>
                  <a:pt x="1383808" y="3251200"/>
                </a:moveTo>
                <a:lnTo>
                  <a:pt x="1361421" y="3251200"/>
                </a:lnTo>
                <a:lnTo>
                  <a:pt x="1360727" y="3263900"/>
                </a:lnTo>
                <a:lnTo>
                  <a:pt x="1381544" y="3263900"/>
                </a:lnTo>
                <a:lnTo>
                  <a:pt x="1383808" y="3251200"/>
                </a:lnTo>
                <a:close/>
              </a:path>
              <a:path w="4298315" h="4826000">
                <a:moveTo>
                  <a:pt x="1432846" y="3251200"/>
                </a:moveTo>
                <a:lnTo>
                  <a:pt x="1400423" y="3251200"/>
                </a:lnTo>
                <a:lnTo>
                  <a:pt x="1399420" y="3263900"/>
                </a:lnTo>
                <a:lnTo>
                  <a:pt x="1429392" y="3263900"/>
                </a:lnTo>
                <a:lnTo>
                  <a:pt x="1432846" y="3251200"/>
                </a:lnTo>
                <a:close/>
              </a:path>
              <a:path w="4298315" h="4826000">
                <a:moveTo>
                  <a:pt x="1439626" y="3251200"/>
                </a:moveTo>
                <a:lnTo>
                  <a:pt x="1436178" y="3251200"/>
                </a:lnTo>
                <a:lnTo>
                  <a:pt x="1433520" y="3263900"/>
                </a:lnTo>
                <a:lnTo>
                  <a:pt x="1438802" y="3263900"/>
                </a:lnTo>
                <a:lnTo>
                  <a:pt x="1439626" y="3251200"/>
                </a:lnTo>
                <a:close/>
              </a:path>
              <a:path w="4298315" h="4826000">
                <a:moveTo>
                  <a:pt x="1370042" y="3238500"/>
                </a:moveTo>
                <a:lnTo>
                  <a:pt x="1366045" y="3251200"/>
                </a:lnTo>
                <a:lnTo>
                  <a:pt x="1372177" y="3251200"/>
                </a:lnTo>
                <a:lnTo>
                  <a:pt x="1370042" y="3238500"/>
                </a:lnTo>
                <a:close/>
              </a:path>
              <a:path w="4298315" h="4826000">
                <a:moveTo>
                  <a:pt x="1454643" y="3238500"/>
                </a:moveTo>
                <a:lnTo>
                  <a:pt x="1394092" y="3238500"/>
                </a:lnTo>
                <a:lnTo>
                  <a:pt x="1388278" y="3251200"/>
                </a:lnTo>
                <a:lnTo>
                  <a:pt x="1445380" y="3251200"/>
                </a:lnTo>
                <a:lnTo>
                  <a:pt x="1454643" y="3238500"/>
                </a:lnTo>
                <a:close/>
              </a:path>
              <a:path w="4298315" h="4826000">
                <a:moveTo>
                  <a:pt x="1457034" y="3225800"/>
                </a:moveTo>
                <a:lnTo>
                  <a:pt x="1389465" y="3225800"/>
                </a:lnTo>
                <a:lnTo>
                  <a:pt x="1393200" y="3238500"/>
                </a:lnTo>
                <a:lnTo>
                  <a:pt x="1459257" y="3238500"/>
                </a:lnTo>
                <a:lnTo>
                  <a:pt x="1457034" y="3225800"/>
                </a:lnTo>
                <a:close/>
              </a:path>
              <a:path w="4298315" h="4826000">
                <a:moveTo>
                  <a:pt x="1480229" y="3213100"/>
                </a:moveTo>
                <a:lnTo>
                  <a:pt x="1411818" y="3213100"/>
                </a:lnTo>
                <a:lnTo>
                  <a:pt x="1409282" y="3225800"/>
                </a:lnTo>
                <a:lnTo>
                  <a:pt x="1478818" y="3225800"/>
                </a:lnTo>
                <a:lnTo>
                  <a:pt x="1480229" y="3213100"/>
                </a:lnTo>
                <a:close/>
              </a:path>
              <a:path w="4298315" h="4826000">
                <a:moveTo>
                  <a:pt x="1475612" y="3200400"/>
                </a:moveTo>
                <a:lnTo>
                  <a:pt x="1411074" y="3200400"/>
                </a:lnTo>
                <a:lnTo>
                  <a:pt x="1411904" y="3213100"/>
                </a:lnTo>
                <a:lnTo>
                  <a:pt x="1479119" y="3213100"/>
                </a:lnTo>
                <a:lnTo>
                  <a:pt x="1475612" y="3200400"/>
                </a:lnTo>
                <a:close/>
              </a:path>
              <a:path w="4298315" h="4826000">
                <a:moveTo>
                  <a:pt x="1467080" y="3187700"/>
                </a:moveTo>
                <a:lnTo>
                  <a:pt x="1421699" y="3187700"/>
                </a:lnTo>
                <a:lnTo>
                  <a:pt x="1415154" y="3200400"/>
                </a:lnTo>
                <a:lnTo>
                  <a:pt x="1466919" y="3200400"/>
                </a:lnTo>
                <a:lnTo>
                  <a:pt x="1468574" y="3189437"/>
                </a:lnTo>
                <a:lnTo>
                  <a:pt x="1467080" y="3187700"/>
                </a:lnTo>
                <a:close/>
              </a:path>
              <a:path w="4298315" h="4826000">
                <a:moveTo>
                  <a:pt x="1507124" y="3175000"/>
                </a:moveTo>
                <a:lnTo>
                  <a:pt x="1454871" y="3175000"/>
                </a:lnTo>
                <a:lnTo>
                  <a:pt x="1463163" y="3187700"/>
                </a:lnTo>
                <a:lnTo>
                  <a:pt x="1468836" y="3187700"/>
                </a:lnTo>
                <a:lnTo>
                  <a:pt x="1468574" y="3189437"/>
                </a:lnTo>
                <a:lnTo>
                  <a:pt x="1478000" y="3200400"/>
                </a:lnTo>
                <a:lnTo>
                  <a:pt x="1494099" y="3200400"/>
                </a:lnTo>
                <a:lnTo>
                  <a:pt x="1501255" y="3187700"/>
                </a:lnTo>
                <a:lnTo>
                  <a:pt x="1507124" y="3175000"/>
                </a:lnTo>
                <a:close/>
              </a:path>
              <a:path w="4298315" h="4826000">
                <a:moveTo>
                  <a:pt x="1468836" y="3187700"/>
                </a:moveTo>
                <a:lnTo>
                  <a:pt x="1467080" y="3187700"/>
                </a:lnTo>
                <a:lnTo>
                  <a:pt x="1468574" y="3189437"/>
                </a:lnTo>
                <a:lnTo>
                  <a:pt x="1468836" y="3187700"/>
                </a:lnTo>
                <a:close/>
              </a:path>
              <a:path w="4298315" h="4826000">
                <a:moveTo>
                  <a:pt x="1423530" y="3175000"/>
                </a:moveTo>
                <a:lnTo>
                  <a:pt x="1420608" y="3187700"/>
                </a:lnTo>
                <a:lnTo>
                  <a:pt x="1423530" y="3175000"/>
                </a:lnTo>
                <a:close/>
              </a:path>
              <a:path w="4298315" h="4826000">
                <a:moveTo>
                  <a:pt x="1451380" y="3175000"/>
                </a:moveTo>
                <a:lnTo>
                  <a:pt x="1431657" y="3175000"/>
                </a:lnTo>
                <a:lnTo>
                  <a:pt x="1432397" y="3187700"/>
                </a:lnTo>
                <a:lnTo>
                  <a:pt x="1458990" y="3187700"/>
                </a:lnTo>
                <a:lnTo>
                  <a:pt x="1451380" y="3175000"/>
                </a:lnTo>
                <a:close/>
              </a:path>
              <a:path w="4298315" h="4826000">
                <a:moveTo>
                  <a:pt x="1454871" y="3175000"/>
                </a:moveTo>
                <a:lnTo>
                  <a:pt x="1451380" y="3175000"/>
                </a:lnTo>
                <a:lnTo>
                  <a:pt x="1458990" y="3187700"/>
                </a:lnTo>
                <a:lnTo>
                  <a:pt x="1463163" y="3187700"/>
                </a:lnTo>
                <a:lnTo>
                  <a:pt x="1454871" y="3175000"/>
                </a:lnTo>
                <a:close/>
              </a:path>
              <a:path w="4298315" h="4826000">
                <a:moveTo>
                  <a:pt x="1510695" y="3162300"/>
                </a:moveTo>
                <a:lnTo>
                  <a:pt x="1444328" y="3162300"/>
                </a:lnTo>
                <a:lnTo>
                  <a:pt x="1441903" y="3175000"/>
                </a:lnTo>
                <a:lnTo>
                  <a:pt x="1511974" y="3175000"/>
                </a:lnTo>
                <a:lnTo>
                  <a:pt x="1510695" y="3162300"/>
                </a:lnTo>
                <a:close/>
              </a:path>
              <a:path w="4298315" h="4826000">
                <a:moveTo>
                  <a:pt x="1527742" y="3162300"/>
                </a:moveTo>
                <a:lnTo>
                  <a:pt x="1516884" y="3162300"/>
                </a:lnTo>
                <a:lnTo>
                  <a:pt x="1514749" y="3175000"/>
                </a:lnTo>
                <a:lnTo>
                  <a:pt x="1516787" y="3175000"/>
                </a:lnTo>
                <a:lnTo>
                  <a:pt x="1527742" y="3162300"/>
                </a:lnTo>
                <a:close/>
              </a:path>
              <a:path w="4298315" h="4826000">
                <a:moveTo>
                  <a:pt x="1466402" y="3149600"/>
                </a:moveTo>
                <a:lnTo>
                  <a:pt x="1460452" y="3149600"/>
                </a:lnTo>
                <a:lnTo>
                  <a:pt x="1458065" y="3162300"/>
                </a:lnTo>
                <a:lnTo>
                  <a:pt x="1460404" y="3162300"/>
                </a:lnTo>
                <a:lnTo>
                  <a:pt x="1466402" y="3149600"/>
                </a:lnTo>
                <a:close/>
              </a:path>
              <a:path w="4298315" h="4826000">
                <a:moveTo>
                  <a:pt x="1531365" y="3136900"/>
                </a:moveTo>
                <a:lnTo>
                  <a:pt x="1483146" y="3136900"/>
                </a:lnTo>
                <a:lnTo>
                  <a:pt x="1480175" y="3149600"/>
                </a:lnTo>
                <a:lnTo>
                  <a:pt x="1466402" y="3149600"/>
                </a:lnTo>
                <a:lnTo>
                  <a:pt x="1464134" y="3162300"/>
                </a:lnTo>
                <a:lnTo>
                  <a:pt x="1523121" y="3162300"/>
                </a:lnTo>
                <a:lnTo>
                  <a:pt x="1522535" y="3149600"/>
                </a:lnTo>
                <a:lnTo>
                  <a:pt x="1531365" y="3136900"/>
                </a:lnTo>
                <a:close/>
              </a:path>
              <a:path w="4298315" h="4826000">
                <a:moveTo>
                  <a:pt x="1471230" y="3136900"/>
                </a:moveTo>
                <a:lnTo>
                  <a:pt x="1466450" y="3136900"/>
                </a:lnTo>
                <a:lnTo>
                  <a:pt x="1462454" y="3149600"/>
                </a:lnTo>
                <a:lnTo>
                  <a:pt x="1470464" y="3149600"/>
                </a:lnTo>
                <a:lnTo>
                  <a:pt x="1471230" y="3136900"/>
                </a:lnTo>
                <a:close/>
              </a:path>
              <a:path w="4298315" h="4826000">
                <a:moveTo>
                  <a:pt x="1483227" y="3124200"/>
                </a:moveTo>
                <a:lnTo>
                  <a:pt x="1474821" y="3136900"/>
                </a:lnTo>
                <a:lnTo>
                  <a:pt x="1487877" y="3136900"/>
                </a:lnTo>
                <a:lnTo>
                  <a:pt x="1483227" y="3124200"/>
                </a:lnTo>
                <a:close/>
              </a:path>
              <a:path w="4298315" h="4826000">
                <a:moveTo>
                  <a:pt x="1527074" y="3124200"/>
                </a:moveTo>
                <a:lnTo>
                  <a:pt x="1492173" y="3124200"/>
                </a:lnTo>
                <a:lnTo>
                  <a:pt x="1487877" y="3136900"/>
                </a:lnTo>
                <a:lnTo>
                  <a:pt x="1523209" y="3136900"/>
                </a:lnTo>
                <a:lnTo>
                  <a:pt x="1527074" y="3124200"/>
                </a:lnTo>
                <a:close/>
              </a:path>
              <a:path w="4298315" h="4826000">
                <a:moveTo>
                  <a:pt x="1553665" y="3124200"/>
                </a:moveTo>
                <a:lnTo>
                  <a:pt x="1539743" y="3124200"/>
                </a:lnTo>
                <a:lnTo>
                  <a:pt x="1533147" y="3136900"/>
                </a:lnTo>
                <a:lnTo>
                  <a:pt x="1547729" y="3136900"/>
                </a:lnTo>
                <a:lnTo>
                  <a:pt x="1553665" y="3124200"/>
                </a:lnTo>
                <a:close/>
              </a:path>
              <a:path w="4298315" h="4826000">
                <a:moveTo>
                  <a:pt x="1560675" y="3124200"/>
                </a:moveTo>
                <a:lnTo>
                  <a:pt x="1557415" y="3124200"/>
                </a:lnTo>
                <a:lnTo>
                  <a:pt x="1556344" y="3136900"/>
                </a:lnTo>
                <a:lnTo>
                  <a:pt x="1560675" y="3124200"/>
                </a:lnTo>
                <a:close/>
              </a:path>
              <a:path w="4298315" h="4826000">
                <a:moveTo>
                  <a:pt x="1480782" y="3111500"/>
                </a:moveTo>
                <a:lnTo>
                  <a:pt x="1475343" y="3124200"/>
                </a:lnTo>
                <a:lnTo>
                  <a:pt x="1479255" y="3124200"/>
                </a:lnTo>
                <a:lnTo>
                  <a:pt x="1480782" y="3111500"/>
                </a:lnTo>
                <a:close/>
              </a:path>
              <a:path w="4298315" h="4826000">
                <a:moveTo>
                  <a:pt x="1550412" y="3111500"/>
                </a:moveTo>
                <a:lnTo>
                  <a:pt x="1491517" y="3111500"/>
                </a:lnTo>
                <a:lnTo>
                  <a:pt x="1492764" y="3124200"/>
                </a:lnTo>
                <a:lnTo>
                  <a:pt x="1546251" y="3124200"/>
                </a:lnTo>
                <a:lnTo>
                  <a:pt x="1550412" y="3111500"/>
                </a:lnTo>
                <a:close/>
              </a:path>
              <a:path w="4298315" h="4826000">
                <a:moveTo>
                  <a:pt x="1561001" y="3111500"/>
                </a:moveTo>
                <a:lnTo>
                  <a:pt x="1556612" y="3111500"/>
                </a:lnTo>
                <a:lnTo>
                  <a:pt x="1552664" y="3124200"/>
                </a:lnTo>
                <a:lnTo>
                  <a:pt x="1558820" y="3124200"/>
                </a:lnTo>
                <a:lnTo>
                  <a:pt x="1561001" y="3111500"/>
                </a:lnTo>
                <a:close/>
              </a:path>
              <a:path w="4298315" h="4826000">
                <a:moveTo>
                  <a:pt x="1495756" y="3098800"/>
                </a:moveTo>
                <a:lnTo>
                  <a:pt x="1490973" y="3098800"/>
                </a:lnTo>
                <a:lnTo>
                  <a:pt x="1490298" y="3111500"/>
                </a:lnTo>
                <a:lnTo>
                  <a:pt x="1497223" y="3111500"/>
                </a:lnTo>
                <a:lnTo>
                  <a:pt x="1495756" y="3098800"/>
                </a:lnTo>
                <a:close/>
              </a:path>
              <a:path w="4298315" h="4826000">
                <a:moveTo>
                  <a:pt x="1576174" y="3098800"/>
                </a:moveTo>
                <a:lnTo>
                  <a:pt x="1498735" y="3098800"/>
                </a:lnTo>
                <a:lnTo>
                  <a:pt x="1497223" y="3111500"/>
                </a:lnTo>
                <a:lnTo>
                  <a:pt x="1570634" y="3111500"/>
                </a:lnTo>
                <a:lnTo>
                  <a:pt x="1576174" y="3098800"/>
                </a:lnTo>
                <a:close/>
              </a:path>
              <a:path w="4298315" h="4826000">
                <a:moveTo>
                  <a:pt x="1592069" y="3086100"/>
                </a:moveTo>
                <a:lnTo>
                  <a:pt x="1525181" y="3086100"/>
                </a:lnTo>
                <a:lnTo>
                  <a:pt x="1514580" y="3098800"/>
                </a:lnTo>
                <a:lnTo>
                  <a:pt x="1587035" y="3098800"/>
                </a:lnTo>
                <a:lnTo>
                  <a:pt x="1592069" y="3086100"/>
                </a:lnTo>
                <a:close/>
              </a:path>
              <a:path w="4298315" h="4826000">
                <a:moveTo>
                  <a:pt x="1535769" y="3073400"/>
                </a:moveTo>
                <a:lnTo>
                  <a:pt x="1533717" y="3073400"/>
                </a:lnTo>
                <a:lnTo>
                  <a:pt x="1534621" y="3086100"/>
                </a:lnTo>
                <a:lnTo>
                  <a:pt x="1535769" y="3073400"/>
                </a:lnTo>
                <a:close/>
              </a:path>
              <a:path w="4298315" h="4826000">
                <a:moveTo>
                  <a:pt x="1607313" y="3060700"/>
                </a:moveTo>
                <a:lnTo>
                  <a:pt x="1549588" y="3060700"/>
                </a:lnTo>
                <a:lnTo>
                  <a:pt x="1547001" y="3073400"/>
                </a:lnTo>
                <a:lnTo>
                  <a:pt x="1546756" y="3073400"/>
                </a:lnTo>
                <a:lnTo>
                  <a:pt x="1542561" y="3086100"/>
                </a:lnTo>
                <a:lnTo>
                  <a:pt x="1597729" y="3086100"/>
                </a:lnTo>
                <a:lnTo>
                  <a:pt x="1603111" y="3073400"/>
                </a:lnTo>
                <a:lnTo>
                  <a:pt x="1607313" y="3060700"/>
                </a:lnTo>
                <a:close/>
              </a:path>
              <a:path w="4298315" h="4826000">
                <a:moveTo>
                  <a:pt x="1607025" y="3073400"/>
                </a:moveTo>
                <a:lnTo>
                  <a:pt x="1604581" y="3073400"/>
                </a:lnTo>
                <a:lnTo>
                  <a:pt x="1601864" y="3086100"/>
                </a:lnTo>
                <a:lnTo>
                  <a:pt x="1604831" y="3086100"/>
                </a:lnTo>
                <a:lnTo>
                  <a:pt x="1607025" y="3073400"/>
                </a:lnTo>
                <a:close/>
              </a:path>
              <a:path w="4298315" h="4826000">
                <a:moveTo>
                  <a:pt x="1613300" y="3048000"/>
                </a:moveTo>
                <a:lnTo>
                  <a:pt x="1549526" y="3048000"/>
                </a:lnTo>
                <a:lnTo>
                  <a:pt x="1552058" y="3060700"/>
                </a:lnTo>
                <a:lnTo>
                  <a:pt x="1603819" y="3060700"/>
                </a:lnTo>
                <a:lnTo>
                  <a:pt x="1613300" y="3048000"/>
                </a:lnTo>
                <a:close/>
              </a:path>
              <a:path w="4298315" h="4826000">
                <a:moveTo>
                  <a:pt x="1614466" y="3048000"/>
                </a:moveTo>
                <a:lnTo>
                  <a:pt x="1611329" y="3060700"/>
                </a:lnTo>
                <a:lnTo>
                  <a:pt x="1617574" y="3060700"/>
                </a:lnTo>
                <a:lnTo>
                  <a:pt x="1614466" y="3048000"/>
                </a:lnTo>
                <a:close/>
              </a:path>
              <a:path w="4298315" h="4826000">
                <a:moveTo>
                  <a:pt x="1649160" y="3022600"/>
                </a:moveTo>
                <a:lnTo>
                  <a:pt x="1639718" y="3022600"/>
                </a:lnTo>
                <a:lnTo>
                  <a:pt x="1638269" y="3035300"/>
                </a:lnTo>
                <a:lnTo>
                  <a:pt x="1553987" y="3035300"/>
                </a:lnTo>
                <a:lnTo>
                  <a:pt x="1552644" y="3048000"/>
                </a:lnTo>
                <a:lnTo>
                  <a:pt x="1626180" y="3048000"/>
                </a:lnTo>
                <a:lnTo>
                  <a:pt x="1639800" y="3035300"/>
                </a:lnTo>
                <a:lnTo>
                  <a:pt x="1649160" y="3022600"/>
                </a:lnTo>
                <a:close/>
              </a:path>
              <a:path w="4298315" h="4826000">
                <a:moveTo>
                  <a:pt x="1636752" y="3022600"/>
                </a:moveTo>
                <a:lnTo>
                  <a:pt x="1564108" y="3022600"/>
                </a:lnTo>
                <a:lnTo>
                  <a:pt x="1558320" y="3035300"/>
                </a:lnTo>
                <a:lnTo>
                  <a:pt x="1638269" y="3035300"/>
                </a:lnTo>
                <a:lnTo>
                  <a:pt x="1636752" y="3022600"/>
                </a:lnTo>
                <a:close/>
              </a:path>
              <a:path w="4298315" h="4826000">
                <a:moveTo>
                  <a:pt x="1600664" y="3009900"/>
                </a:moveTo>
                <a:lnTo>
                  <a:pt x="1590598" y="3009900"/>
                </a:lnTo>
                <a:lnTo>
                  <a:pt x="1590397" y="3022600"/>
                </a:lnTo>
                <a:lnTo>
                  <a:pt x="1596324" y="3022600"/>
                </a:lnTo>
                <a:lnTo>
                  <a:pt x="1600664" y="3009900"/>
                </a:lnTo>
                <a:close/>
              </a:path>
              <a:path w="4298315" h="4826000">
                <a:moveTo>
                  <a:pt x="1606200" y="3009900"/>
                </a:moveTo>
                <a:lnTo>
                  <a:pt x="1600664" y="3009900"/>
                </a:lnTo>
                <a:lnTo>
                  <a:pt x="1599159" y="3022600"/>
                </a:lnTo>
                <a:lnTo>
                  <a:pt x="1606200" y="3009900"/>
                </a:lnTo>
                <a:close/>
              </a:path>
              <a:path w="4298315" h="4826000">
                <a:moveTo>
                  <a:pt x="1653411" y="3009900"/>
                </a:moveTo>
                <a:lnTo>
                  <a:pt x="1606200" y="3009900"/>
                </a:lnTo>
                <a:lnTo>
                  <a:pt x="1603678" y="3022600"/>
                </a:lnTo>
                <a:lnTo>
                  <a:pt x="1653278" y="3022600"/>
                </a:lnTo>
                <a:lnTo>
                  <a:pt x="1653411" y="3009900"/>
                </a:lnTo>
                <a:close/>
              </a:path>
              <a:path w="4298315" h="4826000">
                <a:moveTo>
                  <a:pt x="1599807" y="2997200"/>
                </a:moveTo>
                <a:lnTo>
                  <a:pt x="1587464" y="2997200"/>
                </a:lnTo>
                <a:lnTo>
                  <a:pt x="1582254" y="3009900"/>
                </a:lnTo>
                <a:lnTo>
                  <a:pt x="1601798" y="3009900"/>
                </a:lnTo>
                <a:lnTo>
                  <a:pt x="1599807" y="29972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03387" y="2984500"/>
                </a:lnTo>
                <a:lnTo>
                  <a:pt x="1600744" y="2997200"/>
                </a:lnTo>
                <a:lnTo>
                  <a:pt x="1602213" y="3009900"/>
                </a:lnTo>
                <a:lnTo>
                  <a:pt x="1650814" y="3009900"/>
                </a:lnTo>
                <a:lnTo>
                  <a:pt x="1646742" y="2997200"/>
                </a:lnTo>
                <a:lnTo>
                  <a:pt x="1611257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596013" y="2984500"/>
                </a:moveTo>
                <a:lnTo>
                  <a:pt x="1593016" y="2984500"/>
                </a:lnTo>
                <a:lnTo>
                  <a:pt x="1594501" y="2997200"/>
                </a:lnTo>
                <a:lnTo>
                  <a:pt x="1596013" y="29845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11257" y="2997200"/>
                </a:lnTo>
                <a:lnTo>
                  <a:pt x="1613524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638240" y="2984500"/>
                </a:moveTo>
                <a:lnTo>
                  <a:pt x="1617080" y="2984500"/>
                </a:lnTo>
                <a:lnTo>
                  <a:pt x="1613524" y="2997200"/>
                </a:lnTo>
                <a:lnTo>
                  <a:pt x="1636106" y="2997200"/>
                </a:lnTo>
                <a:lnTo>
                  <a:pt x="1638716" y="2990798"/>
                </a:lnTo>
                <a:lnTo>
                  <a:pt x="1638240" y="2984500"/>
                </a:lnTo>
                <a:close/>
              </a:path>
              <a:path w="4298315" h="4826000">
                <a:moveTo>
                  <a:pt x="1643831" y="2984500"/>
                </a:moveTo>
                <a:lnTo>
                  <a:pt x="1641284" y="2984500"/>
                </a:lnTo>
                <a:lnTo>
                  <a:pt x="1638716" y="2990798"/>
                </a:lnTo>
                <a:lnTo>
                  <a:pt x="1639200" y="2997200"/>
                </a:lnTo>
                <a:lnTo>
                  <a:pt x="1640743" y="2997200"/>
                </a:lnTo>
                <a:lnTo>
                  <a:pt x="1643831" y="2984500"/>
                </a:lnTo>
                <a:close/>
              </a:path>
              <a:path w="4298315" h="4826000">
                <a:moveTo>
                  <a:pt x="1671062" y="2984500"/>
                </a:moveTo>
                <a:lnTo>
                  <a:pt x="1649451" y="2984500"/>
                </a:lnTo>
                <a:lnTo>
                  <a:pt x="1652266" y="2997200"/>
                </a:lnTo>
                <a:lnTo>
                  <a:pt x="1669003" y="2997200"/>
                </a:lnTo>
                <a:lnTo>
                  <a:pt x="1671062" y="2984500"/>
                </a:lnTo>
                <a:close/>
              </a:path>
              <a:path w="4298315" h="4826000">
                <a:moveTo>
                  <a:pt x="1695324" y="2971800"/>
                </a:moveTo>
                <a:lnTo>
                  <a:pt x="1619705" y="2971800"/>
                </a:lnTo>
                <a:lnTo>
                  <a:pt x="1615689" y="2984500"/>
                </a:lnTo>
                <a:lnTo>
                  <a:pt x="1688451" y="2984500"/>
                </a:lnTo>
                <a:lnTo>
                  <a:pt x="1695324" y="2971800"/>
                </a:lnTo>
                <a:close/>
              </a:path>
              <a:path w="4298315" h="4826000">
                <a:moveTo>
                  <a:pt x="1714233" y="2946400"/>
                </a:moveTo>
                <a:lnTo>
                  <a:pt x="1653398" y="2946400"/>
                </a:lnTo>
                <a:lnTo>
                  <a:pt x="1647348" y="2959100"/>
                </a:lnTo>
                <a:lnTo>
                  <a:pt x="1636314" y="2959100"/>
                </a:lnTo>
                <a:lnTo>
                  <a:pt x="1628764" y="2971800"/>
                </a:lnTo>
                <a:lnTo>
                  <a:pt x="1701405" y="2971800"/>
                </a:lnTo>
                <a:lnTo>
                  <a:pt x="1705894" y="2959100"/>
                </a:lnTo>
                <a:lnTo>
                  <a:pt x="1714233" y="2946400"/>
                </a:lnTo>
                <a:close/>
              </a:path>
              <a:path w="4298315" h="4826000">
                <a:moveTo>
                  <a:pt x="1650754" y="2946400"/>
                </a:moveTo>
                <a:lnTo>
                  <a:pt x="1642149" y="2946400"/>
                </a:lnTo>
                <a:lnTo>
                  <a:pt x="1636219" y="2959100"/>
                </a:lnTo>
                <a:lnTo>
                  <a:pt x="1647348" y="2959100"/>
                </a:lnTo>
                <a:lnTo>
                  <a:pt x="1650754" y="2946400"/>
                </a:lnTo>
                <a:close/>
              </a:path>
              <a:path w="4298315" h="4826000">
                <a:moveTo>
                  <a:pt x="1639397" y="2933700"/>
                </a:moveTo>
                <a:lnTo>
                  <a:pt x="1633153" y="2946400"/>
                </a:lnTo>
                <a:lnTo>
                  <a:pt x="1645055" y="2946400"/>
                </a:lnTo>
                <a:lnTo>
                  <a:pt x="1639397" y="2933700"/>
                </a:lnTo>
                <a:close/>
              </a:path>
              <a:path w="4298315" h="4826000">
                <a:moveTo>
                  <a:pt x="1667143" y="2933700"/>
                </a:moveTo>
                <a:lnTo>
                  <a:pt x="1653159" y="2933700"/>
                </a:lnTo>
                <a:lnTo>
                  <a:pt x="1651600" y="2946400"/>
                </a:lnTo>
                <a:lnTo>
                  <a:pt x="1665788" y="2946400"/>
                </a:lnTo>
                <a:lnTo>
                  <a:pt x="1667143" y="2933700"/>
                </a:lnTo>
                <a:close/>
              </a:path>
              <a:path w="4298315" h="4826000">
                <a:moveTo>
                  <a:pt x="1714630" y="2933700"/>
                </a:moveTo>
                <a:lnTo>
                  <a:pt x="1670024" y="2933700"/>
                </a:lnTo>
                <a:lnTo>
                  <a:pt x="1670799" y="2946400"/>
                </a:lnTo>
                <a:lnTo>
                  <a:pt x="1715901" y="2946400"/>
                </a:lnTo>
                <a:lnTo>
                  <a:pt x="1714630" y="2933700"/>
                </a:lnTo>
                <a:close/>
              </a:path>
              <a:path w="4298315" h="4826000">
                <a:moveTo>
                  <a:pt x="1659696" y="2921000"/>
                </a:moveTo>
                <a:lnTo>
                  <a:pt x="1655015" y="2921000"/>
                </a:lnTo>
                <a:lnTo>
                  <a:pt x="1654531" y="2933700"/>
                </a:lnTo>
                <a:lnTo>
                  <a:pt x="1663452" y="2933700"/>
                </a:lnTo>
                <a:lnTo>
                  <a:pt x="1659696" y="2921000"/>
                </a:lnTo>
                <a:close/>
              </a:path>
              <a:path w="4298315" h="4826000">
                <a:moveTo>
                  <a:pt x="1665940" y="2930828"/>
                </a:moveTo>
                <a:lnTo>
                  <a:pt x="1663452" y="2933700"/>
                </a:lnTo>
                <a:lnTo>
                  <a:pt x="1666483" y="2933700"/>
                </a:lnTo>
                <a:lnTo>
                  <a:pt x="1665940" y="2930828"/>
                </a:lnTo>
                <a:close/>
              </a:path>
              <a:path w="4298315" h="4826000">
                <a:moveTo>
                  <a:pt x="1743447" y="2908300"/>
                </a:moveTo>
                <a:lnTo>
                  <a:pt x="1686491" y="2908300"/>
                </a:lnTo>
                <a:lnTo>
                  <a:pt x="1681959" y="2921000"/>
                </a:lnTo>
                <a:lnTo>
                  <a:pt x="1674456" y="2921000"/>
                </a:lnTo>
                <a:lnTo>
                  <a:pt x="1667337" y="2929216"/>
                </a:lnTo>
                <a:lnTo>
                  <a:pt x="1666483" y="2933700"/>
                </a:lnTo>
                <a:lnTo>
                  <a:pt x="1727509" y="2933700"/>
                </a:lnTo>
                <a:lnTo>
                  <a:pt x="1738213" y="2921000"/>
                </a:lnTo>
                <a:lnTo>
                  <a:pt x="1743447" y="2908300"/>
                </a:lnTo>
                <a:close/>
              </a:path>
              <a:path w="4298315" h="4826000">
                <a:moveTo>
                  <a:pt x="1668902" y="2921000"/>
                </a:moveTo>
                <a:lnTo>
                  <a:pt x="1664083" y="2921000"/>
                </a:lnTo>
                <a:lnTo>
                  <a:pt x="1665940" y="2930828"/>
                </a:lnTo>
                <a:lnTo>
                  <a:pt x="1667337" y="2929216"/>
                </a:lnTo>
                <a:lnTo>
                  <a:pt x="1668902" y="2921000"/>
                </a:lnTo>
                <a:close/>
              </a:path>
              <a:path w="4298315" h="4826000">
                <a:moveTo>
                  <a:pt x="1758357" y="2895600"/>
                </a:moveTo>
                <a:lnTo>
                  <a:pt x="1683107" y="2895600"/>
                </a:lnTo>
                <a:lnTo>
                  <a:pt x="1685491" y="2908300"/>
                </a:lnTo>
                <a:lnTo>
                  <a:pt x="1752597" y="2908300"/>
                </a:lnTo>
                <a:lnTo>
                  <a:pt x="1758357" y="2895600"/>
                </a:lnTo>
                <a:close/>
              </a:path>
              <a:path w="4298315" h="4826000">
                <a:moveTo>
                  <a:pt x="1689125" y="2882900"/>
                </a:moveTo>
                <a:lnTo>
                  <a:pt x="1684840" y="2882900"/>
                </a:lnTo>
                <a:lnTo>
                  <a:pt x="1680908" y="2895600"/>
                </a:lnTo>
                <a:lnTo>
                  <a:pt x="1690876" y="2895600"/>
                </a:lnTo>
                <a:lnTo>
                  <a:pt x="1689125" y="2882900"/>
                </a:lnTo>
                <a:close/>
              </a:path>
              <a:path w="4298315" h="4826000">
                <a:moveTo>
                  <a:pt x="1771491" y="2882900"/>
                </a:moveTo>
                <a:lnTo>
                  <a:pt x="1700818" y="2882900"/>
                </a:lnTo>
                <a:lnTo>
                  <a:pt x="1693502" y="2895600"/>
                </a:lnTo>
                <a:lnTo>
                  <a:pt x="1762969" y="2895600"/>
                </a:lnTo>
                <a:lnTo>
                  <a:pt x="1771491" y="2882900"/>
                </a:lnTo>
                <a:close/>
              </a:path>
              <a:path w="4298315" h="4826000">
                <a:moveTo>
                  <a:pt x="1769831" y="2870200"/>
                </a:moveTo>
                <a:lnTo>
                  <a:pt x="1706068" y="2870200"/>
                </a:lnTo>
                <a:lnTo>
                  <a:pt x="1704682" y="2882900"/>
                </a:lnTo>
                <a:lnTo>
                  <a:pt x="1772658" y="2882900"/>
                </a:lnTo>
                <a:lnTo>
                  <a:pt x="1769831" y="2870200"/>
                </a:lnTo>
                <a:close/>
              </a:path>
              <a:path w="4298315" h="4826000">
                <a:moveTo>
                  <a:pt x="1771886" y="2857500"/>
                </a:moveTo>
                <a:lnTo>
                  <a:pt x="1732620" y="2857500"/>
                </a:lnTo>
                <a:lnTo>
                  <a:pt x="1727221" y="2870200"/>
                </a:lnTo>
                <a:lnTo>
                  <a:pt x="1765627" y="2870200"/>
                </a:lnTo>
                <a:lnTo>
                  <a:pt x="1771886" y="2857500"/>
                </a:lnTo>
                <a:close/>
              </a:path>
              <a:path w="4298315" h="4826000">
                <a:moveTo>
                  <a:pt x="1792041" y="2857500"/>
                </a:moveTo>
                <a:lnTo>
                  <a:pt x="1779836" y="2857500"/>
                </a:lnTo>
                <a:lnTo>
                  <a:pt x="1779622" y="2870200"/>
                </a:lnTo>
                <a:lnTo>
                  <a:pt x="1786394" y="2870200"/>
                </a:lnTo>
                <a:lnTo>
                  <a:pt x="1792041" y="2857500"/>
                </a:lnTo>
                <a:close/>
              </a:path>
              <a:path w="4298315" h="4826000">
                <a:moveTo>
                  <a:pt x="1800002" y="2844800"/>
                </a:moveTo>
                <a:lnTo>
                  <a:pt x="1733350" y="2844800"/>
                </a:lnTo>
                <a:lnTo>
                  <a:pt x="1734266" y="2857500"/>
                </a:lnTo>
                <a:lnTo>
                  <a:pt x="1793658" y="2857500"/>
                </a:lnTo>
                <a:lnTo>
                  <a:pt x="1797280" y="2853849"/>
                </a:lnTo>
                <a:lnTo>
                  <a:pt x="1800002" y="2844800"/>
                </a:lnTo>
                <a:close/>
              </a:path>
              <a:path w="4298315" h="4826000">
                <a:moveTo>
                  <a:pt x="1800028" y="2851080"/>
                </a:moveTo>
                <a:lnTo>
                  <a:pt x="1797280" y="2853849"/>
                </a:lnTo>
                <a:lnTo>
                  <a:pt x="1796182" y="2857500"/>
                </a:lnTo>
                <a:lnTo>
                  <a:pt x="1800054" y="2857500"/>
                </a:lnTo>
                <a:lnTo>
                  <a:pt x="1800028" y="2851080"/>
                </a:lnTo>
                <a:close/>
              </a:path>
              <a:path w="4298315" h="4826000">
                <a:moveTo>
                  <a:pt x="1806258" y="2844800"/>
                </a:moveTo>
                <a:lnTo>
                  <a:pt x="1800002" y="2844800"/>
                </a:lnTo>
                <a:lnTo>
                  <a:pt x="1800028" y="2851080"/>
                </a:lnTo>
                <a:lnTo>
                  <a:pt x="1806258" y="2844800"/>
                </a:lnTo>
                <a:close/>
              </a:path>
              <a:path w="4298315" h="4826000">
                <a:moveTo>
                  <a:pt x="1739286" y="2832100"/>
                </a:moveTo>
                <a:lnTo>
                  <a:pt x="1727852" y="2832100"/>
                </a:lnTo>
                <a:lnTo>
                  <a:pt x="1727121" y="2844800"/>
                </a:lnTo>
                <a:lnTo>
                  <a:pt x="1736193" y="2844800"/>
                </a:lnTo>
                <a:lnTo>
                  <a:pt x="1739286" y="2832100"/>
                </a:lnTo>
                <a:close/>
              </a:path>
              <a:path w="4298315" h="4826000">
                <a:moveTo>
                  <a:pt x="1753296" y="2832100"/>
                </a:moveTo>
                <a:lnTo>
                  <a:pt x="1739286" y="2832100"/>
                </a:lnTo>
                <a:lnTo>
                  <a:pt x="1740429" y="2844800"/>
                </a:lnTo>
                <a:lnTo>
                  <a:pt x="1752261" y="2844800"/>
                </a:lnTo>
                <a:lnTo>
                  <a:pt x="1753296" y="2832100"/>
                </a:lnTo>
                <a:close/>
              </a:path>
              <a:path w="4298315" h="4826000">
                <a:moveTo>
                  <a:pt x="1817525" y="2819400"/>
                </a:moveTo>
                <a:lnTo>
                  <a:pt x="1768337" y="2819400"/>
                </a:lnTo>
                <a:lnTo>
                  <a:pt x="1764219" y="2832100"/>
                </a:lnTo>
                <a:lnTo>
                  <a:pt x="1760353" y="2832100"/>
                </a:lnTo>
                <a:lnTo>
                  <a:pt x="1756981" y="2844800"/>
                </a:lnTo>
                <a:lnTo>
                  <a:pt x="1814229" y="2844800"/>
                </a:lnTo>
                <a:lnTo>
                  <a:pt x="1817626" y="2832100"/>
                </a:lnTo>
                <a:lnTo>
                  <a:pt x="1817525" y="2819400"/>
                </a:lnTo>
                <a:close/>
              </a:path>
              <a:path w="4298315" h="4826000">
                <a:moveTo>
                  <a:pt x="1746069" y="2819400"/>
                </a:moveTo>
                <a:lnTo>
                  <a:pt x="1741727" y="2819400"/>
                </a:lnTo>
                <a:lnTo>
                  <a:pt x="1742830" y="2832100"/>
                </a:lnTo>
                <a:lnTo>
                  <a:pt x="1749110" y="2832100"/>
                </a:lnTo>
                <a:lnTo>
                  <a:pt x="1746069" y="2819400"/>
                </a:lnTo>
                <a:close/>
              </a:path>
              <a:path w="4298315" h="4826000">
                <a:moveTo>
                  <a:pt x="1781174" y="2794000"/>
                </a:moveTo>
                <a:lnTo>
                  <a:pt x="1764858" y="2794000"/>
                </a:lnTo>
                <a:lnTo>
                  <a:pt x="1757155" y="2806700"/>
                </a:lnTo>
                <a:lnTo>
                  <a:pt x="1750528" y="2819400"/>
                </a:lnTo>
                <a:lnTo>
                  <a:pt x="1752538" y="2819400"/>
                </a:lnTo>
                <a:lnTo>
                  <a:pt x="1753651" y="2832100"/>
                </a:lnTo>
                <a:lnTo>
                  <a:pt x="1756041" y="2832100"/>
                </a:lnTo>
                <a:lnTo>
                  <a:pt x="1760737" y="2819400"/>
                </a:lnTo>
                <a:lnTo>
                  <a:pt x="1769890" y="2806700"/>
                </a:lnTo>
                <a:lnTo>
                  <a:pt x="1776621" y="2806700"/>
                </a:lnTo>
                <a:lnTo>
                  <a:pt x="1781174" y="2794000"/>
                </a:lnTo>
                <a:close/>
              </a:path>
              <a:path w="4298315" h="4826000">
                <a:moveTo>
                  <a:pt x="1806983" y="2794000"/>
                </a:moveTo>
                <a:lnTo>
                  <a:pt x="1784193" y="2794000"/>
                </a:lnTo>
                <a:lnTo>
                  <a:pt x="1782463" y="2806700"/>
                </a:lnTo>
                <a:lnTo>
                  <a:pt x="1776355" y="2806700"/>
                </a:lnTo>
                <a:lnTo>
                  <a:pt x="1772463" y="2819400"/>
                </a:lnTo>
                <a:lnTo>
                  <a:pt x="1815000" y="2819400"/>
                </a:lnTo>
                <a:lnTo>
                  <a:pt x="1811128" y="2806700"/>
                </a:lnTo>
                <a:lnTo>
                  <a:pt x="1806983" y="2794000"/>
                </a:lnTo>
                <a:close/>
              </a:path>
              <a:path w="4298315" h="4826000">
                <a:moveTo>
                  <a:pt x="1836807" y="2806700"/>
                </a:moveTo>
                <a:lnTo>
                  <a:pt x="1816927" y="2806700"/>
                </a:lnTo>
                <a:lnTo>
                  <a:pt x="1819395" y="2819400"/>
                </a:lnTo>
                <a:lnTo>
                  <a:pt x="1830838" y="2819400"/>
                </a:lnTo>
                <a:lnTo>
                  <a:pt x="1836807" y="2806700"/>
                </a:lnTo>
                <a:close/>
              </a:path>
              <a:path w="4298315" h="4826000">
                <a:moveTo>
                  <a:pt x="1841345" y="2794000"/>
                </a:moveTo>
                <a:lnTo>
                  <a:pt x="1810164" y="2794000"/>
                </a:lnTo>
                <a:lnTo>
                  <a:pt x="1812554" y="2806700"/>
                </a:lnTo>
                <a:lnTo>
                  <a:pt x="1841604" y="2806700"/>
                </a:lnTo>
                <a:lnTo>
                  <a:pt x="1841345" y="2794000"/>
                </a:lnTo>
                <a:close/>
              </a:path>
              <a:path w="4298315" h="4826000">
                <a:moveTo>
                  <a:pt x="1858270" y="2768600"/>
                </a:moveTo>
                <a:lnTo>
                  <a:pt x="1793246" y="2768600"/>
                </a:lnTo>
                <a:lnTo>
                  <a:pt x="1794285" y="2781300"/>
                </a:lnTo>
                <a:lnTo>
                  <a:pt x="1796504" y="2794000"/>
                </a:lnTo>
                <a:lnTo>
                  <a:pt x="1842203" y="2794000"/>
                </a:lnTo>
                <a:lnTo>
                  <a:pt x="1841604" y="2806700"/>
                </a:lnTo>
                <a:lnTo>
                  <a:pt x="1844257" y="2806700"/>
                </a:lnTo>
                <a:lnTo>
                  <a:pt x="1853431" y="2794000"/>
                </a:lnTo>
                <a:lnTo>
                  <a:pt x="1865037" y="2781300"/>
                </a:lnTo>
                <a:lnTo>
                  <a:pt x="1859748" y="2781300"/>
                </a:lnTo>
                <a:lnTo>
                  <a:pt x="1858270" y="2768600"/>
                </a:lnTo>
                <a:close/>
              </a:path>
              <a:path w="4298315" h="4826000">
                <a:moveTo>
                  <a:pt x="1786887" y="2781300"/>
                </a:moveTo>
                <a:lnTo>
                  <a:pt x="1777703" y="2781300"/>
                </a:lnTo>
                <a:lnTo>
                  <a:pt x="1771269" y="2794000"/>
                </a:lnTo>
                <a:lnTo>
                  <a:pt x="1796355" y="2794000"/>
                </a:lnTo>
                <a:lnTo>
                  <a:pt x="1786887" y="2781300"/>
                </a:lnTo>
                <a:close/>
              </a:path>
              <a:path w="4298315" h="4826000">
                <a:moveTo>
                  <a:pt x="1873805" y="2768600"/>
                </a:moveTo>
                <a:lnTo>
                  <a:pt x="1861848" y="2768600"/>
                </a:lnTo>
                <a:lnTo>
                  <a:pt x="1859748" y="2781300"/>
                </a:lnTo>
                <a:lnTo>
                  <a:pt x="1865037" y="2781300"/>
                </a:lnTo>
                <a:lnTo>
                  <a:pt x="1873805" y="2768600"/>
                </a:lnTo>
                <a:close/>
              </a:path>
              <a:path w="4298315" h="4826000">
                <a:moveTo>
                  <a:pt x="1881054" y="2755900"/>
                </a:moveTo>
                <a:lnTo>
                  <a:pt x="1813219" y="2755900"/>
                </a:lnTo>
                <a:lnTo>
                  <a:pt x="1806055" y="2768600"/>
                </a:lnTo>
                <a:lnTo>
                  <a:pt x="1879291" y="2768600"/>
                </a:lnTo>
                <a:lnTo>
                  <a:pt x="1881054" y="2755900"/>
                </a:lnTo>
                <a:close/>
              </a:path>
              <a:path w="4298315" h="4826000">
                <a:moveTo>
                  <a:pt x="1893967" y="2743200"/>
                </a:moveTo>
                <a:lnTo>
                  <a:pt x="1830571" y="2743200"/>
                </a:lnTo>
                <a:lnTo>
                  <a:pt x="1827033" y="2755900"/>
                </a:lnTo>
                <a:lnTo>
                  <a:pt x="1889435" y="2755900"/>
                </a:lnTo>
                <a:lnTo>
                  <a:pt x="1893967" y="2743200"/>
                </a:lnTo>
                <a:close/>
              </a:path>
              <a:path w="4298315" h="4826000">
                <a:moveTo>
                  <a:pt x="1828900" y="2730500"/>
                </a:moveTo>
                <a:lnTo>
                  <a:pt x="1823516" y="2730500"/>
                </a:lnTo>
                <a:lnTo>
                  <a:pt x="1825564" y="2743200"/>
                </a:lnTo>
                <a:lnTo>
                  <a:pt x="1827072" y="2743200"/>
                </a:lnTo>
                <a:lnTo>
                  <a:pt x="1828900" y="2730500"/>
                </a:lnTo>
                <a:close/>
              </a:path>
              <a:path w="4298315" h="4826000">
                <a:moveTo>
                  <a:pt x="1840946" y="2730500"/>
                </a:moveTo>
                <a:lnTo>
                  <a:pt x="1830908" y="2730500"/>
                </a:lnTo>
                <a:lnTo>
                  <a:pt x="1832246" y="2743200"/>
                </a:lnTo>
                <a:lnTo>
                  <a:pt x="1837465" y="2743200"/>
                </a:lnTo>
                <a:lnTo>
                  <a:pt x="1840946" y="2730500"/>
                </a:lnTo>
                <a:close/>
              </a:path>
              <a:path w="4298315" h="4826000">
                <a:moveTo>
                  <a:pt x="1903408" y="2730500"/>
                </a:moveTo>
                <a:lnTo>
                  <a:pt x="1841503" y="2730500"/>
                </a:lnTo>
                <a:lnTo>
                  <a:pt x="1843803" y="2743200"/>
                </a:lnTo>
                <a:lnTo>
                  <a:pt x="1898820" y="2743200"/>
                </a:lnTo>
                <a:lnTo>
                  <a:pt x="1903408" y="2730500"/>
                </a:lnTo>
                <a:close/>
              </a:path>
              <a:path w="4298315" h="4826000">
                <a:moveTo>
                  <a:pt x="1831771" y="2717800"/>
                </a:moveTo>
                <a:lnTo>
                  <a:pt x="1824978" y="2730500"/>
                </a:lnTo>
                <a:lnTo>
                  <a:pt x="1830683" y="2730500"/>
                </a:lnTo>
                <a:lnTo>
                  <a:pt x="1831771" y="2717800"/>
                </a:lnTo>
                <a:close/>
              </a:path>
              <a:path w="4298315" h="4826000">
                <a:moveTo>
                  <a:pt x="1914332" y="2705100"/>
                </a:moveTo>
                <a:lnTo>
                  <a:pt x="1861465" y="2705100"/>
                </a:lnTo>
                <a:lnTo>
                  <a:pt x="1859087" y="2717800"/>
                </a:lnTo>
                <a:lnTo>
                  <a:pt x="1852482" y="2717800"/>
                </a:lnTo>
                <a:lnTo>
                  <a:pt x="1848654" y="2730500"/>
                </a:lnTo>
                <a:lnTo>
                  <a:pt x="1910893" y="2730500"/>
                </a:lnTo>
                <a:lnTo>
                  <a:pt x="1911385" y="2717800"/>
                </a:lnTo>
                <a:lnTo>
                  <a:pt x="1914332" y="2705100"/>
                </a:lnTo>
                <a:close/>
              </a:path>
              <a:path w="4298315" h="4826000">
                <a:moveTo>
                  <a:pt x="1887825" y="2692400"/>
                </a:moveTo>
                <a:lnTo>
                  <a:pt x="1852041" y="2692400"/>
                </a:lnTo>
                <a:lnTo>
                  <a:pt x="1850221" y="2705100"/>
                </a:lnTo>
                <a:lnTo>
                  <a:pt x="1888919" y="2705100"/>
                </a:lnTo>
                <a:lnTo>
                  <a:pt x="1887825" y="2692400"/>
                </a:lnTo>
                <a:close/>
              </a:path>
              <a:path w="4298315" h="4826000">
                <a:moveTo>
                  <a:pt x="1932841" y="2692400"/>
                </a:moveTo>
                <a:lnTo>
                  <a:pt x="1892257" y="2692400"/>
                </a:lnTo>
                <a:lnTo>
                  <a:pt x="1888919" y="2705100"/>
                </a:lnTo>
                <a:lnTo>
                  <a:pt x="1922683" y="2705100"/>
                </a:lnTo>
                <a:lnTo>
                  <a:pt x="1932841" y="2692400"/>
                </a:lnTo>
                <a:close/>
              </a:path>
              <a:path w="4298315" h="4826000">
                <a:moveTo>
                  <a:pt x="1880259" y="2679700"/>
                </a:moveTo>
                <a:lnTo>
                  <a:pt x="1876509" y="2679700"/>
                </a:lnTo>
                <a:lnTo>
                  <a:pt x="1874280" y="2692400"/>
                </a:lnTo>
                <a:lnTo>
                  <a:pt x="1881750" y="2692400"/>
                </a:lnTo>
                <a:lnTo>
                  <a:pt x="1880259" y="2679700"/>
                </a:lnTo>
                <a:close/>
              </a:path>
              <a:path w="4298315" h="4826000">
                <a:moveTo>
                  <a:pt x="1900841" y="2679700"/>
                </a:moveTo>
                <a:lnTo>
                  <a:pt x="1890428" y="2679700"/>
                </a:lnTo>
                <a:lnTo>
                  <a:pt x="1881750" y="2692400"/>
                </a:lnTo>
                <a:lnTo>
                  <a:pt x="1897218" y="2692400"/>
                </a:lnTo>
                <a:lnTo>
                  <a:pt x="1900841" y="2679700"/>
                </a:lnTo>
                <a:close/>
              </a:path>
              <a:path w="4298315" h="4826000">
                <a:moveTo>
                  <a:pt x="1947716" y="2679700"/>
                </a:moveTo>
                <a:lnTo>
                  <a:pt x="1907413" y="2679700"/>
                </a:lnTo>
                <a:lnTo>
                  <a:pt x="1904908" y="2692400"/>
                </a:lnTo>
                <a:lnTo>
                  <a:pt x="1941211" y="2692400"/>
                </a:lnTo>
                <a:lnTo>
                  <a:pt x="1947716" y="2679700"/>
                </a:lnTo>
                <a:close/>
              </a:path>
              <a:path w="4298315" h="4826000">
                <a:moveTo>
                  <a:pt x="1893457" y="2667000"/>
                </a:moveTo>
                <a:lnTo>
                  <a:pt x="1889100" y="2667000"/>
                </a:lnTo>
                <a:lnTo>
                  <a:pt x="1886161" y="2679700"/>
                </a:lnTo>
                <a:lnTo>
                  <a:pt x="1892529" y="2679700"/>
                </a:lnTo>
                <a:lnTo>
                  <a:pt x="1893457" y="2667000"/>
                </a:lnTo>
                <a:close/>
              </a:path>
              <a:path w="4298315" h="4826000">
                <a:moveTo>
                  <a:pt x="1926426" y="2667000"/>
                </a:moveTo>
                <a:lnTo>
                  <a:pt x="1908009" y="2667000"/>
                </a:lnTo>
                <a:lnTo>
                  <a:pt x="1906650" y="2679700"/>
                </a:lnTo>
                <a:lnTo>
                  <a:pt x="1926499" y="2679700"/>
                </a:lnTo>
                <a:lnTo>
                  <a:pt x="1926426" y="2667000"/>
                </a:lnTo>
                <a:close/>
              </a:path>
              <a:path w="4298315" h="4826000">
                <a:moveTo>
                  <a:pt x="1964434" y="2667000"/>
                </a:moveTo>
                <a:lnTo>
                  <a:pt x="1926426" y="2667000"/>
                </a:lnTo>
                <a:lnTo>
                  <a:pt x="1926499" y="2679700"/>
                </a:lnTo>
                <a:lnTo>
                  <a:pt x="1955982" y="2679700"/>
                </a:lnTo>
                <a:lnTo>
                  <a:pt x="1964434" y="2667000"/>
                </a:lnTo>
                <a:close/>
              </a:path>
              <a:path w="4298315" h="4826000">
                <a:moveTo>
                  <a:pt x="1893090" y="2654300"/>
                </a:moveTo>
                <a:lnTo>
                  <a:pt x="1886935" y="2654300"/>
                </a:lnTo>
                <a:lnTo>
                  <a:pt x="1880906" y="2667000"/>
                </a:lnTo>
                <a:lnTo>
                  <a:pt x="1891672" y="2667000"/>
                </a:lnTo>
                <a:lnTo>
                  <a:pt x="1893090" y="2654300"/>
                </a:lnTo>
                <a:close/>
              </a:path>
              <a:path w="4298315" h="4826000">
                <a:moveTo>
                  <a:pt x="1975595" y="2654300"/>
                </a:moveTo>
                <a:lnTo>
                  <a:pt x="1902233" y="2654300"/>
                </a:lnTo>
                <a:lnTo>
                  <a:pt x="1906955" y="2667000"/>
                </a:lnTo>
                <a:lnTo>
                  <a:pt x="1971497" y="2667000"/>
                </a:lnTo>
                <a:lnTo>
                  <a:pt x="1975595" y="2654300"/>
                </a:lnTo>
                <a:close/>
              </a:path>
              <a:path w="4298315" h="4826000">
                <a:moveTo>
                  <a:pt x="1979970" y="2641600"/>
                </a:moveTo>
                <a:lnTo>
                  <a:pt x="1921576" y="2641600"/>
                </a:lnTo>
                <a:lnTo>
                  <a:pt x="1914037" y="2654300"/>
                </a:lnTo>
                <a:lnTo>
                  <a:pt x="1973254" y="2654300"/>
                </a:lnTo>
                <a:lnTo>
                  <a:pt x="1979970" y="2641600"/>
                </a:lnTo>
                <a:close/>
              </a:path>
              <a:path w="4298315" h="4826000">
                <a:moveTo>
                  <a:pt x="1914846" y="2628900"/>
                </a:moveTo>
                <a:lnTo>
                  <a:pt x="1910609" y="2628900"/>
                </a:lnTo>
                <a:lnTo>
                  <a:pt x="1906560" y="2641600"/>
                </a:lnTo>
                <a:lnTo>
                  <a:pt x="1909233" y="2641600"/>
                </a:lnTo>
                <a:lnTo>
                  <a:pt x="1914846" y="2628900"/>
                </a:lnTo>
                <a:close/>
              </a:path>
              <a:path w="4298315" h="4826000">
                <a:moveTo>
                  <a:pt x="1942249" y="2628900"/>
                </a:moveTo>
                <a:lnTo>
                  <a:pt x="1925474" y="2628900"/>
                </a:lnTo>
                <a:lnTo>
                  <a:pt x="1925016" y="2641600"/>
                </a:lnTo>
                <a:lnTo>
                  <a:pt x="1940790" y="2641600"/>
                </a:lnTo>
                <a:lnTo>
                  <a:pt x="1942249" y="2628900"/>
                </a:lnTo>
                <a:close/>
              </a:path>
              <a:path w="4298315" h="4826000">
                <a:moveTo>
                  <a:pt x="1977322" y="2628900"/>
                </a:moveTo>
                <a:lnTo>
                  <a:pt x="1944848" y="2628900"/>
                </a:lnTo>
                <a:lnTo>
                  <a:pt x="1947049" y="2641600"/>
                </a:lnTo>
                <a:lnTo>
                  <a:pt x="1976401" y="2641600"/>
                </a:lnTo>
                <a:lnTo>
                  <a:pt x="1977322" y="2628900"/>
                </a:lnTo>
                <a:close/>
              </a:path>
              <a:path w="4298315" h="4826000">
                <a:moveTo>
                  <a:pt x="1999587" y="2628900"/>
                </a:moveTo>
                <a:lnTo>
                  <a:pt x="1979976" y="2628900"/>
                </a:lnTo>
                <a:lnTo>
                  <a:pt x="1977854" y="2641600"/>
                </a:lnTo>
                <a:lnTo>
                  <a:pt x="1988821" y="2641600"/>
                </a:lnTo>
                <a:lnTo>
                  <a:pt x="1999587" y="2628900"/>
                </a:lnTo>
                <a:close/>
              </a:path>
              <a:path w="4298315" h="4826000">
                <a:moveTo>
                  <a:pt x="1939819" y="2616200"/>
                </a:moveTo>
                <a:lnTo>
                  <a:pt x="1919862" y="2616200"/>
                </a:lnTo>
                <a:lnTo>
                  <a:pt x="1920145" y="2628900"/>
                </a:lnTo>
                <a:lnTo>
                  <a:pt x="1932089" y="2628900"/>
                </a:lnTo>
                <a:lnTo>
                  <a:pt x="1939819" y="2616200"/>
                </a:lnTo>
                <a:close/>
              </a:path>
              <a:path w="4298315" h="4826000">
                <a:moveTo>
                  <a:pt x="1954639" y="2616200"/>
                </a:moveTo>
                <a:lnTo>
                  <a:pt x="1939855" y="2616200"/>
                </a:lnTo>
                <a:lnTo>
                  <a:pt x="1940678" y="2628900"/>
                </a:lnTo>
                <a:lnTo>
                  <a:pt x="1955222" y="2628900"/>
                </a:lnTo>
                <a:lnTo>
                  <a:pt x="1954639" y="2616200"/>
                </a:lnTo>
                <a:close/>
              </a:path>
              <a:path w="4298315" h="4826000">
                <a:moveTo>
                  <a:pt x="2007837" y="2616200"/>
                </a:moveTo>
                <a:lnTo>
                  <a:pt x="1956651" y="2616200"/>
                </a:lnTo>
                <a:lnTo>
                  <a:pt x="1955222" y="2628900"/>
                </a:lnTo>
                <a:lnTo>
                  <a:pt x="2005482" y="2628900"/>
                </a:lnTo>
                <a:lnTo>
                  <a:pt x="2007837" y="2616200"/>
                </a:lnTo>
                <a:close/>
              </a:path>
              <a:path w="4298315" h="4826000">
                <a:moveTo>
                  <a:pt x="1950665" y="2603500"/>
                </a:moveTo>
                <a:lnTo>
                  <a:pt x="1935473" y="2603500"/>
                </a:lnTo>
                <a:lnTo>
                  <a:pt x="1928246" y="2616200"/>
                </a:lnTo>
                <a:lnTo>
                  <a:pt x="1953467" y="2616200"/>
                </a:lnTo>
                <a:lnTo>
                  <a:pt x="1950665" y="2603500"/>
                </a:lnTo>
                <a:close/>
              </a:path>
              <a:path w="4298315" h="4826000">
                <a:moveTo>
                  <a:pt x="1965635" y="2603500"/>
                </a:moveTo>
                <a:lnTo>
                  <a:pt x="1960765" y="2603500"/>
                </a:lnTo>
                <a:lnTo>
                  <a:pt x="1960597" y="2616200"/>
                </a:lnTo>
                <a:lnTo>
                  <a:pt x="1965635" y="2603500"/>
                </a:lnTo>
                <a:close/>
              </a:path>
              <a:path w="4298315" h="4826000">
                <a:moveTo>
                  <a:pt x="1984607" y="2603500"/>
                </a:moveTo>
                <a:lnTo>
                  <a:pt x="1968903" y="2603500"/>
                </a:lnTo>
                <a:lnTo>
                  <a:pt x="1964015" y="2616200"/>
                </a:lnTo>
                <a:lnTo>
                  <a:pt x="1983792" y="2616200"/>
                </a:lnTo>
                <a:lnTo>
                  <a:pt x="1984607" y="2603500"/>
                </a:lnTo>
                <a:close/>
              </a:path>
              <a:path w="4298315" h="4826000">
                <a:moveTo>
                  <a:pt x="2006964" y="2603500"/>
                </a:moveTo>
                <a:lnTo>
                  <a:pt x="1989789" y="2603500"/>
                </a:lnTo>
                <a:lnTo>
                  <a:pt x="1986057" y="2616200"/>
                </a:lnTo>
                <a:lnTo>
                  <a:pt x="2007248" y="2616200"/>
                </a:lnTo>
                <a:lnTo>
                  <a:pt x="2006964" y="2603500"/>
                </a:lnTo>
                <a:close/>
              </a:path>
              <a:path w="4298315" h="4826000">
                <a:moveTo>
                  <a:pt x="1965937" y="2590800"/>
                </a:moveTo>
                <a:lnTo>
                  <a:pt x="1964303" y="2590800"/>
                </a:lnTo>
                <a:lnTo>
                  <a:pt x="1962031" y="2603500"/>
                </a:lnTo>
                <a:lnTo>
                  <a:pt x="1963269" y="2603500"/>
                </a:lnTo>
                <a:lnTo>
                  <a:pt x="1965937" y="2590800"/>
                </a:lnTo>
                <a:close/>
              </a:path>
              <a:path w="4298315" h="4826000">
                <a:moveTo>
                  <a:pt x="2023744" y="2590800"/>
                </a:moveTo>
                <a:lnTo>
                  <a:pt x="1971652" y="2590800"/>
                </a:lnTo>
                <a:lnTo>
                  <a:pt x="1971464" y="2603500"/>
                </a:lnTo>
                <a:lnTo>
                  <a:pt x="2023092" y="2603500"/>
                </a:lnTo>
                <a:lnTo>
                  <a:pt x="2023744" y="2590800"/>
                </a:lnTo>
                <a:close/>
              </a:path>
              <a:path w="4298315" h="4826000">
                <a:moveTo>
                  <a:pt x="2044021" y="2578100"/>
                </a:moveTo>
                <a:lnTo>
                  <a:pt x="1961371" y="2578100"/>
                </a:lnTo>
                <a:lnTo>
                  <a:pt x="1962746" y="2590800"/>
                </a:lnTo>
                <a:lnTo>
                  <a:pt x="2043172" y="2590800"/>
                </a:lnTo>
                <a:lnTo>
                  <a:pt x="2044021" y="2578100"/>
                </a:lnTo>
                <a:close/>
              </a:path>
              <a:path w="4298315" h="4826000">
                <a:moveTo>
                  <a:pt x="1985455" y="2565400"/>
                </a:moveTo>
                <a:lnTo>
                  <a:pt x="1974407" y="2565400"/>
                </a:lnTo>
                <a:lnTo>
                  <a:pt x="1972742" y="2578100"/>
                </a:lnTo>
                <a:lnTo>
                  <a:pt x="1986893" y="2578100"/>
                </a:lnTo>
                <a:lnTo>
                  <a:pt x="1985455" y="2565400"/>
                </a:lnTo>
                <a:close/>
              </a:path>
              <a:path w="4298315" h="4826000">
                <a:moveTo>
                  <a:pt x="2048044" y="2565400"/>
                </a:moveTo>
                <a:lnTo>
                  <a:pt x="1990520" y="2565400"/>
                </a:lnTo>
                <a:lnTo>
                  <a:pt x="1986893" y="2578100"/>
                </a:lnTo>
                <a:lnTo>
                  <a:pt x="2046034" y="2578100"/>
                </a:lnTo>
                <a:lnTo>
                  <a:pt x="2048044" y="2565400"/>
                </a:lnTo>
                <a:close/>
              </a:path>
              <a:path w="4298315" h="4826000">
                <a:moveTo>
                  <a:pt x="1977714" y="2552700"/>
                </a:moveTo>
                <a:lnTo>
                  <a:pt x="1975935" y="2565400"/>
                </a:lnTo>
                <a:lnTo>
                  <a:pt x="1980135" y="2565400"/>
                </a:lnTo>
                <a:lnTo>
                  <a:pt x="1977714" y="2552700"/>
                </a:lnTo>
                <a:close/>
              </a:path>
              <a:path w="4298315" h="4826000">
                <a:moveTo>
                  <a:pt x="1992340" y="2552700"/>
                </a:moveTo>
                <a:lnTo>
                  <a:pt x="1980135" y="2565400"/>
                </a:lnTo>
                <a:lnTo>
                  <a:pt x="1998334" y="2565400"/>
                </a:lnTo>
                <a:lnTo>
                  <a:pt x="1992340" y="2552700"/>
                </a:lnTo>
                <a:close/>
              </a:path>
              <a:path w="4298315" h="4826000">
                <a:moveTo>
                  <a:pt x="2020909" y="2540000"/>
                </a:moveTo>
                <a:lnTo>
                  <a:pt x="2008396" y="2540000"/>
                </a:lnTo>
                <a:lnTo>
                  <a:pt x="2006551" y="2552700"/>
                </a:lnTo>
                <a:lnTo>
                  <a:pt x="1998334" y="2565400"/>
                </a:lnTo>
                <a:lnTo>
                  <a:pt x="2053252" y="2565400"/>
                </a:lnTo>
                <a:lnTo>
                  <a:pt x="2063557" y="2552700"/>
                </a:lnTo>
                <a:lnTo>
                  <a:pt x="2019570" y="2552700"/>
                </a:lnTo>
                <a:lnTo>
                  <a:pt x="2020909" y="2540000"/>
                </a:lnTo>
                <a:close/>
              </a:path>
              <a:path w="4298315" h="4826000">
                <a:moveTo>
                  <a:pt x="2077374" y="2540000"/>
                </a:moveTo>
                <a:lnTo>
                  <a:pt x="2025093" y="2540000"/>
                </a:lnTo>
                <a:lnTo>
                  <a:pt x="2021242" y="2552700"/>
                </a:lnTo>
                <a:lnTo>
                  <a:pt x="2073925" y="2552700"/>
                </a:lnTo>
                <a:lnTo>
                  <a:pt x="2077374" y="2540000"/>
                </a:lnTo>
                <a:close/>
              </a:path>
              <a:path w="4298315" h="4826000">
                <a:moveTo>
                  <a:pt x="2012586" y="2527300"/>
                </a:moveTo>
                <a:lnTo>
                  <a:pt x="2011144" y="2527300"/>
                </a:lnTo>
                <a:lnTo>
                  <a:pt x="2009199" y="2540000"/>
                </a:lnTo>
                <a:lnTo>
                  <a:pt x="2012586" y="2527300"/>
                </a:lnTo>
                <a:close/>
              </a:path>
              <a:path w="4298315" h="4826000">
                <a:moveTo>
                  <a:pt x="2076172" y="2514600"/>
                </a:moveTo>
                <a:lnTo>
                  <a:pt x="2031987" y="2514600"/>
                </a:lnTo>
                <a:lnTo>
                  <a:pt x="2024193" y="2527300"/>
                </a:lnTo>
                <a:lnTo>
                  <a:pt x="2016958" y="2527300"/>
                </a:lnTo>
                <a:lnTo>
                  <a:pt x="2016167" y="2540000"/>
                </a:lnTo>
                <a:lnTo>
                  <a:pt x="2076901" y="2540000"/>
                </a:lnTo>
                <a:lnTo>
                  <a:pt x="2075501" y="2527300"/>
                </a:lnTo>
                <a:lnTo>
                  <a:pt x="2076172" y="2514600"/>
                </a:lnTo>
                <a:close/>
              </a:path>
              <a:path w="4298315" h="4826000">
                <a:moveTo>
                  <a:pt x="2018649" y="2514600"/>
                </a:moveTo>
                <a:lnTo>
                  <a:pt x="2015287" y="2527300"/>
                </a:lnTo>
                <a:lnTo>
                  <a:pt x="2016958" y="2527300"/>
                </a:lnTo>
                <a:lnTo>
                  <a:pt x="2018649" y="2514600"/>
                </a:lnTo>
                <a:close/>
              </a:path>
              <a:path w="4298315" h="4826000">
                <a:moveTo>
                  <a:pt x="2121366" y="2489200"/>
                </a:moveTo>
                <a:lnTo>
                  <a:pt x="2079333" y="2489200"/>
                </a:lnTo>
                <a:lnTo>
                  <a:pt x="2074691" y="2501900"/>
                </a:lnTo>
                <a:lnTo>
                  <a:pt x="2069238" y="2514600"/>
                </a:lnTo>
                <a:lnTo>
                  <a:pt x="2076172" y="2514600"/>
                </a:lnTo>
                <a:lnTo>
                  <a:pt x="2087677" y="2527300"/>
                </a:lnTo>
                <a:lnTo>
                  <a:pt x="2101400" y="2514600"/>
                </a:lnTo>
                <a:lnTo>
                  <a:pt x="2107366" y="2501900"/>
                </a:lnTo>
                <a:lnTo>
                  <a:pt x="2113939" y="2501900"/>
                </a:lnTo>
                <a:lnTo>
                  <a:pt x="2121366" y="2489200"/>
                </a:lnTo>
                <a:close/>
              </a:path>
              <a:path w="4298315" h="4826000">
                <a:moveTo>
                  <a:pt x="2023968" y="2501900"/>
                </a:moveTo>
                <a:lnTo>
                  <a:pt x="2021634" y="2501900"/>
                </a:lnTo>
                <a:lnTo>
                  <a:pt x="2020663" y="2514600"/>
                </a:lnTo>
                <a:lnTo>
                  <a:pt x="2023968" y="2501900"/>
                </a:lnTo>
                <a:close/>
              </a:path>
              <a:path w="4298315" h="4826000">
                <a:moveTo>
                  <a:pt x="2026669" y="2501900"/>
                </a:moveTo>
                <a:lnTo>
                  <a:pt x="2023968" y="2501900"/>
                </a:lnTo>
                <a:lnTo>
                  <a:pt x="2023275" y="2514600"/>
                </a:lnTo>
                <a:lnTo>
                  <a:pt x="2025509" y="2514600"/>
                </a:lnTo>
                <a:lnTo>
                  <a:pt x="2026669" y="2501900"/>
                </a:lnTo>
                <a:close/>
              </a:path>
              <a:path w="4298315" h="4826000">
                <a:moveTo>
                  <a:pt x="2064689" y="2501900"/>
                </a:moveTo>
                <a:lnTo>
                  <a:pt x="2036511" y="2501900"/>
                </a:lnTo>
                <a:lnTo>
                  <a:pt x="2043077" y="2514600"/>
                </a:lnTo>
                <a:lnTo>
                  <a:pt x="2062979" y="2514600"/>
                </a:lnTo>
                <a:lnTo>
                  <a:pt x="2064689" y="2501900"/>
                </a:lnTo>
                <a:close/>
              </a:path>
              <a:path w="4298315" h="4826000">
                <a:moveTo>
                  <a:pt x="2046009" y="2489200"/>
                </a:moveTo>
                <a:lnTo>
                  <a:pt x="2037773" y="2489200"/>
                </a:lnTo>
                <a:lnTo>
                  <a:pt x="2034559" y="2501900"/>
                </a:lnTo>
                <a:lnTo>
                  <a:pt x="2045287" y="2501900"/>
                </a:lnTo>
                <a:lnTo>
                  <a:pt x="2046009" y="2489200"/>
                </a:lnTo>
                <a:close/>
              </a:path>
              <a:path w="4298315" h="4826000">
                <a:moveTo>
                  <a:pt x="2053073" y="2489200"/>
                </a:moveTo>
                <a:lnTo>
                  <a:pt x="2050163" y="2489200"/>
                </a:lnTo>
                <a:lnTo>
                  <a:pt x="2052842" y="2501900"/>
                </a:lnTo>
                <a:lnTo>
                  <a:pt x="2057235" y="2501900"/>
                </a:lnTo>
                <a:lnTo>
                  <a:pt x="2053073" y="2489200"/>
                </a:lnTo>
                <a:close/>
              </a:path>
              <a:path w="4298315" h="4826000">
                <a:moveTo>
                  <a:pt x="2072555" y="2489200"/>
                </a:moveTo>
                <a:lnTo>
                  <a:pt x="2059803" y="2489200"/>
                </a:lnTo>
                <a:lnTo>
                  <a:pt x="2057235" y="2501900"/>
                </a:lnTo>
                <a:lnTo>
                  <a:pt x="2069654" y="2501900"/>
                </a:lnTo>
                <a:lnTo>
                  <a:pt x="2072555" y="2489200"/>
                </a:lnTo>
                <a:close/>
              </a:path>
              <a:path w="4298315" h="4826000">
                <a:moveTo>
                  <a:pt x="2069687" y="2476500"/>
                </a:moveTo>
                <a:lnTo>
                  <a:pt x="2062608" y="2476500"/>
                </a:lnTo>
                <a:lnTo>
                  <a:pt x="2061389" y="2489200"/>
                </a:lnTo>
                <a:lnTo>
                  <a:pt x="2070227" y="2489200"/>
                </a:lnTo>
                <a:lnTo>
                  <a:pt x="2069687" y="2476500"/>
                </a:lnTo>
                <a:close/>
              </a:path>
              <a:path w="4298315" h="4826000">
                <a:moveTo>
                  <a:pt x="2084159" y="2476500"/>
                </a:moveTo>
                <a:lnTo>
                  <a:pt x="2072030" y="2476500"/>
                </a:lnTo>
                <a:lnTo>
                  <a:pt x="2070227" y="2489200"/>
                </a:lnTo>
                <a:lnTo>
                  <a:pt x="2082816" y="2489200"/>
                </a:lnTo>
                <a:lnTo>
                  <a:pt x="2084159" y="2476500"/>
                </a:lnTo>
                <a:close/>
              </a:path>
              <a:path w="4298315" h="4826000">
                <a:moveTo>
                  <a:pt x="2117715" y="2476500"/>
                </a:moveTo>
                <a:lnTo>
                  <a:pt x="2084159" y="2476500"/>
                </a:lnTo>
                <a:lnTo>
                  <a:pt x="2084660" y="2489200"/>
                </a:lnTo>
                <a:lnTo>
                  <a:pt x="2119933" y="2489200"/>
                </a:lnTo>
                <a:lnTo>
                  <a:pt x="2117715" y="2476500"/>
                </a:lnTo>
                <a:close/>
              </a:path>
              <a:path w="4298315" h="4826000">
                <a:moveTo>
                  <a:pt x="2137953" y="2463800"/>
                </a:moveTo>
                <a:lnTo>
                  <a:pt x="2066394" y="2463800"/>
                </a:lnTo>
                <a:lnTo>
                  <a:pt x="2064071" y="2476500"/>
                </a:lnTo>
                <a:lnTo>
                  <a:pt x="2136841" y="2476500"/>
                </a:lnTo>
                <a:lnTo>
                  <a:pt x="2137953" y="2463800"/>
                </a:lnTo>
                <a:close/>
              </a:path>
              <a:path w="4298315" h="4826000">
                <a:moveTo>
                  <a:pt x="2101587" y="2451100"/>
                </a:moveTo>
                <a:lnTo>
                  <a:pt x="2090564" y="2451100"/>
                </a:lnTo>
                <a:lnTo>
                  <a:pt x="2085434" y="2463800"/>
                </a:lnTo>
                <a:lnTo>
                  <a:pt x="2097012" y="2463800"/>
                </a:lnTo>
                <a:lnTo>
                  <a:pt x="2101587" y="2451100"/>
                </a:lnTo>
                <a:close/>
              </a:path>
              <a:path w="4298315" h="4826000">
                <a:moveTo>
                  <a:pt x="2136851" y="2451100"/>
                </a:moveTo>
                <a:lnTo>
                  <a:pt x="2101983" y="2451100"/>
                </a:lnTo>
                <a:lnTo>
                  <a:pt x="2100087" y="2463800"/>
                </a:lnTo>
                <a:lnTo>
                  <a:pt x="2136334" y="2463800"/>
                </a:lnTo>
                <a:lnTo>
                  <a:pt x="2136851" y="2451100"/>
                </a:lnTo>
                <a:close/>
              </a:path>
              <a:path w="4298315" h="4826000">
                <a:moveTo>
                  <a:pt x="2138086" y="2400300"/>
                </a:moveTo>
                <a:lnTo>
                  <a:pt x="2125898" y="2400300"/>
                </a:lnTo>
                <a:lnTo>
                  <a:pt x="2118278" y="2413000"/>
                </a:lnTo>
                <a:lnTo>
                  <a:pt x="2109527" y="2425700"/>
                </a:lnTo>
                <a:lnTo>
                  <a:pt x="2099561" y="2438400"/>
                </a:lnTo>
                <a:lnTo>
                  <a:pt x="2097719" y="2438400"/>
                </a:lnTo>
                <a:lnTo>
                  <a:pt x="2094835" y="2451100"/>
                </a:lnTo>
                <a:lnTo>
                  <a:pt x="2158044" y="2451100"/>
                </a:lnTo>
                <a:lnTo>
                  <a:pt x="2161717" y="2438400"/>
                </a:lnTo>
                <a:lnTo>
                  <a:pt x="2162177" y="2425700"/>
                </a:lnTo>
                <a:lnTo>
                  <a:pt x="2147553" y="2425700"/>
                </a:lnTo>
                <a:lnTo>
                  <a:pt x="2141329" y="2413000"/>
                </a:lnTo>
                <a:lnTo>
                  <a:pt x="2139229" y="2403363"/>
                </a:lnTo>
                <a:lnTo>
                  <a:pt x="2138086" y="2400300"/>
                </a:lnTo>
                <a:close/>
              </a:path>
              <a:path w="4298315" h="4826000">
                <a:moveTo>
                  <a:pt x="2092749" y="2425700"/>
                </a:moveTo>
                <a:lnTo>
                  <a:pt x="2091841" y="2438400"/>
                </a:lnTo>
                <a:lnTo>
                  <a:pt x="2097205" y="2438400"/>
                </a:lnTo>
                <a:lnTo>
                  <a:pt x="2092749" y="2425700"/>
                </a:lnTo>
                <a:close/>
              </a:path>
              <a:path w="4298315" h="4826000">
                <a:moveTo>
                  <a:pt x="2184074" y="2413000"/>
                </a:moveTo>
                <a:lnTo>
                  <a:pt x="2162053" y="2413000"/>
                </a:lnTo>
                <a:lnTo>
                  <a:pt x="2162177" y="2425700"/>
                </a:lnTo>
                <a:lnTo>
                  <a:pt x="2169413" y="2425700"/>
                </a:lnTo>
                <a:lnTo>
                  <a:pt x="2175277" y="2438400"/>
                </a:lnTo>
                <a:lnTo>
                  <a:pt x="2180047" y="2425700"/>
                </a:lnTo>
                <a:lnTo>
                  <a:pt x="2184074" y="2413000"/>
                </a:lnTo>
                <a:close/>
              </a:path>
              <a:path w="4298315" h="4826000">
                <a:moveTo>
                  <a:pt x="2139229" y="2403363"/>
                </a:moveTo>
                <a:lnTo>
                  <a:pt x="2141329" y="2413000"/>
                </a:lnTo>
                <a:lnTo>
                  <a:pt x="2147553" y="2425700"/>
                </a:lnTo>
                <a:lnTo>
                  <a:pt x="2162177" y="2425700"/>
                </a:lnTo>
                <a:lnTo>
                  <a:pt x="2162053" y="2413000"/>
                </a:lnTo>
                <a:lnTo>
                  <a:pt x="2142822" y="2413000"/>
                </a:lnTo>
                <a:lnTo>
                  <a:pt x="2139229" y="2403363"/>
                </a:lnTo>
                <a:close/>
              </a:path>
              <a:path w="4298315" h="4826000">
                <a:moveTo>
                  <a:pt x="2214891" y="2387600"/>
                </a:moveTo>
                <a:lnTo>
                  <a:pt x="2139491" y="2387600"/>
                </a:lnTo>
                <a:lnTo>
                  <a:pt x="2138561" y="2400300"/>
                </a:lnTo>
                <a:lnTo>
                  <a:pt x="2139229" y="2403363"/>
                </a:lnTo>
                <a:lnTo>
                  <a:pt x="2142822" y="2413000"/>
                </a:lnTo>
                <a:lnTo>
                  <a:pt x="2187706" y="2413000"/>
                </a:lnTo>
                <a:lnTo>
                  <a:pt x="2191293" y="2400300"/>
                </a:lnTo>
                <a:lnTo>
                  <a:pt x="2209850" y="2400300"/>
                </a:lnTo>
                <a:lnTo>
                  <a:pt x="2214891" y="2387600"/>
                </a:lnTo>
                <a:close/>
              </a:path>
              <a:path w="4298315" h="4826000">
                <a:moveTo>
                  <a:pt x="2220363" y="2374900"/>
                </a:moveTo>
                <a:lnTo>
                  <a:pt x="2146685" y="2374900"/>
                </a:lnTo>
                <a:lnTo>
                  <a:pt x="2143452" y="2387600"/>
                </a:lnTo>
                <a:lnTo>
                  <a:pt x="2218693" y="2387600"/>
                </a:lnTo>
                <a:lnTo>
                  <a:pt x="2220363" y="2374900"/>
                </a:lnTo>
                <a:close/>
              </a:path>
              <a:path w="4298315" h="4826000">
                <a:moveTo>
                  <a:pt x="2154111" y="2362200"/>
                </a:moveTo>
                <a:lnTo>
                  <a:pt x="2151321" y="2362200"/>
                </a:lnTo>
                <a:lnTo>
                  <a:pt x="2149278" y="2374900"/>
                </a:lnTo>
                <a:lnTo>
                  <a:pt x="2152425" y="2374900"/>
                </a:lnTo>
                <a:lnTo>
                  <a:pt x="2154111" y="2362200"/>
                </a:lnTo>
                <a:close/>
              </a:path>
              <a:path w="4298315" h="4826000">
                <a:moveTo>
                  <a:pt x="2222125" y="2362200"/>
                </a:moveTo>
                <a:lnTo>
                  <a:pt x="2173136" y="2362200"/>
                </a:lnTo>
                <a:lnTo>
                  <a:pt x="2167702" y="2374900"/>
                </a:lnTo>
                <a:lnTo>
                  <a:pt x="2221770" y="2374900"/>
                </a:lnTo>
                <a:lnTo>
                  <a:pt x="2222125" y="2362200"/>
                </a:lnTo>
                <a:close/>
              </a:path>
              <a:path w="4298315" h="4826000">
                <a:moveTo>
                  <a:pt x="2173085" y="2350835"/>
                </a:moveTo>
                <a:lnTo>
                  <a:pt x="2161470" y="2362200"/>
                </a:lnTo>
                <a:lnTo>
                  <a:pt x="2169186" y="2362200"/>
                </a:lnTo>
                <a:lnTo>
                  <a:pt x="2173085" y="2350835"/>
                </a:lnTo>
                <a:close/>
              </a:path>
              <a:path w="4298315" h="4826000">
                <a:moveTo>
                  <a:pt x="2223169" y="2349500"/>
                </a:moveTo>
                <a:lnTo>
                  <a:pt x="2180493" y="2349500"/>
                </a:lnTo>
                <a:lnTo>
                  <a:pt x="2177659" y="2362200"/>
                </a:lnTo>
                <a:lnTo>
                  <a:pt x="2223150" y="2362200"/>
                </a:lnTo>
                <a:lnTo>
                  <a:pt x="2223169" y="2349500"/>
                </a:lnTo>
                <a:close/>
              </a:path>
              <a:path w="4298315" h="4826000">
                <a:moveTo>
                  <a:pt x="2247728" y="2349500"/>
                </a:moveTo>
                <a:lnTo>
                  <a:pt x="2232646" y="2349500"/>
                </a:lnTo>
                <a:lnTo>
                  <a:pt x="2237592" y="2362200"/>
                </a:lnTo>
                <a:lnTo>
                  <a:pt x="2242755" y="2362200"/>
                </a:lnTo>
                <a:lnTo>
                  <a:pt x="2247728" y="2349500"/>
                </a:lnTo>
                <a:close/>
              </a:path>
              <a:path w="4298315" h="4826000">
                <a:moveTo>
                  <a:pt x="2179985" y="2336800"/>
                </a:moveTo>
                <a:lnTo>
                  <a:pt x="2173495" y="2336800"/>
                </a:lnTo>
                <a:lnTo>
                  <a:pt x="2172513" y="2349500"/>
                </a:lnTo>
                <a:lnTo>
                  <a:pt x="2173543" y="2349500"/>
                </a:lnTo>
                <a:lnTo>
                  <a:pt x="2173085" y="2350835"/>
                </a:lnTo>
                <a:lnTo>
                  <a:pt x="2174451" y="2349500"/>
                </a:lnTo>
                <a:lnTo>
                  <a:pt x="2179985" y="2336800"/>
                </a:lnTo>
                <a:close/>
              </a:path>
              <a:path w="4298315" h="4826000">
                <a:moveTo>
                  <a:pt x="2188486" y="2336800"/>
                </a:moveTo>
                <a:lnTo>
                  <a:pt x="2182622" y="2336800"/>
                </a:lnTo>
                <a:lnTo>
                  <a:pt x="2180797" y="2349500"/>
                </a:lnTo>
                <a:lnTo>
                  <a:pt x="2190362" y="2349500"/>
                </a:lnTo>
                <a:lnTo>
                  <a:pt x="2188486" y="2336800"/>
                </a:lnTo>
                <a:close/>
              </a:path>
              <a:path w="4298315" h="4826000">
                <a:moveTo>
                  <a:pt x="2255484" y="2336800"/>
                </a:moveTo>
                <a:lnTo>
                  <a:pt x="2191936" y="2336800"/>
                </a:lnTo>
                <a:lnTo>
                  <a:pt x="2192222" y="2349500"/>
                </a:lnTo>
                <a:lnTo>
                  <a:pt x="2252107" y="2349500"/>
                </a:lnTo>
                <a:lnTo>
                  <a:pt x="2255484" y="2336800"/>
                </a:lnTo>
                <a:close/>
              </a:path>
              <a:path w="4298315" h="4826000">
                <a:moveTo>
                  <a:pt x="2272291" y="2311400"/>
                </a:moveTo>
                <a:lnTo>
                  <a:pt x="2210575" y="2311400"/>
                </a:lnTo>
                <a:lnTo>
                  <a:pt x="2205018" y="2324100"/>
                </a:lnTo>
                <a:lnTo>
                  <a:pt x="2196687" y="2324100"/>
                </a:lnTo>
                <a:lnTo>
                  <a:pt x="2187426" y="2336800"/>
                </a:lnTo>
                <a:lnTo>
                  <a:pt x="2263601" y="2336800"/>
                </a:lnTo>
                <a:lnTo>
                  <a:pt x="2267036" y="2324100"/>
                </a:lnTo>
                <a:lnTo>
                  <a:pt x="2272291" y="2311400"/>
                </a:lnTo>
                <a:close/>
              </a:path>
              <a:path w="4298315" h="4826000">
                <a:moveTo>
                  <a:pt x="2266311" y="2286000"/>
                </a:moveTo>
                <a:lnTo>
                  <a:pt x="2237681" y="2286000"/>
                </a:lnTo>
                <a:lnTo>
                  <a:pt x="2233126" y="2298700"/>
                </a:lnTo>
                <a:lnTo>
                  <a:pt x="2226257" y="2311400"/>
                </a:lnTo>
                <a:lnTo>
                  <a:pt x="2282300" y="2311400"/>
                </a:lnTo>
                <a:lnTo>
                  <a:pt x="2291769" y="2298700"/>
                </a:lnTo>
                <a:lnTo>
                  <a:pt x="2270602" y="2298700"/>
                </a:lnTo>
                <a:lnTo>
                  <a:pt x="2266311" y="2286000"/>
                </a:lnTo>
                <a:close/>
              </a:path>
              <a:path w="4298315" h="4826000">
                <a:moveTo>
                  <a:pt x="2222872" y="2286000"/>
                </a:moveTo>
                <a:lnTo>
                  <a:pt x="2219446" y="2298700"/>
                </a:lnTo>
                <a:lnTo>
                  <a:pt x="2223960" y="2298700"/>
                </a:lnTo>
                <a:lnTo>
                  <a:pt x="2222872" y="2286000"/>
                </a:lnTo>
                <a:close/>
              </a:path>
              <a:path w="4298315" h="4826000">
                <a:moveTo>
                  <a:pt x="2303494" y="2273300"/>
                </a:moveTo>
                <a:lnTo>
                  <a:pt x="2289276" y="2273300"/>
                </a:lnTo>
                <a:lnTo>
                  <a:pt x="2293352" y="2286000"/>
                </a:lnTo>
                <a:lnTo>
                  <a:pt x="2292215" y="2286000"/>
                </a:lnTo>
                <a:lnTo>
                  <a:pt x="2287171" y="2298700"/>
                </a:lnTo>
                <a:lnTo>
                  <a:pt x="2291769" y="2298700"/>
                </a:lnTo>
                <a:lnTo>
                  <a:pt x="2303494" y="2273300"/>
                </a:lnTo>
                <a:close/>
              </a:path>
              <a:path w="4298315" h="4826000">
                <a:moveTo>
                  <a:pt x="2288898" y="2273300"/>
                </a:moveTo>
                <a:lnTo>
                  <a:pt x="2237658" y="2273300"/>
                </a:lnTo>
                <a:lnTo>
                  <a:pt x="2232321" y="2286000"/>
                </a:lnTo>
                <a:lnTo>
                  <a:pt x="2279358" y="2286000"/>
                </a:lnTo>
                <a:lnTo>
                  <a:pt x="2288898" y="2273300"/>
                </a:lnTo>
                <a:close/>
              </a:path>
              <a:path w="4298315" h="4826000">
                <a:moveTo>
                  <a:pt x="2273854" y="2260600"/>
                </a:moveTo>
                <a:lnTo>
                  <a:pt x="2259538" y="2260600"/>
                </a:lnTo>
                <a:lnTo>
                  <a:pt x="2254506" y="2273300"/>
                </a:lnTo>
                <a:lnTo>
                  <a:pt x="2274074" y="2273300"/>
                </a:lnTo>
                <a:lnTo>
                  <a:pt x="2273854" y="2260600"/>
                </a:lnTo>
                <a:close/>
              </a:path>
              <a:path w="4298315" h="4826000">
                <a:moveTo>
                  <a:pt x="2323335" y="2260600"/>
                </a:moveTo>
                <a:lnTo>
                  <a:pt x="2273854" y="2260600"/>
                </a:lnTo>
                <a:lnTo>
                  <a:pt x="2274074" y="2273300"/>
                </a:lnTo>
                <a:lnTo>
                  <a:pt x="2314616" y="2273300"/>
                </a:lnTo>
                <a:lnTo>
                  <a:pt x="2323335" y="2260600"/>
                </a:lnTo>
                <a:close/>
              </a:path>
              <a:path w="4298315" h="4826000">
                <a:moveTo>
                  <a:pt x="2335149" y="2247900"/>
                </a:moveTo>
                <a:lnTo>
                  <a:pt x="2258861" y="2247900"/>
                </a:lnTo>
                <a:lnTo>
                  <a:pt x="2261468" y="2260600"/>
                </a:lnTo>
                <a:lnTo>
                  <a:pt x="2329264" y="2260600"/>
                </a:lnTo>
                <a:lnTo>
                  <a:pt x="2335149" y="2247900"/>
                </a:lnTo>
                <a:close/>
              </a:path>
              <a:path w="4298315" h="4826000">
                <a:moveTo>
                  <a:pt x="2281294" y="2222500"/>
                </a:moveTo>
                <a:lnTo>
                  <a:pt x="2274347" y="2222500"/>
                </a:lnTo>
                <a:lnTo>
                  <a:pt x="2267051" y="2235200"/>
                </a:lnTo>
                <a:lnTo>
                  <a:pt x="2261306" y="2247900"/>
                </a:lnTo>
                <a:lnTo>
                  <a:pt x="2266929" y="2247900"/>
                </a:lnTo>
                <a:lnTo>
                  <a:pt x="2273177" y="2235200"/>
                </a:lnTo>
                <a:lnTo>
                  <a:pt x="2276487" y="2235200"/>
                </a:lnTo>
                <a:lnTo>
                  <a:pt x="2281255" y="2222651"/>
                </a:lnTo>
                <a:lnTo>
                  <a:pt x="2281294" y="2222500"/>
                </a:lnTo>
                <a:close/>
              </a:path>
              <a:path w="4298315" h="4826000">
                <a:moveTo>
                  <a:pt x="2328021" y="2235200"/>
                </a:moveTo>
                <a:lnTo>
                  <a:pt x="2279394" y="2235200"/>
                </a:lnTo>
                <a:lnTo>
                  <a:pt x="2281100" y="2247900"/>
                </a:lnTo>
                <a:lnTo>
                  <a:pt x="2323539" y="2247900"/>
                </a:lnTo>
                <a:lnTo>
                  <a:pt x="2328021" y="2235200"/>
                </a:lnTo>
                <a:close/>
              </a:path>
              <a:path w="4298315" h="4826000">
                <a:moveTo>
                  <a:pt x="2286588" y="2222500"/>
                </a:moveTo>
                <a:lnTo>
                  <a:pt x="2281313" y="2222500"/>
                </a:lnTo>
                <a:lnTo>
                  <a:pt x="2281255" y="2222651"/>
                </a:lnTo>
                <a:lnTo>
                  <a:pt x="2278054" y="2235200"/>
                </a:lnTo>
                <a:lnTo>
                  <a:pt x="2290057" y="2235200"/>
                </a:lnTo>
                <a:lnTo>
                  <a:pt x="2286588" y="2222500"/>
                </a:lnTo>
                <a:close/>
              </a:path>
              <a:path w="4298315" h="4826000">
                <a:moveTo>
                  <a:pt x="2303576" y="2209800"/>
                </a:moveTo>
                <a:lnTo>
                  <a:pt x="2298542" y="2209800"/>
                </a:lnTo>
                <a:lnTo>
                  <a:pt x="2296135" y="2222651"/>
                </a:lnTo>
                <a:lnTo>
                  <a:pt x="2294305" y="2235200"/>
                </a:lnTo>
                <a:lnTo>
                  <a:pt x="2344816" y="2235200"/>
                </a:lnTo>
                <a:lnTo>
                  <a:pt x="2349006" y="2222500"/>
                </a:lnTo>
                <a:lnTo>
                  <a:pt x="2302996" y="2222500"/>
                </a:lnTo>
                <a:lnTo>
                  <a:pt x="2303576" y="2209800"/>
                </a:lnTo>
                <a:close/>
              </a:path>
              <a:path w="4298315" h="4826000">
                <a:moveTo>
                  <a:pt x="2388825" y="2184400"/>
                </a:moveTo>
                <a:lnTo>
                  <a:pt x="2311894" y="2184400"/>
                </a:lnTo>
                <a:lnTo>
                  <a:pt x="2307066" y="2197100"/>
                </a:lnTo>
                <a:lnTo>
                  <a:pt x="2328395" y="2197100"/>
                </a:lnTo>
                <a:lnTo>
                  <a:pt x="2329886" y="2209800"/>
                </a:lnTo>
                <a:lnTo>
                  <a:pt x="2308649" y="2209800"/>
                </a:lnTo>
                <a:lnTo>
                  <a:pt x="2307636" y="2222500"/>
                </a:lnTo>
                <a:lnTo>
                  <a:pt x="2354608" y="2222500"/>
                </a:lnTo>
                <a:lnTo>
                  <a:pt x="2350092" y="2235200"/>
                </a:lnTo>
                <a:lnTo>
                  <a:pt x="2357030" y="2235200"/>
                </a:lnTo>
                <a:lnTo>
                  <a:pt x="2365507" y="2222500"/>
                </a:lnTo>
                <a:lnTo>
                  <a:pt x="2372667" y="2209800"/>
                </a:lnTo>
                <a:lnTo>
                  <a:pt x="2379957" y="2197100"/>
                </a:lnTo>
                <a:lnTo>
                  <a:pt x="2388825" y="2184400"/>
                </a:lnTo>
                <a:close/>
              </a:path>
              <a:path w="4298315" h="4826000">
                <a:moveTo>
                  <a:pt x="2281313" y="2222500"/>
                </a:moveTo>
                <a:lnTo>
                  <a:pt x="2281255" y="2222651"/>
                </a:lnTo>
                <a:lnTo>
                  <a:pt x="2281313" y="2222500"/>
                </a:lnTo>
                <a:close/>
              </a:path>
              <a:path w="4298315" h="4826000">
                <a:moveTo>
                  <a:pt x="2295996" y="2209987"/>
                </a:moveTo>
                <a:lnTo>
                  <a:pt x="2289939" y="2222500"/>
                </a:lnTo>
                <a:lnTo>
                  <a:pt x="2292712" y="2222500"/>
                </a:lnTo>
                <a:lnTo>
                  <a:pt x="2295996" y="2209987"/>
                </a:lnTo>
                <a:close/>
              </a:path>
              <a:path w="4298315" h="4826000">
                <a:moveTo>
                  <a:pt x="2296087" y="2209800"/>
                </a:moveTo>
                <a:lnTo>
                  <a:pt x="2295996" y="2209987"/>
                </a:lnTo>
                <a:lnTo>
                  <a:pt x="2296087" y="2209800"/>
                </a:lnTo>
                <a:close/>
              </a:path>
              <a:path w="4298315" h="4826000">
                <a:moveTo>
                  <a:pt x="2301578" y="2197100"/>
                </a:moveTo>
                <a:lnTo>
                  <a:pt x="2295127" y="2197100"/>
                </a:lnTo>
                <a:lnTo>
                  <a:pt x="2292105" y="2209800"/>
                </a:lnTo>
                <a:lnTo>
                  <a:pt x="2298713" y="2209800"/>
                </a:lnTo>
                <a:lnTo>
                  <a:pt x="2301578" y="2197100"/>
                </a:lnTo>
                <a:close/>
              </a:path>
              <a:path w="4298315" h="4826000">
                <a:moveTo>
                  <a:pt x="2326045" y="2197100"/>
                </a:moveTo>
                <a:lnTo>
                  <a:pt x="2313501" y="2197100"/>
                </a:lnTo>
                <a:lnTo>
                  <a:pt x="2307056" y="2209800"/>
                </a:lnTo>
                <a:lnTo>
                  <a:pt x="2329274" y="2209800"/>
                </a:lnTo>
                <a:lnTo>
                  <a:pt x="2326045" y="2197100"/>
                </a:lnTo>
                <a:close/>
              </a:path>
              <a:path w="4298315" h="4826000">
                <a:moveTo>
                  <a:pt x="2388773" y="2171700"/>
                </a:moveTo>
                <a:lnTo>
                  <a:pt x="2328637" y="2171700"/>
                </a:lnTo>
                <a:lnTo>
                  <a:pt x="2322789" y="2184400"/>
                </a:lnTo>
                <a:lnTo>
                  <a:pt x="2387186" y="2184400"/>
                </a:lnTo>
                <a:lnTo>
                  <a:pt x="2388773" y="2171700"/>
                </a:lnTo>
                <a:close/>
              </a:path>
              <a:path w="4298315" h="4826000">
                <a:moveTo>
                  <a:pt x="2404716" y="2171700"/>
                </a:moveTo>
                <a:lnTo>
                  <a:pt x="2394282" y="2171700"/>
                </a:lnTo>
                <a:lnTo>
                  <a:pt x="2391634" y="2184400"/>
                </a:lnTo>
                <a:lnTo>
                  <a:pt x="2399886" y="2184400"/>
                </a:lnTo>
                <a:lnTo>
                  <a:pt x="2404716" y="2171700"/>
                </a:lnTo>
                <a:close/>
              </a:path>
              <a:path w="4298315" h="4826000">
                <a:moveTo>
                  <a:pt x="2332382" y="2159000"/>
                </a:moveTo>
                <a:lnTo>
                  <a:pt x="2332250" y="2159000"/>
                </a:lnTo>
                <a:lnTo>
                  <a:pt x="2326465" y="2171700"/>
                </a:lnTo>
                <a:lnTo>
                  <a:pt x="2328637" y="2171700"/>
                </a:lnTo>
                <a:lnTo>
                  <a:pt x="2332382" y="2159000"/>
                </a:lnTo>
                <a:close/>
              </a:path>
              <a:path w="4298315" h="4826000">
                <a:moveTo>
                  <a:pt x="2346592" y="2159000"/>
                </a:moveTo>
                <a:lnTo>
                  <a:pt x="2342517" y="2159000"/>
                </a:lnTo>
                <a:lnTo>
                  <a:pt x="2338856" y="2171700"/>
                </a:lnTo>
                <a:lnTo>
                  <a:pt x="2344455" y="2171700"/>
                </a:lnTo>
                <a:lnTo>
                  <a:pt x="2346592" y="2159000"/>
                </a:lnTo>
                <a:close/>
              </a:path>
              <a:path w="4298315" h="4826000">
                <a:moveTo>
                  <a:pt x="2353677" y="2146300"/>
                </a:moveTo>
                <a:lnTo>
                  <a:pt x="2349778" y="2146300"/>
                </a:lnTo>
                <a:lnTo>
                  <a:pt x="2352669" y="2159000"/>
                </a:lnTo>
                <a:lnTo>
                  <a:pt x="2348808" y="2171700"/>
                </a:lnTo>
                <a:lnTo>
                  <a:pt x="2409875" y="2171700"/>
                </a:lnTo>
                <a:lnTo>
                  <a:pt x="2414974" y="2159000"/>
                </a:lnTo>
                <a:lnTo>
                  <a:pt x="2361653" y="2159000"/>
                </a:lnTo>
                <a:lnTo>
                  <a:pt x="2353677" y="2146300"/>
                </a:lnTo>
                <a:close/>
              </a:path>
              <a:path w="4298315" h="4826000">
                <a:moveTo>
                  <a:pt x="2349778" y="2146300"/>
                </a:moveTo>
                <a:lnTo>
                  <a:pt x="2338482" y="2146300"/>
                </a:lnTo>
                <a:lnTo>
                  <a:pt x="2336845" y="2159000"/>
                </a:lnTo>
                <a:lnTo>
                  <a:pt x="2341902" y="2159000"/>
                </a:lnTo>
                <a:lnTo>
                  <a:pt x="2349778" y="2146300"/>
                </a:lnTo>
                <a:close/>
              </a:path>
              <a:path w="4298315" h="4826000">
                <a:moveTo>
                  <a:pt x="2426029" y="2146300"/>
                </a:moveTo>
                <a:lnTo>
                  <a:pt x="2361043" y="2146300"/>
                </a:lnTo>
                <a:lnTo>
                  <a:pt x="2361653" y="2159000"/>
                </a:lnTo>
                <a:lnTo>
                  <a:pt x="2423440" y="2159000"/>
                </a:lnTo>
                <a:lnTo>
                  <a:pt x="2426029" y="2146300"/>
                </a:lnTo>
                <a:close/>
              </a:path>
              <a:path w="4298315" h="4826000">
                <a:moveTo>
                  <a:pt x="2361107" y="2133600"/>
                </a:moveTo>
                <a:lnTo>
                  <a:pt x="2352962" y="2133600"/>
                </a:lnTo>
                <a:lnTo>
                  <a:pt x="2347132" y="2146300"/>
                </a:lnTo>
                <a:lnTo>
                  <a:pt x="2359016" y="2146300"/>
                </a:lnTo>
                <a:lnTo>
                  <a:pt x="2361107" y="2133600"/>
                </a:lnTo>
                <a:close/>
              </a:path>
              <a:path w="4298315" h="4826000">
                <a:moveTo>
                  <a:pt x="2365685" y="2144058"/>
                </a:moveTo>
                <a:lnTo>
                  <a:pt x="2365144" y="2146300"/>
                </a:lnTo>
                <a:lnTo>
                  <a:pt x="2365734" y="2146300"/>
                </a:lnTo>
                <a:lnTo>
                  <a:pt x="2365685" y="2144058"/>
                </a:lnTo>
                <a:close/>
              </a:path>
              <a:path w="4298315" h="4826000">
                <a:moveTo>
                  <a:pt x="2436150" y="2133600"/>
                </a:moveTo>
                <a:lnTo>
                  <a:pt x="2372654" y="2133600"/>
                </a:lnTo>
                <a:lnTo>
                  <a:pt x="2369539" y="2146300"/>
                </a:lnTo>
                <a:lnTo>
                  <a:pt x="2428063" y="2146300"/>
                </a:lnTo>
                <a:lnTo>
                  <a:pt x="2436150" y="2133600"/>
                </a:lnTo>
                <a:close/>
              </a:path>
              <a:path w="4298315" h="4826000">
                <a:moveTo>
                  <a:pt x="2368206" y="2133600"/>
                </a:moveTo>
                <a:lnTo>
                  <a:pt x="2365452" y="2133600"/>
                </a:lnTo>
                <a:lnTo>
                  <a:pt x="2365685" y="2144058"/>
                </a:lnTo>
                <a:lnTo>
                  <a:pt x="2368206" y="2133600"/>
                </a:lnTo>
                <a:close/>
              </a:path>
              <a:path w="4298315" h="4826000">
                <a:moveTo>
                  <a:pt x="2373541" y="2120900"/>
                </a:moveTo>
                <a:lnTo>
                  <a:pt x="2364682" y="2120900"/>
                </a:lnTo>
                <a:lnTo>
                  <a:pt x="2359010" y="2133600"/>
                </a:lnTo>
                <a:lnTo>
                  <a:pt x="2369151" y="2133600"/>
                </a:lnTo>
                <a:lnTo>
                  <a:pt x="2373541" y="2120900"/>
                </a:lnTo>
                <a:close/>
              </a:path>
              <a:path w="4298315" h="4826000">
                <a:moveTo>
                  <a:pt x="2446312" y="2120900"/>
                </a:moveTo>
                <a:lnTo>
                  <a:pt x="2388416" y="2120900"/>
                </a:lnTo>
                <a:lnTo>
                  <a:pt x="2384388" y="2133600"/>
                </a:lnTo>
                <a:lnTo>
                  <a:pt x="2445457" y="2133600"/>
                </a:lnTo>
                <a:lnTo>
                  <a:pt x="2446312" y="2120900"/>
                </a:lnTo>
                <a:close/>
              </a:path>
              <a:path w="4298315" h="4826000">
                <a:moveTo>
                  <a:pt x="2380063" y="2108200"/>
                </a:moveTo>
                <a:lnTo>
                  <a:pt x="2376330" y="2108200"/>
                </a:lnTo>
                <a:lnTo>
                  <a:pt x="2378879" y="2120900"/>
                </a:lnTo>
                <a:lnTo>
                  <a:pt x="2380063" y="2108200"/>
                </a:lnTo>
                <a:close/>
              </a:path>
              <a:path w="4298315" h="4826000">
                <a:moveTo>
                  <a:pt x="2465514" y="2108200"/>
                </a:moveTo>
                <a:lnTo>
                  <a:pt x="2397985" y="2108200"/>
                </a:lnTo>
                <a:lnTo>
                  <a:pt x="2395419" y="2120900"/>
                </a:lnTo>
                <a:lnTo>
                  <a:pt x="2459484" y="2120900"/>
                </a:lnTo>
                <a:lnTo>
                  <a:pt x="2465514" y="2108200"/>
                </a:lnTo>
                <a:close/>
              </a:path>
              <a:path w="4298315" h="4826000">
                <a:moveTo>
                  <a:pt x="2412864" y="2095500"/>
                </a:moveTo>
                <a:lnTo>
                  <a:pt x="2390478" y="2095500"/>
                </a:lnTo>
                <a:lnTo>
                  <a:pt x="2389783" y="2108200"/>
                </a:lnTo>
                <a:lnTo>
                  <a:pt x="2410600" y="2108200"/>
                </a:lnTo>
                <a:lnTo>
                  <a:pt x="2412864" y="2095500"/>
                </a:lnTo>
                <a:close/>
              </a:path>
              <a:path w="4298315" h="4826000">
                <a:moveTo>
                  <a:pt x="2461902" y="2095500"/>
                </a:moveTo>
                <a:lnTo>
                  <a:pt x="2429479" y="2095500"/>
                </a:lnTo>
                <a:lnTo>
                  <a:pt x="2428475" y="2108200"/>
                </a:lnTo>
                <a:lnTo>
                  <a:pt x="2458448" y="2108200"/>
                </a:lnTo>
                <a:lnTo>
                  <a:pt x="2461902" y="2095500"/>
                </a:lnTo>
                <a:close/>
              </a:path>
              <a:path w="4298315" h="4826000">
                <a:moveTo>
                  <a:pt x="2468682" y="2095500"/>
                </a:moveTo>
                <a:lnTo>
                  <a:pt x="2465234" y="2095500"/>
                </a:lnTo>
                <a:lnTo>
                  <a:pt x="2462577" y="2108200"/>
                </a:lnTo>
                <a:lnTo>
                  <a:pt x="2467858" y="2108200"/>
                </a:lnTo>
                <a:lnTo>
                  <a:pt x="2468682" y="2095500"/>
                </a:lnTo>
                <a:close/>
              </a:path>
              <a:path w="4298315" h="4826000">
                <a:moveTo>
                  <a:pt x="2399098" y="2082800"/>
                </a:moveTo>
                <a:lnTo>
                  <a:pt x="2395100" y="2095500"/>
                </a:lnTo>
                <a:lnTo>
                  <a:pt x="2401232" y="2095500"/>
                </a:lnTo>
                <a:lnTo>
                  <a:pt x="2399098" y="2082800"/>
                </a:lnTo>
                <a:close/>
              </a:path>
              <a:path w="4298315" h="4826000">
                <a:moveTo>
                  <a:pt x="2483698" y="2082800"/>
                </a:moveTo>
                <a:lnTo>
                  <a:pt x="2423148" y="2082800"/>
                </a:lnTo>
                <a:lnTo>
                  <a:pt x="2417333" y="2095500"/>
                </a:lnTo>
                <a:lnTo>
                  <a:pt x="2474436" y="2095500"/>
                </a:lnTo>
                <a:lnTo>
                  <a:pt x="2483698" y="2082800"/>
                </a:lnTo>
                <a:close/>
              </a:path>
              <a:path w="4298315" h="4826000">
                <a:moveTo>
                  <a:pt x="2486090" y="2070100"/>
                </a:moveTo>
                <a:lnTo>
                  <a:pt x="2418521" y="2070100"/>
                </a:lnTo>
                <a:lnTo>
                  <a:pt x="2422256" y="2082800"/>
                </a:lnTo>
                <a:lnTo>
                  <a:pt x="2488313" y="2082800"/>
                </a:lnTo>
                <a:lnTo>
                  <a:pt x="2486090" y="2070100"/>
                </a:lnTo>
                <a:close/>
              </a:path>
              <a:path w="4298315" h="4826000">
                <a:moveTo>
                  <a:pt x="2509285" y="2057400"/>
                </a:moveTo>
                <a:lnTo>
                  <a:pt x="2440873" y="2057400"/>
                </a:lnTo>
                <a:lnTo>
                  <a:pt x="2438338" y="2070100"/>
                </a:lnTo>
                <a:lnTo>
                  <a:pt x="2507874" y="2070100"/>
                </a:lnTo>
                <a:lnTo>
                  <a:pt x="2509285" y="2057400"/>
                </a:lnTo>
                <a:close/>
              </a:path>
              <a:path w="4298315" h="4826000">
                <a:moveTo>
                  <a:pt x="2504668" y="2044700"/>
                </a:moveTo>
                <a:lnTo>
                  <a:pt x="2440129" y="2044700"/>
                </a:lnTo>
                <a:lnTo>
                  <a:pt x="2440959" y="2057400"/>
                </a:lnTo>
                <a:lnTo>
                  <a:pt x="2508174" y="2057400"/>
                </a:lnTo>
                <a:lnTo>
                  <a:pt x="2504668" y="2044700"/>
                </a:lnTo>
                <a:close/>
              </a:path>
              <a:path w="4298315" h="4826000">
                <a:moveTo>
                  <a:pt x="2496136" y="2032000"/>
                </a:moveTo>
                <a:lnTo>
                  <a:pt x="2450755" y="2032000"/>
                </a:lnTo>
                <a:lnTo>
                  <a:pt x="2444210" y="2044700"/>
                </a:lnTo>
                <a:lnTo>
                  <a:pt x="2495975" y="2044700"/>
                </a:lnTo>
                <a:lnTo>
                  <a:pt x="2497630" y="2033737"/>
                </a:lnTo>
                <a:lnTo>
                  <a:pt x="2496136" y="2032000"/>
                </a:lnTo>
                <a:close/>
              </a:path>
              <a:path w="4298315" h="4826000">
                <a:moveTo>
                  <a:pt x="2536180" y="2019300"/>
                </a:moveTo>
                <a:lnTo>
                  <a:pt x="2483927" y="2019300"/>
                </a:lnTo>
                <a:lnTo>
                  <a:pt x="2492219" y="2032000"/>
                </a:lnTo>
                <a:lnTo>
                  <a:pt x="2497892" y="2032000"/>
                </a:lnTo>
                <a:lnTo>
                  <a:pt x="2497630" y="2033737"/>
                </a:lnTo>
                <a:lnTo>
                  <a:pt x="2507056" y="2044700"/>
                </a:lnTo>
                <a:lnTo>
                  <a:pt x="2523155" y="2044700"/>
                </a:lnTo>
                <a:lnTo>
                  <a:pt x="2530311" y="2032000"/>
                </a:lnTo>
                <a:lnTo>
                  <a:pt x="2536180" y="2019300"/>
                </a:lnTo>
                <a:close/>
              </a:path>
              <a:path w="4298315" h="4826000">
                <a:moveTo>
                  <a:pt x="2497892" y="2032000"/>
                </a:moveTo>
                <a:lnTo>
                  <a:pt x="2496136" y="2032000"/>
                </a:lnTo>
                <a:lnTo>
                  <a:pt x="2497630" y="2033737"/>
                </a:lnTo>
                <a:lnTo>
                  <a:pt x="2497892" y="2032000"/>
                </a:lnTo>
                <a:close/>
              </a:path>
              <a:path w="4298315" h="4826000">
                <a:moveTo>
                  <a:pt x="2452586" y="2019300"/>
                </a:moveTo>
                <a:lnTo>
                  <a:pt x="2449664" y="2032000"/>
                </a:lnTo>
                <a:lnTo>
                  <a:pt x="2452586" y="2019300"/>
                </a:lnTo>
                <a:close/>
              </a:path>
              <a:path w="4298315" h="4826000">
                <a:moveTo>
                  <a:pt x="2480436" y="2019300"/>
                </a:moveTo>
                <a:lnTo>
                  <a:pt x="2460712" y="2019300"/>
                </a:lnTo>
                <a:lnTo>
                  <a:pt x="2461453" y="2032000"/>
                </a:lnTo>
                <a:lnTo>
                  <a:pt x="2488046" y="2032000"/>
                </a:lnTo>
                <a:lnTo>
                  <a:pt x="2480436" y="2019300"/>
                </a:lnTo>
                <a:close/>
              </a:path>
              <a:path w="4298315" h="4826000">
                <a:moveTo>
                  <a:pt x="2483927" y="2019300"/>
                </a:moveTo>
                <a:lnTo>
                  <a:pt x="2480436" y="2019300"/>
                </a:lnTo>
                <a:lnTo>
                  <a:pt x="2488046" y="2032000"/>
                </a:lnTo>
                <a:lnTo>
                  <a:pt x="2492219" y="2032000"/>
                </a:lnTo>
                <a:lnTo>
                  <a:pt x="2483927" y="2019300"/>
                </a:lnTo>
                <a:close/>
              </a:path>
              <a:path w="4298315" h="4826000">
                <a:moveTo>
                  <a:pt x="2539750" y="2006600"/>
                </a:moveTo>
                <a:lnTo>
                  <a:pt x="2473384" y="2006600"/>
                </a:lnTo>
                <a:lnTo>
                  <a:pt x="2470958" y="2019300"/>
                </a:lnTo>
                <a:lnTo>
                  <a:pt x="2541030" y="2019300"/>
                </a:lnTo>
                <a:lnTo>
                  <a:pt x="2539750" y="2006600"/>
                </a:lnTo>
                <a:close/>
              </a:path>
              <a:path w="4298315" h="4826000">
                <a:moveTo>
                  <a:pt x="2556797" y="2006600"/>
                </a:moveTo>
                <a:lnTo>
                  <a:pt x="2543805" y="2006600"/>
                </a:lnTo>
                <a:lnTo>
                  <a:pt x="2541030" y="2019300"/>
                </a:lnTo>
                <a:lnTo>
                  <a:pt x="2545843" y="2019300"/>
                </a:lnTo>
                <a:lnTo>
                  <a:pt x="2556797" y="2006600"/>
                </a:lnTo>
                <a:close/>
              </a:path>
              <a:path w="4298315" h="4826000">
                <a:moveTo>
                  <a:pt x="2495458" y="1993900"/>
                </a:moveTo>
                <a:lnTo>
                  <a:pt x="2489508" y="1993900"/>
                </a:lnTo>
                <a:lnTo>
                  <a:pt x="2487121" y="2006600"/>
                </a:lnTo>
                <a:lnTo>
                  <a:pt x="2489460" y="2006600"/>
                </a:lnTo>
                <a:lnTo>
                  <a:pt x="2495458" y="1993900"/>
                </a:lnTo>
                <a:close/>
              </a:path>
              <a:path w="4298315" h="4826000">
                <a:moveTo>
                  <a:pt x="2560421" y="1981200"/>
                </a:moveTo>
                <a:lnTo>
                  <a:pt x="2512201" y="1981200"/>
                </a:lnTo>
                <a:lnTo>
                  <a:pt x="2509230" y="1993900"/>
                </a:lnTo>
                <a:lnTo>
                  <a:pt x="2495458" y="1993900"/>
                </a:lnTo>
                <a:lnTo>
                  <a:pt x="2493189" y="2006600"/>
                </a:lnTo>
                <a:lnTo>
                  <a:pt x="2552177" y="2006600"/>
                </a:lnTo>
                <a:lnTo>
                  <a:pt x="2551591" y="1993900"/>
                </a:lnTo>
                <a:lnTo>
                  <a:pt x="2560421" y="1981200"/>
                </a:lnTo>
                <a:close/>
              </a:path>
              <a:path w="4298315" h="4826000">
                <a:moveTo>
                  <a:pt x="2500286" y="1981200"/>
                </a:moveTo>
                <a:lnTo>
                  <a:pt x="2495506" y="1981200"/>
                </a:lnTo>
                <a:lnTo>
                  <a:pt x="2491510" y="1993900"/>
                </a:lnTo>
                <a:lnTo>
                  <a:pt x="2499520" y="1993900"/>
                </a:lnTo>
                <a:lnTo>
                  <a:pt x="2500286" y="1981200"/>
                </a:lnTo>
                <a:close/>
              </a:path>
              <a:path w="4298315" h="4826000">
                <a:moveTo>
                  <a:pt x="2512283" y="1968500"/>
                </a:moveTo>
                <a:lnTo>
                  <a:pt x="2503877" y="1981200"/>
                </a:lnTo>
                <a:lnTo>
                  <a:pt x="2516933" y="1981200"/>
                </a:lnTo>
                <a:lnTo>
                  <a:pt x="2512283" y="1968500"/>
                </a:lnTo>
                <a:close/>
              </a:path>
              <a:path w="4298315" h="4826000">
                <a:moveTo>
                  <a:pt x="2556130" y="1968500"/>
                </a:moveTo>
                <a:lnTo>
                  <a:pt x="2521229" y="1968500"/>
                </a:lnTo>
                <a:lnTo>
                  <a:pt x="2516933" y="1981200"/>
                </a:lnTo>
                <a:lnTo>
                  <a:pt x="2552265" y="1981200"/>
                </a:lnTo>
                <a:lnTo>
                  <a:pt x="2556130" y="1968500"/>
                </a:lnTo>
                <a:close/>
              </a:path>
              <a:path w="4298315" h="4826000">
                <a:moveTo>
                  <a:pt x="2582721" y="1968500"/>
                </a:moveTo>
                <a:lnTo>
                  <a:pt x="2568798" y="1968500"/>
                </a:lnTo>
                <a:lnTo>
                  <a:pt x="2562203" y="1981200"/>
                </a:lnTo>
                <a:lnTo>
                  <a:pt x="2576785" y="1981200"/>
                </a:lnTo>
                <a:lnTo>
                  <a:pt x="2582721" y="1968500"/>
                </a:lnTo>
                <a:close/>
              </a:path>
              <a:path w="4298315" h="4826000">
                <a:moveTo>
                  <a:pt x="2589731" y="1968500"/>
                </a:moveTo>
                <a:lnTo>
                  <a:pt x="2586471" y="1968500"/>
                </a:lnTo>
                <a:lnTo>
                  <a:pt x="2585399" y="1981200"/>
                </a:lnTo>
                <a:lnTo>
                  <a:pt x="2589731" y="1968500"/>
                </a:lnTo>
                <a:close/>
              </a:path>
              <a:path w="4298315" h="4826000">
                <a:moveTo>
                  <a:pt x="2509839" y="1955800"/>
                </a:moveTo>
                <a:lnTo>
                  <a:pt x="2504399" y="1968500"/>
                </a:lnTo>
                <a:lnTo>
                  <a:pt x="2508311" y="1968500"/>
                </a:lnTo>
                <a:lnTo>
                  <a:pt x="2509839" y="1955800"/>
                </a:lnTo>
                <a:close/>
              </a:path>
              <a:path w="4298315" h="4826000">
                <a:moveTo>
                  <a:pt x="2579468" y="1955800"/>
                </a:moveTo>
                <a:lnTo>
                  <a:pt x="2520573" y="1955800"/>
                </a:lnTo>
                <a:lnTo>
                  <a:pt x="2521820" y="1968500"/>
                </a:lnTo>
                <a:lnTo>
                  <a:pt x="2575306" y="1968500"/>
                </a:lnTo>
                <a:lnTo>
                  <a:pt x="2579468" y="1955800"/>
                </a:lnTo>
                <a:close/>
              </a:path>
              <a:path w="4298315" h="4826000">
                <a:moveTo>
                  <a:pt x="2587876" y="1955800"/>
                </a:moveTo>
                <a:lnTo>
                  <a:pt x="2585667" y="1955800"/>
                </a:lnTo>
                <a:lnTo>
                  <a:pt x="2581720" y="1968500"/>
                </a:lnTo>
                <a:lnTo>
                  <a:pt x="2585560" y="1968500"/>
                </a:lnTo>
                <a:lnTo>
                  <a:pt x="2587876" y="1955800"/>
                </a:lnTo>
                <a:close/>
              </a:path>
              <a:path w="4298315" h="4826000">
                <a:moveTo>
                  <a:pt x="2524811" y="1943100"/>
                </a:moveTo>
                <a:lnTo>
                  <a:pt x="2520028" y="1943100"/>
                </a:lnTo>
                <a:lnTo>
                  <a:pt x="2519353" y="1955800"/>
                </a:lnTo>
                <a:lnTo>
                  <a:pt x="2526279" y="1955800"/>
                </a:lnTo>
                <a:lnTo>
                  <a:pt x="2524811" y="1943100"/>
                </a:lnTo>
                <a:close/>
              </a:path>
              <a:path w="4298315" h="4826000">
                <a:moveTo>
                  <a:pt x="2605229" y="1943100"/>
                </a:moveTo>
                <a:lnTo>
                  <a:pt x="2527790" y="1943100"/>
                </a:lnTo>
                <a:lnTo>
                  <a:pt x="2526279" y="1955800"/>
                </a:lnTo>
                <a:lnTo>
                  <a:pt x="2599689" y="1955800"/>
                </a:lnTo>
                <a:lnTo>
                  <a:pt x="2605229" y="1943100"/>
                </a:lnTo>
                <a:close/>
              </a:path>
              <a:path w="4298315" h="4826000">
                <a:moveTo>
                  <a:pt x="2621125" y="1930400"/>
                </a:moveTo>
                <a:lnTo>
                  <a:pt x="2554237" y="1930400"/>
                </a:lnTo>
                <a:lnTo>
                  <a:pt x="2543635" y="1943100"/>
                </a:lnTo>
                <a:lnTo>
                  <a:pt x="2616090" y="1943100"/>
                </a:lnTo>
                <a:lnTo>
                  <a:pt x="2621125" y="1930400"/>
                </a:lnTo>
                <a:close/>
              </a:path>
              <a:path w="4298315" h="4826000">
                <a:moveTo>
                  <a:pt x="2564825" y="1917700"/>
                </a:moveTo>
                <a:lnTo>
                  <a:pt x="2562772" y="1917700"/>
                </a:lnTo>
                <a:lnTo>
                  <a:pt x="2563676" y="1930400"/>
                </a:lnTo>
                <a:lnTo>
                  <a:pt x="2564825" y="1917700"/>
                </a:lnTo>
                <a:close/>
              </a:path>
              <a:path w="4298315" h="4826000">
                <a:moveTo>
                  <a:pt x="2636369" y="1905000"/>
                </a:moveTo>
                <a:lnTo>
                  <a:pt x="2578644" y="1905000"/>
                </a:lnTo>
                <a:lnTo>
                  <a:pt x="2576057" y="1917700"/>
                </a:lnTo>
                <a:lnTo>
                  <a:pt x="2575812" y="1917700"/>
                </a:lnTo>
                <a:lnTo>
                  <a:pt x="2571617" y="1930400"/>
                </a:lnTo>
                <a:lnTo>
                  <a:pt x="2626784" y="1930400"/>
                </a:lnTo>
                <a:lnTo>
                  <a:pt x="2632166" y="1917700"/>
                </a:lnTo>
                <a:lnTo>
                  <a:pt x="2636369" y="1905000"/>
                </a:lnTo>
                <a:close/>
              </a:path>
              <a:path w="4298315" h="4826000">
                <a:moveTo>
                  <a:pt x="2636081" y="1917700"/>
                </a:moveTo>
                <a:lnTo>
                  <a:pt x="2633636" y="1917700"/>
                </a:lnTo>
                <a:lnTo>
                  <a:pt x="2630919" y="1930400"/>
                </a:lnTo>
                <a:lnTo>
                  <a:pt x="2633886" y="1930400"/>
                </a:lnTo>
                <a:lnTo>
                  <a:pt x="2636081" y="1917700"/>
                </a:lnTo>
                <a:close/>
              </a:path>
              <a:path w="4298315" h="4826000">
                <a:moveTo>
                  <a:pt x="2642356" y="1892300"/>
                </a:moveTo>
                <a:lnTo>
                  <a:pt x="2578582" y="1892300"/>
                </a:lnTo>
                <a:lnTo>
                  <a:pt x="2581113" y="1905000"/>
                </a:lnTo>
                <a:lnTo>
                  <a:pt x="2632875" y="1905000"/>
                </a:lnTo>
                <a:lnTo>
                  <a:pt x="2642356" y="1892300"/>
                </a:lnTo>
                <a:close/>
              </a:path>
              <a:path w="4298315" h="4826000">
                <a:moveTo>
                  <a:pt x="2643522" y="1892300"/>
                </a:moveTo>
                <a:lnTo>
                  <a:pt x="2640385" y="1905000"/>
                </a:lnTo>
                <a:lnTo>
                  <a:pt x="2646630" y="1905000"/>
                </a:lnTo>
                <a:lnTo>
                  <a:pt x="2643522" y="1892300"/>
                </a:lnTo>
                <a:close/>
              </a:path>
              <a:path w="4298315" h="4826000">
                <a:moveTo>
                  <a:pt x="2678216" y="1866900"/>
                </a:moveTo>
                <a:lnTo>
                  <a:pt x="2668773" y="1866900"/>
                </a:lnTo>
                <a:lnTo>
                  <a:pt x="2667324" y="1879600"/>
                </a:lnTo>
                <a:lnTo>
                  <a:pt x="2583043" y="1879600"/>
                </a:lnTo>
                <a:lnTo>
                  <a:pt x="2581700" y="1892300"/>
                </a:lnTo>
                <a:lnTo>
                  <a:pt x="2655236" y="1892300"/>
                </a:lnTo>
                <a:lnTo>
                  <a:pt x="2668856" y="1879600"/>
                </a:lnTo>
                <a:lnTo>
                  <a:pt x="2678216" y="1866900"/>
                </a:lnTo>
                <a:close/>
              </a:path>
              <a:path w="4298315" h="4826000">
                <a:moveTo>
                  <a:pt x="2665807" y="1866900"/>
                </a:moveTo>
                <a:lnTo>
                  <a:pt x="2593163" y="1866900"/>
                </a:lnTo>
                <a:lnTo>
                  <a:pt x="2587376" y="1879600"/>
                </a:lnTo>
                <a:lnTo>
                  <a:pt x="2667324" y="1879600"/>
                </a:lnTo>
                <a:lnTo>
                  <a:pt x="2665807" y="1866900"/>
                </a:lnTo>
                <a:close/>
              </a:path>
              <a:path w="4298315" h="4826000">
                <a:moveTo>
                  <a:pt x="2629719" y="1854200"/>
                </a:moveTo>
                <a:lnTo>
                  <a:pt x="2619653" y="1854200"/>
                </a:lnTo>
                <a:lnTo>
                  <a:pt x="2619452" y="1866900"/>
                </a:lnTo>
                <a:lnTo>
                  <a:pt x="2625379" y="1866900"/>
                </a:lnTo>
                <a:lnTo>
                  <a:pt x="2629719" y="1854200"/>
                </a:lnTo>
                <a:close/>
              </a:path>
              <a:path w="4298315" h="4826000">
                <a:moveTo>
                  <a:pt x="2635255" y="1854200"/>
                </a:moveTo>
                <a:lnTo>
                  <a:pt x="2629719" y="1854200"/>
                </a:lnTo>
                <a:lnTo>
                  <a:pt x="2628215" y="1866900"/>
                </a:lnTo>
                <a:lnTo>
                  <a:pt x="2635255" y="1854200"/>
                </a:lnTo>
                <a:close/>
              </a:path>
              <a:path w="4298315" h="4826000">
                <a:moveTo>
                  <a:pt x="2682467" y="1854200"/>
                </a:moveTo>
                <a:lnTo>
                  <a:pt x="2635255" y="1854200"/>
                </a:lnTo>
                <a:lnTo>
                  <a:pt x="2632735" y="1866900"/>
                </a:lnTo>
                <a:lnTo>
                  <a:pt x="2682334" y="1866900"/>
                </a:lnTo>
                <a:lnTo>
                  <a:pt x="2682467" y="1854200"/>
                </a:lnTo>
                <a:close/>
              </a:path>
              <a:path w="4298315" h="4826000">
                <a:moveTo>
                  <a:pt x="2628863" y="1841500"/>
                </a:moveTo>
                <a:lnTo>
                  <a:pt x="2616520" y="1841500"/>
                </a:lnTo>
                <a:lnTo>
                  <a:pt x="2611310" y="1854200"/>
                </a:lnTo>
                <a:lnTo>
                  <a:pt x="2630854" y="1854200"/>
                </a:lnTo>
                <a:lnTo>
                  <a:pt x="2628863" y="18415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32443" y="1828800"/>
                </a:lnTo>
                <a:lnTo>
                  <a:pt x="2629801" y="1841500"/>
                </a:lnTo>
                <a:lnTo>
                  <a:pt x="2631269" y="1854200"/>
                </a:lnTo>
                <a:lnTo>
                  <a:pt x="2679869" y="1854200"/>
                </a:lnTo>
                <a:lnTo>
                  <a:pt x="2675798" y="1841500"/>
                </a:lnTo>
                <a:lnTo>
                  <a:pt x="2640313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25069" y="1828800"/>
                </a:moveTo>
                <a:lnTo>
                  <a:pt x="2622072" y="1828800"/>
                </a:lnTo>
                <a:lnTo>
                  <a:pt x="2623556" y="1841500"/>
                </a:lnTo>
                <a:lnTo>
                  <a:pt x="2625069" y="18288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40313" y="1841500"/>
                </a:lnTo>
                <a:lnTo>
                  <a:pt x="2642580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67296" y="1828800"/>
                </a:moveTo>
                <a:lnTo>
                  <a:pt x="2646135" y="1828800"/>
                </a:lnTo>
                <a:lnTo>
                  <a:pt x="2642580" y="1841500"/>
                </a:lnTo>
                <a:lnTo>
                  <a:pt x="2665162" y="1841500"/>
                </a:lnTo>
                <a:lnTo>
                  <a:pt x="2667772" y="1835098"/>
                </a:lnTo>
                <a:lnTo>
                  <a:pt x="2667296" y="1828800"/>
                </a:lnTo>
                <a:close/>
              </a:path>
              <a:path w="4298315" h="4826000">
                <a:moveTo>
                  <a:pt x="2672886" y="1828800"/>
                </a:moveTo>
                <a:lnTo>
                  <a:pt x="2670339" y="1828800"/>
                </a:lnTo>
                <a:lnTo>
                  <a:pt x="2667772" y="1835098"/>
                </a:lnTo>
                <a:lnTo>
                  <a:pt x="2668255" y="1841500"/>
                </a:lnTo>
                <a:lnTo>
                  <a:pt x="2669799" y="1841500"/>
                </a:lnTo>
                <a:lnTo>
                  <a:pt x="2672886" y="1828800"/>
                </a:lnTo>
                <a:close/>
              </a:path>
              <a:path w="4298315" h="4826000">
                <a:moveTo>
                  <a:pt x="2700118" y="1828800"/>
                </a:moveTo>
                <a:lnTo>
                  <a:pt x="2678506" y="1828800"/>
                </a:lnTo>
                <a:lnTo>
                  <a:pt x="2681321" y="1841500"/>
                </a:lnTo>
                <a:lnTo>
                  <a:pt x="2698060" y="1841500"/>
                </a:lnTo>
                <a:lnTo>
                  <a:pt x="2700118" y="1828800"/>
                </a:lnTo>
                <a:close/>
              </a:path>
              <a:path w="4298315" h="4826000">
                <a:moveTo>
                  <a:pt x="2724380" y="1816100"/>
                </a:moveTo>
                <a:lnTo>
                  <a:pt x="2648761" y="1816100"/>
                </a:lnTo>
                <a:lnTo>
                  <a:pt x="2644745" y="1828800"/>
                </a:lnTo>
                <a:lnTo>
                  <a:pt x="2717507" y="1828800"/>
                </a:lnTo>
                <a:lnTo>
                  <a:pt x="2724380" y="1816100"/>
                </a:lnTo>
                <a:close/>
              </a:path>
              <a:path w="4298315" h="4826000">
                <a:moveTo>
                  <a:pt x="2743288" y="1790700"/>
                </a:moveTo>
                <a:lnTo>
                  <a:pt x="2682454" y="1790700"/>
                </a:lnTo>
                <a:lnTo>
                  <a:pt x="2676403" y="1803400"/>
                </a:lnTo>
                <a:lnTo>
                  <a:pt x="2665371" y="1803400"/>
                </a:lnTo>
                <a:lnTo>
                  <a:pt x="2657821" y="1816100"/>
                </a:lnTo>
                <a:lnTo>
                  <a:pt x="2730461" y="1816100"/>
                </a:lnTo>
                <a:lnTo>
                  <a:pt x="2734950" y="1803400"/>
                </a:lnTo>
                <a:lnTo>
                  <a:pt x="2743288" y="1790700"/>
                </a:lnTo>
                <a:close/>
              </a:path>
              <a:path w="4298315" h="4826000">
                <a:moveTo>
                  <a:pt x="2679810" y="1790700"/>
                </a:moveTo>
                <a:lnTo>
                  <a:pt x="2671205" y="1790700"/>
                </a:lnTo>
                <a:lnTo>
                  <a:pt x="2665274" y="1803400"/>
                </a:lnTo>
                <a:lnTo>
                  <a:pt x="2676403" y="1803400"/>
                </a:lnTo>
                <a:lnTo>
                  <a:pt x="2679810" y="1790700"/>
                </a:lnTo>
                <a:close/>
              </a:path>
              <a:path w="4298315" h="4826000">
                <a:moveTo>
                  <a:pt x="2668452" y="1778000"/>
                </a:moveTo>
                <a:lnTo>
                  <a:pt x="2662209" y="1790700"/>
                </a:lnTo>
                <a:lnTo>
                  <a:pt x="2674110" y="1790700"/>
                </a:lnTo>
                <a:lnTo>
                  <a:pt x="2668452" y="1778000"/>
                </a:lnTo>
                <a:close/>
              </a:path>
              <a:path w="4298315" h="4826000">
                <a:moveTo>
                  <a:pt x="2696199" y="1778000"/>
                </a:moveTo>
                <a:lnTo>
                  <a:pt x="2682214" y="1778000"/>
                </a:lnTo>
                <a:lnTo>
                  <a:pt x="2680655" y="1790700"/>
                </a:lnTo>
                <a:lnTo>
                  <a:pt x="2694844" y="1790700"/>
                </a:lnTo>
                <a:lnTo>
                  <a:pt x="2696199" y="1778000"/>
                </a:lnTo>
                <a:close/>
              </a:path>
              <a:path w="4298315" h="4826000">
                <a:moveTo>
                  <a:pt x="2743686" y="1778000"/>
                </a:moveTo>
                <a:lnTo>
                  <a:pt x="2699080" y="1778000"/>
                </a:lnTo>
                <a:lnTo>
                  <a:pt x="2699854" y="1790700"/>
                </a:lnTo>
                <a:lnTo>
                  <a:pt x="2744957" y="1790700"/>
                </a:lnTo>
                <a:lnTo>
                  <a:pt x="2743686" y="1778000"/>
                </a:lnTo>
                <a:close/>
              </a:path>
              <a:path w="4298315" h="4826000">
                <a:moveTo>
                  <a:pt x="2688751" y="1765300"/>
                </a:moveTo>
                <a:lnTo>
                  <a:pt x="2684071" y="1765300"/>
                </a:lnTo>
                <a:lnTo>
                  <a:pt x="2683586" y="1778000"/>
                </a:lnTo>
                <a:lnTo>
                  <a:pt x="2692507" y="1778000"/>
                </a:lnTo>
                <a:lnTo>
                  <a:pt x="2688751" y="1765300"/>
                </a:lnTo>
                <a:close/>
              </a:path>
              <a:path w="4298315" h="4826000">
                <a:moveTo>
                  <a:pt x="2694996" y="1775127"/>
                </a:moveTo>
                <a:lnTo>
                  <a:pt x="2692507" y="1778000"/>
                </a:lnTo>
                <a:lnTo>
                  <a:pt x="2695539" y="1778000"/>
                </a:lnTo>
                <a:lnTo>
                  <a:pt x="2694996" y="1775127"/>
                </a:lnTo>
                <a:close/>
              </a:path>
              <a:path w="4298315" h="4826000">
                <a:moveTo>
                  <a:pt x="2772502" y="1752600"/>
                </a:moveTo>
                <a:lnTo>
                  <a:pt x="2715546" y="1752600"/>
                </a:lnTo>
                <a:lnTo>
                  <a:pt x="2711014" y="1765300"/>
                </a:lnTo>
                <a:lnTo>
                  <a:pt x="2703511" y="1765300"/>
                </a:lnTo>
                <a:lnTo>
                  <a:pt x="2696393" y="1773514"/>
                </a:lnTo>
                <a:lnTo>
                  <a:pt x="2695539" y="1778000"/>
                </a:lnTo>
                <a:lnTo>
                  <a:pt x="2756565" y="1778000"/>
                </a:lnTo>
                <a:lnTo>
                  <a:pt x="2767269" y="1765300"/>
                </a:lnTo>
                <a:lnTo>
                  <a:pt x="2772502" y="1752600"/>
                </a:lnTo>
                <a:close/>
              </a:path>
              <a:path w="4298315" h="4826000">
                <a:moveTo>
                  <a:pt x="2697958" y="1765300"/>
                </a:moveTo>
                <a:lnTo>
                  <a:pt x="2693138" y="1765300"/>
                </a:lnTo>
                <a:lnTo>
                  <a:pt x="2694996" y="1775127"/>
                </a:lnTo>
                <a:lnTo>
                  <a:pt x="2696393" y="1773514"/>
                </a:lnTo>
                <a:lnTo>
                  <a:pt x="2697958" y="1765300"/>
                </a:lnTo>
                <a:close/>
              </a:path>
              <a:path w="4298315" h="4826000">
                <a:moveTo>
                  <a:pt x="2787412" y="1739900"/>
                </a:moveTo>
                <a:lnTo>
                  <a:pt x="2712162" y="1739900"/>
                </a:lnTo>
                <a:lnTo>
                  <a:pt x="2714547" y="1752600"/>
                </a:lnTo>
                <a:lnTo>
                  <a:pt x="2781652" y="1752600"/>
                </a:lnTo>
                <a:lnTo>
                  <a:pt x="2787412" y="1739900"/>
                </a:lnTo>
                <a:close/>
              </a:path>
              <a:path w="4298315" h="4826000">
                <a:moveTo>
                  <a:pt x="2718180" y="1727200"/>
                </a:moveTo>
                <a:lnTo>
                  <a:pt x="2713896" y="1727200"/>
                </a:lnTo>
                <a:lnTo>
                  <a:pt x="2709964" y="1739900"/>
                </a:lnTo>
                <a:lnTo>
                  <a:pt x="2719932" y="1739900"/>
                </a:lnTo>
                <a:lnTo>
                  <a:pt x="2718180" y="1727200"/>
                </a:lnTo>
                <a:close/>
              </a:path>
              <a:path w="4298315" h="4826000">
                <a:moveTo>
                  <a:pt x="2800547" y="1727200"/>
                </a:moveTo>
                <a:lnTo>
                  <a:pt x="2729873" y="1727200"/>
                </a:lnTo>
                <a:lnTo>
                  <a:pt x="2722558" y="1739900"/>
                </a:lnTo>
                <a:lnTo>
                  <a:pt x="2792025" y="1739900"/>
                </a:lnTo>
                <a:lnTo>
                  <a:pt x="2800547" y="1727200"/>
                </a:lnTo>
                <a:close/>
              </a:path>
              <a:path w="4298315" h="4826000">
                <a:moveTo>
                  <a:pt x="2798886" y="1714500"/>
                </a:moveTo>
                <a:lnTo>
                  <a:pt x="2735124" y="1714500"/>
                </a:lnTo>
                <a:lnTo>
                  <a:pt x="2733737" y="1727200"/>
                </a:lnTo>
                <a:lnTo>
                  <a:pt x="2801714" y="1727200"/>
                </a:lnTo>
                <a:lnTo>
                  <a:pt x="2798886" y="1714500"/>
                </a:lnTo>
                <a:close/>
              </a:path>
              <a:path w="4298315" h="4826000">
                <a:moveTo>
                  <a:pt x="2800942" y="1701800"/>
                </a:moveTo>
                <a:lnTo>
                  <a:pt x="2761675" y="1701800"/>
                </a:lnTo>
                <a:lnTo>
                  <a:pt x="2756276" y="1714500"/>
                </a:lnTo>
                <a:lnTo>
                  <a:pt x="2794682" y="1714500"/>
                </a:lnTo>
                <a:lnTo>
                  <a:pt x="2800942" y="1701800"/>
                </a:lnTo>
                <a:close/>
              </a:path>
              <a:path w="4298315" h="4826000">
                <a:moveTo>
                  <a:pt x="2821097" y="1701800"/>
                </a:moveTo>
                <a:lnTo>
                  <a:pt x="2808893" y="1701800"/>
                </a:lnTo>
                <a:lnTo>
                  <a:pt x="2808678" y="1714500"/>
                </a:lnTo>
                <a:lnTo>
                  <a:pt x="2815450" y="1714500"/>
                </a:lnTo>
                <a:lnTo>
                  <a:pt x="2821097" y="1701800"/>
                </a:lnTo>
                <a:close/>
              </a:path>
              <a:path w="4298315" h="4826000">
                <a:moveTo>
                  <a:pt x="2829057" y="1689100"/>
                </a:moveTo>
                <a:lnTo>
                  <a:pt x="2762405" y="1689100"/>
                </a:lnTo>
                <a:lnTo>
                  <a:pt x="2763322" y="1701800"/>
                </a:lnTo>
                <a:lnTo>
                  <a:pt x="2822714" y="1701800"/>
                </a:lnTo>
                <a:lnTo>
                  <a:pt x="2826336" y="1698149"/>
                </a:lnTo>
                <a:lnTo>
                  <a:pt x="2829057" y="1689100"/>
                </a:lnTo>
                <a:close/>
              </a:path>
              <a:path w="4298315" h="4826000">
                <a:moveTo>
                  <a:pt x="2829083" y="1695380"/>
                </a:moveTo>
                <a:lnTo>
                  <a:pt x="2826336" y="1698149"/>
                </a:lnTo>
                <a:lnTo>
                  <a:pt x="2825238" y="1701800"/>
                </a:lnTo>
                <a:lnTo>
                  <a:pt x="2829110" y="1701800"/>
                </a:lnTo>
                <a:lnTo>
                  <a:pt x="2829083" y="1695380"/>
                </a:lnTo>
                <a:close/>
              </a:path>
              <a:path w="4298315" h="4826000">
                <a:moveTo>
                  <a:pt x="2835315" y="1689100"/>
                </a:moveTo>
                <a:lnTo>
                  <a:pt x="2829057" y="1689100"/>
                </a:lnTo>
                <a:lnTo>
                  <a:pt x="2829083" y="1695380"/>
                </a:lnTo>
                <a:lnTo>
                  <a:pt x="2835315" y="1689100"/>
                </a:lnTo>
                <a:close/>
              </a:path>
              <a:path w="4298315" h="4826000">
                <a:moveTo>
                  <a:pt x="2768342" y="1676400"/>
                </a:moveTo>
                <a:lnTo>
                  <a:pt x="2756907" y="1676400"/>
                </a:lnTo>
                <a:lnTo>
                  <a:pt x="2756177" y="1689100"/>
                </a:lnTo>
                <a:lnTo>
                  <a:pt x="2765249" y="1689100"/>
                </a:lnTo>
                <a:lnTo>
                  <a:pt x="2768342" y="1676400"/>
                </a:lnTo>
                <a:close/>
              </a:path>
              <a:path w="4298315" h="4826000">
                <a:moveTo>
                  <a:pt x="2782352" y="1676400"/>
                </a:moveTo>
                <a:lnTo>
                  <a:pt x="2768342" y="1676400"/>
                </a:lnTo>
                <a:lnTo>
                  <a:pt x="2769485" y="1689100"/>
                </a:lnTo>
                <a:lnTo>
                  <a:pt x="2781317" y="1689100"/>
                </a:lnTo>
                <a:lnTo>
                  <a:pt x="2782352" y="1676400"/>
                </a:lnTo>
                <a:close/>
              </a:path>
              <a:path w="4298315" h="4826000">
                <a:moveTo>
                  <a:pt x="2846580" y="1663700"/>
                </a:moveTo>
                <a:lnTo>
                  <a:pt x="2797392" y="1663700"/>
                </a:lnTo>
                <a:lnTo>
                  <a:pt x="2793275" y="1676400"/>
                </a:lnTo>
                <a:lnTo>
                  <a:pt x="2789408" y="1676400"/>
                </a:lnTo>
                <a:lnTo>
                  <a:pt x="2786036" y="1689100"/>
                </a:lnTo>
                <a:lnTo>
                  <a:pt x="2843285" y="1689100"/>
                </a:lnTo>
                <a:lnTo>
                  <a:pt x="2846682" y="1676400"/>
                </a:lnTo>
                <a:lnTo>
                  <a:pt x="2846580" y="1663700"/>
                </a:lnTo>
                <a:close/>
              </a:path>
              <a:path w="4298315" h="4826000">
                <a:moveTo>
                  <a:pt x="2775124" y="1663700"/>
                </a:moveTo>
                <a:lnTo>
                  <a:pt x="2770783" y="1663700"/>
                </a:lnTo>
                <a:lnTo>
                  <a:pt x="2771885" y="1676400"/>
                </a:lnTo>
                <a:lnTo>
                  <a:pt x="2778166" y="1676400"/>
                </a:lnTo>
                <a:lnTo>
                  <a:pt x="2775124" y="1663700"/>
                </a:lnTo>
                <a:close/>
              </a:path>
              <a:path w="4298315" h="4826000">
                <a:moveTo>
                  <a:pt x="2810229" y="1638300"/>
                </a:moveTo>
                <a:lnTo>
                  <a:pt x="2793914" y="1638300"/>
                </a:lnTo>
                <a:lnTo>
                  <a:pt x="2786211" y="1651000"/>
                </a:lnTo>
                <a:lnTo>
                  <a:pt x="2779583" y="1663700"/>
                </a:lnTo>
                <a:lnTo>
                  <a:pt x="2781594" y="1663700"/>
                </a:lnTo>
                <a:lnTo>
                  <a:pt x="2782707" y="1676400"/>
                </a:lnTo>
                <a:lnTo>
                  <a:pt x="2785096" y="1676400"/>
                </a:lnTo>
                <a:lnTo>
                  <a:pt x="2789793" y="1663700"/>
                </a:lnTo>
                <a:lnTo>
                  <a:pt x="2798945" y="1651000"/>
                </a:lnTo>
                <a:lnTo>
                  <a:pt x="2805676" y="1651000"/>
                </a:lnTo>
                <a:lnTo>
                  <a:pt x="2810229" y="1638300"/>
                </a:lnTo>
                <a:close/>
              </a:path>
              <a:path w="4298315" h="4826000">
                <a:moveTo>
                  <a:pt x="2835363" y="1612900"/>
                </a:moveTo>
                <a:lnTo>
                  <a:pt x="2825529" y="1612900"/>
                </a:lnTo>
                <a:lnTo>
                  <a:pt x="2824598" y="1625600"/>
                </a:lnTo>
                <a:lnTo>
                  <a:pt x="2827365" y="1638300"/>
                </a:lnTo>
                <a:lnTo>
                  <a:pt x="2833590" y="1651000"/>
                </a:lnTo>
                <a:lnTo>
                  <a:pt x="2805410" y="1651000"/>
                </a:lnTo>
                <a:lnTo>
                  <a:pt x="2801519" y="1663700"/>
                </a:lnTo>
                <a:lnTo>
                  <a:pt x="2844056" y="1663700"/>
                </a:lnTo>
                <a:lnTo>
                  <a:pt x="2840183" y="1651000"/>
                </a:lnTo>
                <a:lnTo>
                  <a:pt x="2836038" y="1638300"/>
                </a:lnTo>
                <a:lnTo>
                  <a:pt x="2873743" y="1638300"/>
                </a:lnTo>
                <a:lnTo>
                  <a:pt x="2877330" y="1625600"/>
                </a:lnTo>
                <a:lnTo>
                  <a:pt x="2835729" y="1625600"/>
                </a:lnTo>
                <a:lnTo>
                  <a:pt x="2835363" y="1612900"/>
                </a:lnTo>
                <a:close/>
              </a:path>
              <a:path w="4298315" h="4826000">
                <a:moveTo>
                  <a:pt x="2866084" y="1651000"/>
                </a:moveTo>
                <a:lnTo>
                  <a:pt x="2843031" y="1651000"/>
                </a:lnTo>
                <a:lnTo>
                  <a:pt x="2855448" y="1663700"/>
                </a:lnTo>
                <a:lnTo>
                  <a:pt x="2861313" y="1663700"/>
                </a:lnTo>
                <a:lnTo>
                  <a:pt x="2866084" y="1651000"/>
                </a:lnTo>
                <a:close/>
              </a:path>
              <a:path w="4298315" h="4826000">
                <a:moveTo>
                  <a:pt x="2827365" y="1638300"/>
                </a:moveTo>
                <a:lnTo>
                  <a:pt x="2813248" y="1638300"/>
                </a:lnTo>
                <a:lnTo>
                  <a:pt x="2811518" y="1651000"/>
                </a:lnTo>
                <a:lnTo>
                  <a:pt x="2833590" y="1651000"/>
                </a:lnTo>
                <a:lnTo>
                  <a:pt x="2827365" y="1638300"/>
                </a:lnTo>
                <a:close/>
              </a:path>
              <a:path w="4298315" h="4826000">
                <a:moveTo>
                  <a:pt x="2873743" y="1638300"/>
                </a:moveTo>
                <a:lnTo>
                  <a:pt x="2836038" y="1638300"/>
                </a:lnTo>
                <a:lnTo>
                  <a:pt x="2840183" y="1651000"/>
                </a:lnTo>
                <a:lnTo>
                  <a:pt x="2870110" y="1651000"/>
                </a:lnTo>
                <a:lnTo>
                  <a:pt x="2873743" y="1638300"/>
                </a:lnTo>
                <a:close/>
              </a:path>
              <a:path w="4298315" h="4826000">
                <a:moveTo>
                  <a:pt x="2815943" y="1625600"/>
                </a:moveTo>
                <a:lnTo>
                  <a:pt x="2806758" y="1625600"/>
                </a:lnTo>
                <a:lnTo>
                  <a:pt x="2800324" y="1638300"/>
                </a:lnTo>
                <a:lnTo>
                  <a:pt x="2825411" y="1638300"/>
                </a:lnTo>
                <a:lnTo>
                  <a:pt x="2815943" y="1625600"/>
                </a:lnTo>
                <a:close/>
              </a:path>
              <a:path w="4298315" h="4826000">
                <a:moveTo>
                  <a:pt x="2890503" y="1625600"/>
                </a:moveTo>
                <a:lnTo>
                  <a:pt x="2881223" y="1625600"/>
                </a:lnTo>
                <a:lnTo>
                  <a:pt x="2882277" y="1638300"/>
                </a:lnTo>
                <a:lnTo>
                  <a:pt x="2885668" y="1638300"/>
                </a:lnTo>
                <a:lnTo>
                  <a:pt x="2890503" y="1625600"/>
                </a:lnTo>
                <a:close/>
              </a:path>
              <a:path w="4298315" h="4826000">
                <a:moveTo>
                  <a:pt x="2904730" y="1612900"/>
                </a:moveTo>
                <a:lnTo>
                  <a:pt x="2835363" y="1612900"/>
                </a:lnTo>
                <a:lnTo>
                  <a:pt x="2835729" y="1625600"/>
                </a:lnTo>
                <a:lnTo>
                  <a:pt x="2900928" y="1625600"/>
                </a:lnTo>
                <a:lnTo>
                  <a:pt x="2904730" y="1612900"/>
                </a:lnTo>
                <a:close/>
              </a:path>
              <a:path w="4298315" h="4826000">
                <a:moveTo>
                  <a:pt x="2838462" y="1600200"/>
                </a:moveTo>
                <a:lnTo>
                  <a:pt x="2835315" y="1600200"/>
                </a:lnTo>
                <a:lnTo>
                  <a:pt x="2832722" y="1612900"/>
                </a:lnTo>
                <a:lnTo>
                  <a:pt x="2839756" y="1612900"/>
                </a:lnTo>
                <a:lnTo>
                  <a:pt x="2838462" y="1600200"/>
                </a:lnTo>
                <a:close/>
              </a:path>
              <a:path w="4298315" h="4826000">
                <a:moveTo>
                  <a:pt x="2907807" y="1600200"/>
                </a:moveTo>
                <a:lnTo>
                  <a:pt x="2848173" y="1600200"/>
                </a:lnTo>
                <a:lnTo>
                  <a:pt x="2843253" y="1612900"/>
                </a:lnTo>
                <a:lnTo>
                  <a:pt x="2907664" y="1612900"/>
                </a:lnTo>
                <a:lnTo>
                  <a:pt x="2907807" y="1600200"/>
                </a:lnTo>
                <a:close/>
              </a:path>
              <a:path w="4298315" h="4826000">
                <a:moveTo>
                  <a:pt x="2838939" y="1587500"/>
                </a:moveTo>
                <a:lnTo>
                  <a:pt x="2837358" y="1600200"/>
                </a:lnTo>
                <a:lnTo>
                  <a:pt x="2840149" y="1600200"/>
                </a:lnTo>
                <a:lnTo>
                  <a:pt x="2838939" y="1587500"/>
                </a:lnTo>
                <a:close/>
              </a:path>
              <a:path w="4298315" h="4826000">
                <a:moveTo>
                  <a:pt x="2863630" y="1574800"/>
                </a:moveTo>
                <a:lnTo>
                  <a:pt x="2860487" y="1574800"/>
                </a:lnTo>
                <a:lnTo>
                  <a:pt x="2847506" y="1587500"/>
                </a:lnTo>
                <a:lnTo>
                  <a:pt x="2845513" y="1600200"/>
                </a:lnTo>
                <a:lnTo>
                  <a:pt x="2847730" y="1600200"/>
                </a:lnTo>
                <a:lnTo>
                  <a:pt x="2851095" y="1587500"/>
                </a:lnTo>
                <a:lnTo>
                  <a:pt x="2859581" y="1587500"/>
                </a:lnTo>
                <a:lnTo>
                  <a:pt x="2863630" y="1574800"/>
                </a:lnTo>
                <a:close/>
              </a:path>
              <a:path w="4298315" h="4826000">
                <a:moveTo>
                  <a:pt x="2911416" y="1587500"/>
                </a:moveTo>
                <a:lnTo>
                  <a:pt x="2859173" y="1587500"/>
                </a:lnTo>
                <a:lnTo>
                  <a:pt x="2853740" y="1600200"/>
                </a:lnTo>
                <a:lnTo>
                  <a:pt x="2908162" y="1600200"/>
                </a:lnTo>
                <a:lnTo>
                  <a:pt x="2911416" y="1587500"/>
                </a:lnTo>
                <a:close/>
              </a:path>
              <a:path w="4298315" h="4826000">
                <a:moveTo>
                  <a:pt x="2938144" y="1574800"/>
                </a:moveTo>
                <a:lnTo>
                  <a:pt x="2866896" y="1574800"/>
                </a:lnTo>
                <a:lnTo>
                  <a:pt x="2866529" y="1587500"/>
                </a:lnTo>
                <a:lnTo>
                  <a:pt x="2933765" y="1587500"/>
                </a:lnTo>
                <a:lnTo>
                  <a:pt x="2938144" y="1574800"/>
                </a:lnTo>
                <a:close/>
              </a:path>
              <a:path w="4298315" h="4826000">
                <a:moveTo>
                  <a:pt x="2875095" y="1562100"/>
                </a:moveTo>
                <a:lnTo>
                  <a:pt x="2865118" y="1562100"/>
                </a:lnTo>
                <a:lnTo>
                  <a:pt x="2859532" y="1574800"/>
                </a:lnTo>
                <a:lnTo>
                  <a:pt x="2874523" y="1574800"/>
                </a:lnTo>
                <a:lnTo>
                  <a:pt x="2875095" y="1562100"/>
                </a:lnTo>
                <a:close/>
              </a:path>
              <a:path w="4298315" h="4826000">
                <a:moveTo>
                  <a:pt x="2953074" y="1549400"/>
                </a:moveTo>
                <a:lnTo>
                  <a:pt x="2891057" y="1549400"/>
                </a:lnTo>
                <a:lnTo>
                  <a:pt x="2882726" y="1562100"/>
                </a:lnTo>
                <a:lnTo>
                  <a:pt x="2877408" y="1562100"/>
                </a:lnTo>
                <a:lnTo>
                  <a:pt x="2877973" y="1574800"/>
                </a:lnTo>
                <a:lnTo>
                  <a:pt x="2941522" y="1574800"/>
                </a:lnTo>
                <a:lnTo>
                  <a:pt x="2949638" y="1562100"/>
                </a:lnTo>
                <a:lnTo>
                  <a:pt x="2953074" y="1549400"/>
                </a:lnTo>
                <a:close/>
              </a:path>
              <a:path w="4298315" h="4826000">
                <a:moveTo>
                  <a:pt x="2888174" y="1536700"/>
                </a:moveTo>
                <a:lnTo>
                  <a:pt x="2882094" y="1536700"/>
                </a:lnTo>
                <a:lnTo>
                  <a:pt x="2879426" y="1549400"/>
                </a:lnTo>
                <a:lnTo>
                  <a:pt x="2885646" y="1549400"/>
                </a:lnTo>
                <a:lnTo>
                  <a:pt x="2888174" y="1536700"/>
                </a:lnTo>
                <a:close/>
              </a:path>
              <a:path w="4298315" h="4826000">
                <a:moveTo>
                  <a:pt x="2989507" y="1498600"/>
                </a:moveTo>
                <a:lnTo>
                  <a:pt x="2928065" y="1498600"/>
                </a:lnTo>
                <a:lnTo>
                  <a:pt x="2924063" y="1511300"/>
                </a:lnTo>
                <a:lnTo>
                  <a:pt x="2978251" y="1511300"/>
                </a:lnTo>
                <a:lnTo>
                  <a:pt x="2973208" y="1524000"/>
                </a:lnTo>
                <a:lnTo>
                  <a:pt x="2919163" y="1524000"/>
                </a:lnTo>
                <a:lnTo>
                  <a:pt x="2912294" y="1536700"/>
                </a:lnTo>
                <a:lnTo>
                  <a:pt x="2904992" y="1549400"/>
                </a:lnTo>
                <a:lnTo>
                  <a:pt x="2958329" y="1549400"/>
                </a:lnTo>
                <a:lnTo>
                  <a:pt x="2961664" y="1536700"/>
                </a:lnTo>
                <a:lnTo>
                  <a:pt x="2968337" y="1536700"/>
                </a:lnTo>
                <a:lnTo>
                  <a:pt x="2977807" y="1524000"/>
                </a:lnTo>
                <a:lnTo>
                  <a:pt x="2989531" y="1511300"/>
                </a:lnTo>
                <a:lnTo>
                  <a:pt x="2989507" y="1498600"/>
                </a:lnTo>
                <a:close/>
              </a:path>
              <a:path w="4298315" h="4826000">
                <a:moveTo>
                  <a:pt x="2909341" y="1524000"/>
                </a:moveTo>
                <a:lnTo>
                  <a:pt x="2902875" y="1524000"/>
                </a:lnTo>
                <a:lnTo>
                  <a:pt x="2905185" y="1536700"/>
                </a:lnTo>
                <a:lnTo>
                  <a:pt x="2907539" y="1536700"/>
                </a:lnTo>
                <a:lnTo>
                  <a:pt x="2909341" y="1524000"/>
                </a:lnTo>
                <a:close/>
              </a:path>
              <a:path w="4298315" h="4826000">
                <a:moveTo>
                  <a:pt x="2956566" y="1511300"/>
                </a:moveTo>
                <a:lnTo>
                  <a:pt x="2924077" y="1511300"/>
                </a:lnTo>
                <a:lnTo>
                  <a:pt x="2923718" y="1524000"/>
                </a:lnTo>
                <a:lnTo>
                  <a:pt x="2952348" y="1524000"/>
                </a:lnTo>
                <a:lnTo>
                  <a:pt x="2956566" y="1511300"/>
                </a:lnTo>
                <a:close/>
              </a:path>
              <a:path w="4298315" h="4826000">
                <a:moveTo>
                  <a:pt x="2923849" y="1498600"/>
                </a:moveTo>
                <a:lnTo>
                  <a:pt x="2923695" y="1498600"/>
                </a:lnTo>
                <a:lnTo>
                  <a:pt x="2918359" y="1511300"/>
                </a:lnTo>
                <a:lnTo>
                  <a:pt x="2924063" y="1511300"/>
                </a:lnTo>
                <a:lnTo>
                  <a:pt x="2923849" y="1498600"/>
                </a:lnTo>
                <a:close/>
              </a:path>
              <a:path w="4298315" h="4826000">
                <a:moveTo>
                  <a:pt x="3000653" y="1498600"/>
                </a:moveTo>
                <a:lnTo>
                  <a:pt x="2989507" y="1498600"/>
                </a:lnTo>
                <a:lnTo>
                  <a:pt x="2989983" y="1511300"/>
                </a:lnTo>
                <a:lnTo>
                  <a:pt x="2994931" y="1511300"/>
                </a:lnTo>
                <a:lnTo>
                  <a:pt x="3000653" y="1498600"/>
                </a:lnTo>
                <a:close/>
              </a:path>
              <a:path w="4298315" h="4826000">
                <a:moveTo>
                  <a:pt x="2943889" y="1485900"/>
                </a:moveTo>
                <a:lnTo>
                  <a:pt x="2941835" y="1485900"/>
                </a:lnTo>
                <a:lnTo>
                  <a:pt x="2934776" y="1498600"/>
                </a:lnTo>
                <a:lnTo>
                  <a:pt x="2940543" y="1498600"/>
                </a:lnTo>
                <a:lnTo>
                  <a:pt x="2941878" y="1495231"/>
                </a:lnTo>
                <a:lnTo>
                  <a:pt x="2943889" y="1485900"/>
                </a:lnTo>
                <a:close/>
              </a:path>
              <a:path w="4298315" h="4826000">
                <a:moveTo>
                  <a:pt x="3009929" y="1485900"/>
                </a:moveTo>
                <a:lnTo>
                  <a:pt x="2945575" y="1485900"/>
                </a:lnTo>
                <a:lnTo>
                  <a:pt x="2941878" y="1495231"/>
                </a:lnTo>
                <a:lnTo>
                  <a:pt x="2941152" y="1498600"/>
                </a:lnTo>
                <a:lnTo>
                  <a:pt x="3009372" y="1498600"/>
                </a:lnTo>
                <a:lnTo>
                  <a:pt x="3009929" y="1485900"/>
                </a:lnTo>
                <a:close/>
              </a:path>
              <a:path w="4298315" h="4826000">
                <a:moveTo>
                  <a:pt x="3019947" y="1460500"/>
                </a:moveTo>
                <a:lnTo>
                  <a:pt x="2953089" y="1460500"/>
                </a:lnTo>
                <a:lnTo>
                  <a:pt x="2947343" y="1473200"/>
                </a:lnTo>
                <a:lnTo>
                  <a:pt x="2944898" y="1485900"/>
                </a:lnTo>
                <a:lnTo>
                  <a:pt x="2958033" y="1485900"/>
                </a:lnTo>
                <a:lnTo>
                  <a:pt x="2954542" y="1473200"/>
                </a:lnTo>
                <a:lnTo>
                  <a:pt x="3014059" y="1473200"/>
                </a:lnTo>
                <a:lnTo>
                  <a:pt x="3019947" y="1460500"/>
                </a:lnTo>
                <a:close/>
              </a:path>
              <a:path w="4298315" h="4826000">
                <a:moveTo>
                  <a:pt x="3023277" y="1473200"/>
                </a:moveTo>
                <a:lnTo>
                  <a:pt x="2965615" y="1473200"/>
                </a:lnTo>
                <a:lnTo>
                  <a:pt x="2962152" y="1485900"/>
                </a:lnTo>
                <a:lnTo>
                  <a:pt x="3021186" y="1485900"/>
                </a:lnTo>
                <a:lnTo>
                  <a:pt x="3023277" y="1473200"/>
                </a:lnTo>
                <a:close/>
              </a:path>
              <a:path w="4298315" h="4826000">
                <a:moveTo>
                  <a:pt x="2972626" y="1447800"/>
                </a:moveTo>
                <a:lnTo>
                  <a:pt x="2967480" y="1447800"/>
                </a:lnTo>
                <a:lnTo>
                  <a:pt x="2960384" y="1460500"/>
                </a:lnTo>
                <a:lnTo>
                  <a:pt x="2976095" y="1460500"/>
                </a:lnTo>
                <a:lnTo>
                  <a:pt x="2972626" y="1447800"/>
                </a:lnTo>
                <a:close/>
              </a:path>
              <a:path w="4298315" h="4826000">
                <a:moveTo>
                  <a:pt x="2989612" y="1435100"/>
                </a:moveTo>
                <a:lnTo>
                  <a:pt x="2988034" y="1435100"/>
                </a:lnTo>
                <a:lnTo>
                  <a:pt x="2984580" y="1447800"/>
                </a:lnTo>
                <a:lnTo>
                  <a:pt x="2982195" y="1447800"/>
                </a:lnTo>
                <a:lnTo>
                  <a:pt x="2980343" y="1460500"/>
                </a:lnTo>
                <a:lnTo>
                  <a:pt x="2990048" y="1460500"/>
                </a:lnTo>
                <a:lnTo>
                  <a:pt x="2989033" y="1447800"/>
                </a:lnTo>
                <a:lnTo>
                  <a:pt x="2989612" y="1435100"/>
                </a:lnTo>
                <a:close/>
              </a:path>
              <a:path w="4298315" h="4826000">
                <a:moveTo>
                  <a:pt x="3035044" y="1447800"/>
                </a:moveTo>
                <a:lnTo>
                  <a:pt x="2991861" y="1447800"/>
                </a:lnTo>
                <a:lnTo>
                  <a:pt x="2990048" y="1460500"/>
                </a:lnTo>
                <a:lnTo>
                  <a:pt x="3030854" y="1460500"/>
                </a:lnTo>
                <a:lnTo>
                  <a:pt x="3035044" y="1447800"/>
                </a:lnTo>
                <a:close/>
              </a:path>
              <a:path w="4298315" h="4826000">
                <a:moveTo>
                  <a:pt x="3065995" y="1422400"/>
                </a:moveTo>
                <a:lnTo>
                  <a:pt x="3012493" y="1422400"/>
                </a:lnTo>
                <a:lnTo>
                  <a:pt x="3014432" y="1435100"/>
                </a:lnTo>
                <a:lnTo>
                  <a:pt x="2994103" y="1435100"/>
                </a:lnTo>
                <a:lnTo>
                  <a:pt x="2994686" y="1447800"/>
                </a:lnTo>
                <a:lnTo>
                  <a:pt x="3040646" y="1447800"/>
                </a:lnTo>
                <a:lnTo>
                  <a:pt x="3036130" y="1460500"/>
                </a:lnTo>
                <a:lnTo>
                  <a:pt x="3043068" y="1460500"/>
                </a:lnTo>
                <a:lnTo>
                  <a:pt x="3051545" y="1447800"/>
                </a:lnTo>
                <a:lnTo>
                  <a:pt x="3058705" y="1435100"/>
                </a:lnTo>
                <a:lnTo>
                  <a:pt x="3065995" y="1422400"/>
                </a:lnTo>
                <a:close/>
              </a:path>
              <a:path w="4298315" h="4826000">
                <a:moveTo>
                  <a:pt x="2987614" y="1422400"/>
                </a:moveTo>
                <a:lnTo>
                  <a:pt x="2984579" y="1422400"/>
                </a:lnTo>
                <a:lnTo>
                  <a:pt x="2981164" y="1435100"/>
                </a:lnTo>
                <a:lnTo>
                  <a:pt x="2984749" y="1435100"/>
                </a:lnTo>
                <a:lnTo>
                  <a:pt x="2987614" y="1422400"/>
                </a:lnTo>
                <a:close/>
              </a:path>
              <a:path w="4298315" h="4826000">
                <a:moveTo>
                  <a:pt x="3009630" y="1422400"/>
                </a:moveTo>
                <a:lnTo>
                  <a:pt x="3001440" y="1422400"/>
                </a:lnTo>
                <a:lnTo>
                  <a:pt x="2999539" y="1435100"/>
                </a:lnTo>
                <a:lnTo>
                  <a:pt x="3011538" y="1435100"/>
                </a:lnTo>
                <a:lnTo>
                  <a:pt x="3009630" y="1422400"/>
                </a:lnTo>
                <a:close/>
              </a:path>
              <a:path w="4298315" h="4826000">
                <a:moveTo>
                  <a:pt x="3064477" y="1409700"/>
                </a:moveTo>
                <a:lnTo>
                  <a:pt x="3002654" y="1409700"/>
                </a:lnTo>
                <a:lnTo>
                  <a:pt x="2997932" y="1422400"/>
                </a:lnTo>
                <a:lnTo>
                  <a:pt x="3066415" y="1422400"/>
                </a:lnTo>
                <a:lnTo>
                  <a:pt x="3064477" y="1409700"/>
                </a:lnTo>
                <a:close/>
              </a:path>
              <a:path w="4298315" h="4826000">
                <a:moveTo>
                  <a:pt x="3073223" y="1409700"/>
                </a:moveTo>
                <a:lnTo>
                  <a:pt x="3069100" y="1409700"/>
                </a:lnTo>
                <a:lnTo>
                  <a:pt x="3066415" y="1422400"/>
                </a:lnTo>
                <a:lnTo>
                  <a:pt x="3074863" y="1422400"/>
                </a:lnTo>
                <a:lnTo>
                  <a:pt x="3073223" y="1409700"/>
                </a:lnTo>
                <a:close/>
              </a:path>
              <a:path w="4298315" h="4826000">
                <a:moveTo>
                  <a:pt x="3085628" y="1397000"/>
                </a:moveTo>
                <a:lnTo>
                  <a:pt x="3014674" y="1397000"/>
                </a:lnTo>
                <a:lnTo>
                  <a:pt x="3008827" y="1409700"/>
                </a:lnTo>
                <a:lnTo>
                  <a:pt x="3074811" y="1409700"/>
                </a:lnTo>
                <a:lnTo>
                  <a:pt x="3085628" y="1397000"/>
                </a:lnTo>
                <a:close/>
              </a:path>
              <a:path w="4298315" h="4826000">
                <a:moveTo>
                  <a:pt x="3095912" y="1397000"/>
                </a:moveTo>
                <a:lnTo>
                  <a:pt x="3085628" y="1397000"/>
                </a:lnTo>
                <a:lnTo>
                  <a:pt x="3080319" y="1409700"/>
                </a:lnTo>
                <a:lnTo>
                  <a:pt x="3090754" y="1409700"/>
                </a:lnTo>
                <a:lnTo>
                  <a:pt x="3095912" y="1397000"/>
                </a:lnTo>
                <a:close/>
              </a:path>
              <a:path w="4298315" h="4826000">
                <a:moveTo>
                  <a:pt x="3033454" y="1384300"/>
                </a:moveTo>
                <a:lnTo>
                  <a:pt x="3032313" y="1384300"/>
                </a:lnTo>
                <a:lnTo>
                  <a:pt x="3028554" y="1397000"/>
                </a:lnTo>
                <a:lnTo>
                  <a:pt x="3032629" y="1397000"/>
                </a:lnTo>
                <a:lnTo>
                  <a:pt x="3033454" y="1384300"/>
                </a:lnTo>
                <a:close/>
              </a:path>
              <a:path w="4298315" h="4826000">
                <a:moveTo>
                  <a:pt x="3105663" y="1384300"/>
                </a:moveTo>
                <a:lnTo>
                  <a:pt x="3038706" y="1384300"/>
                </a:lnTo>
                <a:lnTo>
                  <a:pt x="3034845" y="1397000"/>
                </a:lnTo>
                <a:lnTo>
                  <a:pt x="3101012" y="1397000"/>
                </a:lnTo>
                <a:lnTo>
                  <a:pt x="3105663" y="13843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28145" y="1371600"/>
                </a:lnTo>
                <a:lnTo>
                  <a:pt x="3024519" y="1384300"/>
                </a:lnTo>
                <a:lnTo>
                  <a:pt x="3047080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47080" y="1384300"/>
                </a:lnTo>
                <a:lnTo>
                  <a:pt x="3047691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113041" y="1371600"/>
                </a:moveTo>
                <a:lnTo>
                  <a:pt x="3039715" y="1371600"/>
                </a:lnTo>
                <a:lnTo>
                  <a:pt x="3047691" y="1384300"/>
                </a:lnTo>
                <a:lnTo>
                  <a:pt x="3112067" y="1384300"/>
                </a:lnTo>
                <a:lnTo>
                  <a:pt x="3113041" y="1371600"/>
                </a:lnTo>
                <a:close/>
              </a:path>
              <a:path w="4298315" h="4826000">
                <a:moveTo>
                  <a:pt x="3047143" y="1358900"/>
                </a:moveTo>
                <a:lnTo>
                  <a:pt x="3039000" y="1358900"/>
                </a:lnTo>
                <a:lnTo>
                  <a:pt x="3033169" y="1371600"/>
                </a:lnTo>
                <a:lnTo>
                  <a:pt x="3045052" y="1371600"/>
                </a:lnTo>
                <a:lnTo>
                  <a:pt x="3047143" y="1358900"/>
                </a:lnTo>
                <a:close/>
              </a:path>
              <a:path w="4298315" h="4826000">
                <a:moveTo>
                  <a:pt x="3056255" y="1358900"/>
                </a:moveTo>
                <a:lnTo>
                  <a:pt x="3055188" y="1358900"/>
                </a:lnTo>
                <a:lnTo>
                  <a:pt x="3052560" y="1371600"/>
                </a:lnTo>
                <a:lnTo>
                  <a:pt x="3054243" y="1371600"/>
                </a:lnTo>
                <a:lnTo>
                  <a:pt x="3056255" y="1358900"/>
                </a:lnTo>
                <a:close/>
              </a:path>
              <a:path w="4298315" h="4826000">
                <a:moveTo>
                  <a:pt x="3092283" y="1358900"/>
                </a:moveTo>
                <a:lnTo>
                  <a:pt x="3066319" y="1358900"/>
                </a:lnTo>
                <a:lnTo>
                  <a:pt x="3062339" y="1371600"/>
                </a:lnTo>
                <a:lnTo>
                  <a:pt x="3092433" y="1371600"/>
                </a:lnTo>
                <a:lnTo>
                  <a:pt x="3092283" y="1358900"/>
                </a:lnTo>
                <a:close/>
              </a:path>
              <a:path w="4298315" h="4826000">
                <a:moveTo>
                  <a:pt x="3129339" y="1358900"/>
                </a:moveTo>
                <a:lnTo>
                  <a:pt x="3092283" y="1358900"/>
                </a:lnTo>
                <a:lnTo>
                  <a:pt x="3092433" y="1371600"/>
                </a:lnTo>
                <a:lnTo>
                  <a:pt x="3122188" y="1371600"/>
                </a:lnTo>
                <a:lnTo>
                  <a:pt x="3129339" y="1358900"/>
                </a:lnTo>
                <a:close/>
              </a:path>
              <a:path w="4298315" h="4826000">
                <a:moveTo>
                  <a:pt x="3059578" y="1346200"/>
                </a:moveTo>
                <a:lnTo>
                  <a:pt x="3055426" y="1346200"/>
                </a:lnTo>
                <a:lnTo>
                  <a:pt x="3050719" y="1358900"/>
                </a:lnTo>
                <a:lnTo>
                  <a:pt x="3055188" y="1358900"/>
                </a:lnTo>
                <a:lnTo>
                  <a:pt x="3059578" y="1346200"/>
                </a:lnTo>
                <a:close/>
              </a:path>
              <a:path w="4298315" h="4826000">
                <a:moveTo>
                  <a:pt x="3132722" y="1346200"/>
                </a:moveTo>
                <a:lnTo>
                  <a:pt x="3078198" y="1346200"/>
                </a:lnTo>
                <a:lnTo>
                  <a:pt x="3074453" y="1358900"/>
                </a:lnTo>
                <a:lnTo>
                  <a:pt x="3132350" y="1358900"/>
                </a:lnTo>
                <a:lnTo>
                  <a:pt x="3132722" y="1346200"/>
                </a:lnTo>
                <a:close/>
              </a:path>
              <a:path w="4298315" h="4826000">
                <a:moveTo>
                  <a:pt x="3065296" y="1333500"/>
                </a:moveTo>
                <a:lnTo>
                  <a:pt x="3061875" y="1346200"/>
                </a:lnTo>
                <a:lnTo>
                  <a:pt x="3066101" y="1346200"/>
                </a:lnTo>
                <a:lnTo>
                  <a:pt x="3065296" y="1333500"/>
                </a:lnTo>
                <a:close/>
              </a:path>
              <a:path w="4298315" h="4826000">
                <a:moveTo>
                  <a:pt x="3075997" y="1330260"/>
                </a:moveTo>
                <a:lnTo>
                  <a:pt x="3075820" y="1333500"/>
                </a:lnTo>
                <a:lnTo>
                  <a:pt x="3073447" y="1346200"/>
                </a:lnTo>
                <a:lnTo>
                  <a:pt x="3079324" y="1333500"/>
                </a:lnTo>
                <a:lnTo>
                  <a:pt x="3076040" y="1333500"/>
                </a:lnTo>
                <a:lnTo>
                  <a:pt x="3075997" y="1330260"/>
                </a:lnTo>
                <a:close/>
              </a:path>
              <a:path w="4298315" h="4826000">
                <a:moveTo>
                  <a:pt x="3151552" y="1333500"/>
                </a:moveTo>
                <a:lnTo>
                  <a:pt x="3085692" y="1333500"/>
                </a:lnTo>
                <a:lnTo>
                  <a:pt x="3084022" y="1346200"/>
                </a:lnTo>
                <a:lnTo>
                  <a:pt x="3145523" y="1346200"/>
                </a:lnTo>
                <a:lnTo>
                  <a:pt x="3151552" y="1333500"/>
                </a:lnTo>
                <a:close/>
              </a:path>
              <a:path w="4298315" h="4826000">
                <a:moveTo>
                  <a:pt x="3104764" y="1320800"/>
                </a:moveTo>
                <a:lnTo>
                  <a:pt x="3081106" y="1320800"/>
                </a:lnTo>
                <a:lnTo>
                  <a:pt x="3077534" y="1333500"/>
                </a:lnTo>
                <a:lnTo>
                  <a:pt x="3098900" y="1333500"/>
                </a:lnTo>
                <a:lnTo>
                  <a:pt x="3104764" y="1320800"/>
                </a:lnTo>
                <a:close/>
              </a:path>
              <a:path w="4298315" h="4826000">
                <a:moveTo>
                  <a:pt x="3156190" y="1320800"/>
                </a:moveTo>
                <a:lnTo>
                  <a:pt x="3115516" y="1320800"/>
                </a:lnTo>
                <a:lnTo>
                  <a:pt x="3114513" y="1333500"/>
                </a:lnTo>
                <a:lnTo>
                  <a:pt x="3154719" y="1333500"/>
                </a:lnTo>
                <a:lnTo>
                  <a:pt x="3156190" y="1320800"/>
                </a:lnTo>
                <a:close/>
              </a:path>
              <a:path w="4298315" h="4826000">
                <a:moveTo>
                  <a:pt x="3076514" y="1320800"/>
                </a:moveTo>
                <a:lnTo>
                  <a:pt x="3075873" y="1320800"/>
                </a:lnTo>
                <a:lnTo>
                  <a:pt x="3075997" y="1330260"/>
                </a:lnTo>
                <a:lnTo>
                  <a:pt x="3076514" y="1320800"/>
                </a:lnTo>
                <a:close/>
              </a:path>
              <a:path w="4298315" h="4826000">
                <a:moveTo>
                  <a:pt x="3169737" y="1308100"/>
                </a:moveTo>
                <a:lnTo>
                  <a:pt x="3109185" y="1308100"/>
                </a:lnTo>
                <a:lnTo>
                  <a:pt x="3103371" y="1320800"/>
                </a:lnTo>
                <a:lnTo>
                  <a:pt x="3160474" y="1320800"/>
                </a:lnTo>
                <a:lnTo>
                  <a:pt x="3169737" y="1308100"/>
                </a:lnTo>
                <a:close/>
              </a:path>
              <a:path w="4298315" h="4826000">
                <a:moveTo>
                  <a:pt x="3174402" y="1295400"/>
                </a:moveTo>
                <a:lnTo>
                  <a:pt x="3104228" y="1295400"/>
                </a:lnTo>
                <a:lnTo>
                  <a:pt x="3104558" y="1308100"/>
                </a:lnTo>
                <a:lnTo>
                  <a:pt x="3171458" y="1308100"/>
                </a:lnTo>
                <a:lnTo>
                  <a:pt x="3174402" y="1295400"/>
                </a:lnTo>
                <a:close/>
              </a:path>
              <a:path w="4298315" h="4826000">
                <a:moveTo>
                  <a:pt x="3195322" y="1282700"/>
                </a:moveTo>
                <a:lnTo>
                  <a:pt x="3126997" y="1282700"/>
                </a:lnTo>
                <a:lnTo>
                  <a:pt x="3126910" y="1295400"/>
                </a:lnTo>
                <a:lnTo>
                  <a:pt x="3193911" y="1295400"/>
                </a:lnTo>
                <a:lnTo>
                  <a:pt x="3195322" y="1282700"/>
                </a:lnTo>
                <a:close/>
              </a:path>
              <a:path w="4298315" h="4826000">
                <a:moveTo>
                  <a:pt x="3184928" y="1270000"/>
                </a:moveTo>
                <a:lnTo>
                  <a:pt x="3130246" y="1270000"/>
                </a:lnTo>
                <a:lnTo>
                  <a:pt x="3126166" y="1282700"/>
                </a:lnTo>
                <a:lnTo>
                  <a:pt x="3190705" y="1282700"/>
                </a:lnTo>
                <a:lnTo>
                  <a:pt x="3184928" y="1270000"/>
                </a:lnTo>
                <a:close/>
              </a:path>
              <a:path w="4298315" h="4826000">
                <a:moveTo>
                  <a:pt x="3166474" y="1244600"/>
                </a:moveTo>
                <a:lnTo>
                  <a:pt x="3141743" y="1244600"/>
                </a:lnTo>
                <a:lnTo>
                  <a:pt x="3139665" y="1257300"/>
                </a:lnTo>
                <a:lnTo>
                  <a:pt x="3143355" y="1257300"/>
                </a:lnTo>
                <a:lnTo>
                  <a:pt x="3136791" y="1270000"/>
                </a:lnTo>
                <a:lnTo>
                  <a:pt x="3182174" y="1270000"/>
                </a:lnTo>
                <a:lnTo>
                  <a:pt x="3174084" y="1257300"/>
                </a:lnTo>
                <a:lnTo>
                  <a:pt x="3166474" y="1244600"/>
                </a:lnTo>
                <a:close/>
              </a:path>
              <a:path w="4298315" h="4826000">
                <a:moveTo>
                  <a:pt x="3169964" y="1244600"/>
                </a:moveTo>
                <a:lnTo>
                  <a:pt x="3166474" y="1244600"/>
                </a:lnTo>
                <a:lnTo>
                  <a:pt x="3174084" y="1257300"/>
                </a:lnTo>
                <a:lnTo>
                  <a:pt x="3182174" y="1270000"/>
                </a:lnTo>
                <a:lnTo>
                  <a:pt x="3183928" y="1270000"/>
                </a:lnTo>
                <a:lnTo>
                  <a:pt x="3178255" y="1257300"/>
                </a:lnTo>
                <a:lnTo>
                  <a:pt x="3169964" y="1244600"/>
                </a:lnTo>
                <a:close/>
              </a:path>
              <a:path w="4298315" h="4826000">
                <a:moveTo>
                  <a:pt x="3231881" y="1244600"/>
                </a:moveTo>
                <a:lnTo>
                  <a:pt x="3169964" y="1244600"/>
                </a:lnTo>
                <a:lnTo>
                  <a:pt x="3178255" y="1257300"/>
                </a:lnTo>
                <a:lnTo>
                  <a:pt x="3183928" y="1270000"/>
                </a:lnTo>
                <a:lnTo>
                  <a:pt x="3209193" y="1270000"/>
                </a:lnTo>
                <a:lnTo>
                  <a:pt x="3216348" y="1257300"/>
                </a:lnTo>
                <a:lnTo>
                  <a:pt x="3222217" y="1257300"/>
                </a:lnTo>
                <a:lnTo>
                  <a:pt x="3231881" y="1244600"/>
                </a:lnTo>
                <a:close/>
              </a:path>
              <a:path w="4298315" h="4826000">
                <a:moveTo>
                  <a:pt x="3231338" y="1231900"/>
                </a:moveTo>
                <a:lnTo>
                  <a:pt x="3159422" y="1231900"/>
                </a:lnTo>
                <a:lnTo>
                  <a:pt x="3156997" y="1244600"/>
                </a:lnTo>
                <a:lnTo>
                  <a:pt x="3225788" y="1244600"/>
                </a:lnTo>
                <a:lnTo>
                  <a:pt x="3231338" y="1231900"/>
                </a:lnTo>
                <a:close/>
              </a:path>
              <a:path w="4298315" h="4826000">
                <a:moveTo>
                  <a:pt x="3231972" y="1244494"/>
                </a:moveTo>
                <a:close/>
              </a:path>
              <a:path w="4298315" h="4826000">
                <a:moveTo>
                  <a:pt x="3242835" y="1231900"/>
                </a:moveTo>
                <a:lnTo>
                  <a:pt x="3231338" y="1231900"/>
                </a:lnTo>
                <a:lnTo>
                  <a:pt x="3231972" y="1244494"/>
                </a:lnTo>
                <a:lnTo>
                  <a:pt x="3242835" y="1231900"/>
                </a:lnTo>
                <a:close/>
              </a:path>
              <a:path w="4298315" h="4826000">
                <a:moveTo>
                  <a:pt x="3171796" y="1219200"/>
                </a:moveTo>
                <a:lnTo>
                  <a:pt x="3162333" y="1219200"/>
                </a:lnTo>
                <a:lnTo>
                  <a:pt x="3162167" y="1231900"/>
                </a:lnTo>
                <a:lnTo>
                  <a:pt x="3171796" y="1219200"/>
                </a:lnTo>
                <a:close/>
              </a:path>
              <a:path w="4298315" h="4826000">
                <a:moveTo>
                  <a:pt x="3249760" y="1206500"/>
                </a:moveTo>
                <a:lnTo>
                  <a:pt x="3198942" y="1206500"/>
                </a:lnTo>
                <a:lnTo>
                  <a:pt x="3198239" y="1219200"/>
                </a:lnTo>
                <a:lnTo>
                  <a:pt x="3177547" y="1219200"/>
                </a:lnTo>
                <a:lnTo>
                  <a:pt x="3175545" y="1231900"/>
                </a:lnTo>
                <a:lnTo>
                  <a:pt x="3237628" y="1231900"/>
                </a:lnTo>
                <a:lnTo>
                  <a:pt x="3246458" y="1219200"/>
                </a:lnTo>
                <a:lnTo>
                  <a:pt x="3249760" y="1206500"/>
                </a:lnTo>
                <a:close/>
              </a:path>
              <a:path w="4298315" h="4826000">
                <a:moveTo>
                  <a:pt x="3191225" y="1206500"/>
                </a:moveTo>
                <a:lnTo>
                  <a:pt x="3189914" y="1206500"/>
                </a:lnTo>
                <a:lnTo>
                  <a:pt x="3181543" y="1219200"/>
                </a:lnTo>
                <a:lnTo>
                  <a:pt x="3186323" y="1219200"/>
                </a:lnTo>
                <a:lnTo>
                  <a:pt x="3191225" y="1206500"/>
                </a:lnTo>
                <a:close/>
              </a:path>
              <a:path w="4298315" h="4826000">
                <a:moveTo>
                  <a:pt x="3251567" y="1193800"/>
                </a:moveTo>
                <a:lnTo>
                  <a:pt x="3207266" y="1193800"/>
                </a:lnTo>
                <a:lnTo>
                  <a:pt x="3202971" y="1206500"/>
                </a:lnTo>
                <a:lnTo>
                  <a:pt x="3242167" y="1206500"/>
                </a:lnTo>
                <a:lnTo>
                  <a:pt x="3251567" y="1193800"/>
                </a:lnTo>
                <a:close/>
              </a:path>
              <a:path w="4298315" h="4826000">
                <a:moveTo>
                  <a:pt x="3271598" y="1193800"/>
                </a:moveTo>
                <a:lnTo>
                  <a:pt x="3261126" y="1193800"/>
                </a:lnTo>
                <a:lnTo>
                  <a:pt x="3254836" y="1206500"/>
                </a:lnTo>
                <a:lnTo>
                  <a:pt x="3268758" y="1206500"/>
                </a:lnTo>
                <a:lnTo>
                  <a:pt x="3271598" y="1193800"/>
                </a:lnTo>
                <a:close/>
              </a:path>
              <a:path w="4298315" h="4826000">
                <a:moveTo>
                  <a:pt x="3269199" y="1181100"/>
                </a:moveTo>
                <a:lnTo>
                  <a:pt x="3206609" y="1181100"/>
                </a:lnTo>
                <a:lnTo>
                  <a:pt x="3207857" y="1193800"/>
                </a:lnTo>
                <a:lnTo>
                  <a:pt x="3265505" y="1193800"/>
                </a:lnTo>
                <a:lnTo>
                  <a:pt x="3269199" y="1181100"/>
                </a:lnTo>
                <a:close/>
              </a:path>
              <a:path w="4298315" h="4826000">
                <a:moveTo>
                  <a:pt x="3285727" y="1181100"/>
                </a:moveTo>
                <a:lnTo>
                  <a:pt x="3271705" y="1181100"/>
                </a:lnTo>
                <a:lnTo>
                  <a:pt x="3267757" y="1193800"/>
                </a:lnTo>
                <a:lnTo>
                  <a:pt x="3281611" y="1193800"/>
                </a:lnTo>
                <a:lnTo>
                  <a:pt x="3285727" y="1181100"/>
                </a:lnTo>
                <a:close/>
              </a:path>
              <a:path w="4298315" h="4826000">
                <a:moveTo>
                  <a:pt x="3213747" y="1168400"/>
                </a:moveTo>
                <a:lnTo>
                  <a:pt x="3210500" y="1168400"/>
                </a:lnTo>
                <a:lnTo>
                  <a:pt x="3206065" y="1181100"/>
                </a:lnTo>
                <a:lnTo>
                  <a:pt x="3210849" y="1181100"/>
                </a:lnTo>
                <a:lnTo>
                  <a:pt x="3213747" y="1168400"/>
                </a:lnTo>
                <a:close/>
              </a:path>
              <a:path w="4298315" h="4826000">
                <a:moveTo>
                  <a:pt x="3220563" y="1168400"/>
                </a:moveTo>
                <a:lnTo>
                  <a:pt x="3213747" y="1168400"/>
                </a:lnTo>
                <a:lnTo>
                  <a:pt x="3213827" y="1181100"/>
                </a:lnTo>
                <a:lnTo>
                  <a:pt x="3218191" y="1181100"/>
                </a:lnTo>
                <a:lnTo>
                  <a:pt x="3220563" y="1168400"/>
                </a:lnTo>
                <a:close/>
              </a:path>
              <a:path w="4298315" h="4826000">
                <a:moveTo>
                  <a:pt x="3298620" y="1168400"/>
                </a:moveTo>
                <a:lnTo>
                  <a:pt x="3229672" y="1168400"/>
                </a:lnTo>
                <a:lnTo>
                  <a:pt x="3224759" y="1181100"/>
                </a:lnTo>
                <a:lnTo>
                  <a:pt x="3291267" y="1181100"/>
                </a:lnTo>
                <a:lnTo>
                  <a:pt x="3298620" y="1168400"/>
                </a:lnTo>
                <a:close/>
              </a:path>
              <a:path w="4298315" h="4826000">
                <a:moveTo>
                  <a:pt x="3249844" y="1155700"/>
                </a:moveTo>
                <a:lnTo>
                  <a:pt x="3248233" y="1155700"/>
                </a:lnTo>
                <a:lnTo>
                  <a:pt x="3244859" y="1168400"/>
                </a:lnTo>
                <a:lnTo>
                  <a:pt x="3249140" y="1168400"/>
                </a:lnTo>
                <a:lnTo>
                  <a:pt x="3249844" y="1155700"/>
                </a:lnTo>
                <a:close/>
              </a:path>
              <a:path w="4298315" h="4826000">
                <a:moveTo>
                  <a:pt x="3318204" y="1143000"/>
                </a:moveTo>
                <a:lnTo>
                  <a:pt x="3262615" y="1143000"/>
                </a:lnTo>
                <a:lnTo>
                  <a:pt x="3263059" y="1155700"/>
                </a:lnTo>
                <a:lnTo>
                  <a:pt x="3257653" y="1155700"/>
                </a:lnTo>
                <a:lnTo>
                  <a:pt x="3249140" y="1168400"/>
                </a:lnTo>
                <a:lnTo>
                  <a:pt x="3307162" y="1168400"/>
                </a:lnTo>
                <a:lnTo>
                  <a:pt x="3312822" y="1155700"/>
                </a:lnTo>
                <a:lnTo>
                  <a:pt x="3318204" y="1143000"/>
                </a:lnTo>
                <a:close/>
              </a:path>
              <a:path w="4298315" h="4826000">
                <a:moveTo>
                  <a:pt x="3254571" y="1143000"/>
                </a:moveTo>
                <a:lnTo>
                  <a:pt x="3252158" y="1143000"/>
                </a:lnTo>
                <a:lnTo>
                  <a:pt x="3248809" y="1155700"/>
                </a:lnTo>
                <a:lnTo>
                  <a:pt x="3250863" y="1155700"/>
                </a:lnTo>
                <a:lnTo>
                  <a:pt x="3254571" y="1143000"/>
                </a:lnTo>
                <a:close/>
              </a:path>
              <a:path w="4298315" h="4826000">
                <a:moveTo>
                  <a:pt x="3264680" y="1130300"/>
                </a:moveTo>
                <a:lnTo>
                  <a:pt x="3262094" y="1143000"/>
                </a:lnTo>
                <a:lnTo>
                  <a:pt x="3269384" y="1143000"/>
                </a:lnTo>
                <a:lnTo>
                  <a:pt x="3264680" y="1130300"/>
                </a:lnTo>
                <a:close/>
              </a:path>
              <a:path w="4298315" h="4826000">
                <a:moveTo>
                  <a:pt x="3324526" y="1130300"/>
                </a:moveTo>
                <a:lnTo>
                  <a:pt x="3269473" y="1130300"/>
                </a:lnTo>
                <a:lnTo>
                  <a:pt x="3269384" y="1143000"/>
                </a:lnTo>
                <a:lnTo>
                  <a:pt x="3322406" y="1143000"/>
                </a:lnTo>
                <a:lnTo>
                  <a:pt x="3324526" y="1130300"/>
                </a:lnTo>
                <a:close/>
              </a:path>
              <a:path w="4298315" h="4826000">
                <a:moveTo>
                  <a:pt x="3263326" y="1117600"/>
                </a:moveTo>
                <a:lnTo>
                  <a:pt x="3253983" y="1117600"/>
                </a:lnTo>
                <a:lnTo>
                  <a:pt x="3253697" y="1130300"/>
                </a:lnTo>
                <a:lnTo>
                  <a:pt x="3263326" y="1117600"/>
                </a:lnTo>
                <a:close/>
              </a:path>
              <a:path w="4298315" h="4826000">
                <a:moveTo>
                  <a:pt x="3279845" y="1117600"/>
                </a:moveTo>
                <a:lnTo>
                  <a:pt x="3264080" y="1117600"/>
                </a:lnTo>
                <a:lnTo>
                  <a:pt x="3264619" y="1130300"/>
                </a:lnTo>
                <a:lnTo>
                  <a:pt x="3280688" y="1130300"/>
                </a:lnTo>
                <a:lnTo>
                  <a:pt x="3279845" y="1117600"/>
                </a:lnTo>
                <a:close/>
              </a:path>
              <a:path w="4298315" h="4826000">
                <a:moveTo>
                  <a:pt x="3354895" y="1104900"/>
                </a:moveTo>
                <a:lnTo>
                  <a:pt x="3273412" y="1104900"/>
                </a:lnTo>
                <a:lnTo>
                  <a:pt x="3269080" y="1117600"/>
                </a:lnTo>
                <a:lnTo>
                  <a:pt x="3279845" y="1117600"/>
                </a:lnTo>
                <a:lnTo>
                  <a:pt x="3280688" y="1130300"/>
                </a:lnTo>
                <a:lnTo>
                  <a:pt x="3328393" y="1130300"/>
                </a:lnTo>
                <a:lnTo>
                  <a:pt x="3341273" y="1117600"/>
                </a:lnTo>
                <a:lnTo>
                  <a:pt x="3354895" y="1104900"/>
                </a:lnTo>
                <a:close/>
              </a:path>
              <a:path w="4298315" h="4826000">
                <a:moveTo>
                  <a:pt x="3269362" y="1104900"/>
                </a:moveTo>
                <a:lnTo>
                  <a:pt x="3266997" y="1104900"/>
                </a:lnTo>
                <a:lnTo>
                  <a:pt x="3264347" y="1117600"/>
                </a:lnTo>
                <a:lnTo>
                  <a:pt x="3267384" y="1117600"/>
                </a:lnTo>
                <a:lnTo>
                  <a:pt x="3269362" y="1104900"/>
                </a:lnTo>
                <a:close/>
              </a:path>
              <a:path w="4298315" h="4826000">
                <a:moveTo>
                  <a:pt x="3288998" y="1092200"/>
                </a:moveTo>
                <a:lnTo>
                  <a:pt x="3284906" y="1092200"/>
                </a:lnTo>
                <a:lnTo>
                  <a:pt x="3279199" y="1104900"/>
                </a:lnTo>
                <a:lnTo>
                  <a:pt x="3289940" y="1104900"/>
                </a:lnTo>
                <a:lnTo>
                  <a:pt x="3288998" y="1092200"/>
                </a:lnTo>
                <a:close/>
              </a:path>
              <a:path w="4298315" h="4826000">
                <a:moveTo>
                  <a:pt x="3311416" y="1092200"/>
                </a:moveTo>
                <a:lnTo>
                  <a:pt x="3300832" y="1092200"/>
                </a:lnTo>
                <a:lnTo>
                  <a:pt x="3289940" y="1104900"/>
                </a:lnTo>
                <a:lnTo>
                  <a:pt x="3309658" y="1104900"/>
                </a:lnTo>
                <a:lnTo>
                  <a:pt x="3311416" y="1092200"/>
                </a:lnTo>
                <a:close/>
              </a:path>
              <a:path w="4298315" h="4826000">
                <a:moveTo>
                  <a:pt x="3354714" y="1092200"/>
                </a:moveTo>
                <a:lnTo>
                  <a:pt x="3318771" y="1092200"/>
                </a:lnTo>
                <a:lnTo>
                  <a:pt x="3311703" y="1104900"/>
                </a:lnTo>
                <a:lnTo>
                  <a:pt x="3351845" y="1104900"/>
                </a:lnTo>
                <a:lnTo>
                  <a:pt x="3354714" y="1092200"/>
                </a:lnTo>
                <a:close/>
              </a:path>
              <a:path w="4298315" h="4826000">
                <a:moveTo>
                  <a:pt x="3368504" y="1079500"/>
                </a:moveTo>
                <a:lnTo>
                  <a:pt x="3299840" y="1079500"/>
                </a:lnTo>
                <a:lnTo>
                  <a:pt x="3303213" y="1092200"/>
                </a:lnTo>
                <a:lnTo>
                  <a:pt x="3354811" y="1092200"/>
                </a:lnTo>
                <a:lnTo>
                  <a:pt x="3353361" y="1104900"/>
                </a:lnTo>
                <a:lnTo>
                  <a:pt x="3364254" y="1104900"/>
                </a:lnTo>
                <a:lnTo>
                  <a:pt x="3368371" y="1092200"/>
                </a:lnTo>
                <a:lnTo>
                  <a:pt x="3368504" y="1079500"/>
                </a:lnTo>
                <a:close/>
              </a:path>
              <a:path w="4298315" h="4826000">
                <a:moveTo>
                  <a:pt x="3307425" y="1066800"/>
                </a:moveTo>
                <a:lnTo>
                  <a:pt x="3302557" y="1079500"/>
                </a:lnTo>
                <a:lnTo>
                  <a:pt x="3311642" y="1079500"/>
                </a:lnTo>
                <a:lnTo>
                  <a:pt x="3307425" y="1066800"/>
                </a:lnTo>
                <a:close/>
              </a:path>
              <a:path w="4298315" h="4826000">
                <a:moveTo>
                  <a:pt x="3360120" y="1054100"/>
                </a:moveTo>
                <a:lnTo>
                  <a:pt x="3320470" y="1054100"/>
                </a:lnTo>
                <a:lnTo>
                  <a:pt x="3318480" y="1066800"/>
                </a:lnTo>
                <a:lnTo>
                  <a:pt x="3315837" y="1079500"/>
                </a:lnTo>
                <a:lnTo>
                  <a:pt x="3359702" y="1079500"/>
                </a:lnTo>
                <a:lnTo>
                  <a:pt x="3357119" y="1066800"/>
                </a:lnTo>
                <a:lnTo>
                  <a:pt x="3353332" y="1066800"/>
                </a:lnTo>
                <a:lnTo>
                  <a:pt x="3360120" y="1054100"/>
                </a:lnTo>
                <a:close/>
              </a:path>
              <a:path w="4298315" h="4826000">
                <a:moveTo>
                  <a:pt x="3357544" y="1066800"/>
                </a:moveTo>
                <a:lnTo>
                  <a:pt x="3357119" y="1066800"/>
                </a:lnTo>
                <a:lnTo>
                  <a:pt x="3359702" y="1079500"/>
                </a:lnTo>
                <a:lnTo>
                  <a:pt x="3361834" y="1079500"/>
                </a:lnTo>
                <a:lnTo>
                  <a:pt x="3357544" y="1066800"/>
                </a:lnTo>
                <a:close/>
              </a:path>
              <a:path w="4298315" h="4826000">
                <a:moveTo>
                  <a:pt x="3384097" y="1066800"/>
                </a:moveTo>
                <a:lnTo>
                  <a:pt x="3357544" y="1066800"/>
                </a:lnTo>
                <a:lnTo>
                  <a:pt x="3361834" y="1079500"/>
                </a:lnTo>
                <a:lnTo>
                  <a:pt x="3379646" y="1079500"/>
                </a:lnTo>
                <a:lnTo>
                  <a:pt x="3384097" y="1066800"/>
                </a:lnTo>
                <a:close/>
              </a:path>
              <a:path w="4298315" h="4826000">
                <a:moveTo>
                  <a:pt x="3311020" y="1054100"/>
                </a:moveTo>
                <a:lnTo>
                  <a:pt x="3308109" y="1066800"/>
                </a:lnTo>
                <a:lnTo>
                  <a:pt x="3311106" y="1066800"/>
                </a:lnTo>
                <a:lnTo>
                  <a:pt x="3311020" y="1054100"/>
                </a:lnTo>
                <a:close/>
              </a:path>
              <a:path w="4298315" h="4826000">
                <a:moveTo>
                  <a:pt x="3390615" y="1054100"/>
                </a:moveTo>
                <a:lnTo>
                  <a:pt x="3360120" y="1054100"/>
                </a:lnTo>
                <a:lnTo>
                  <a:pt x="3364542" y="1066800"/>
                </a:lnTo>
                <a:lnTo>
                  <a:pt x="3386155" y="1066800"/>
                </a:lnTo>
                <a:lnTo>
                  <a:pt x="3390615" y="1054100"/>
                </a:lnTo>
                <a:close/>
              </a:path>
              <a:path w="4298315" h="4826000">
                <a:moveTo>
                  <a:pt x="3396578" y="1041400"/>
                </a:moveTo>
                <a:lnTo>
                  <a:pt x="3334797" y="1041400"/>
                </a:lnTo>
                <a:lnTo>
                  <a:pt x="3330782" y="1054100"/>
                </a:lnTo>
                <a:lnTo>
                  <a:pt x="3395456" y="1054100"/>
                </a:lnTo>
                <a:lnTo>
                  <a:pt x="3396578" y="1041400"/>
                </a:lnTo>
                <a:close/>
              </a:path>
              <a:path w="4298315" h="4826000">
                <a:moveTo>
                  <a:pt x="3420987" y="1028700"/>
                </a:moveTo>
                <a:lnTo>
                  <a:pt x="3355482" y="1028700"/>
                </a:lnTo>
                <a:lnTo>
                  <a:pt x="3351407" y="1041400"/>
                </a:lnTo>
                <a:lnTo>
                  <a:pt x="3397114" y="1041400"/>
                </a:lnTo>
                <a:lnTo>
                  <a:pt x="3395555" y="1054100"/>
                </a:lnTo>
                <a:lnTo>
                  <a:pt x="3410418" y="1054100"/>
                </a:lnTo>
                <a:lnTo>
                  <a:pt x="3416498" y="1041400"/>
                </a:lnTo>
                <a:lnTo>
                  <a:pt x="3420987" y="1028700"/>
                </a:lnTo>
                <a:close/>
              </a:path>
              <a:path w="4298315" h="4826000">
                <a:moveTo>
                  <a:pt x="3424160" y="1028700"/>
                </a:moveTo>
                <a:lnTo>
                  <a:pt x="3420374" y="1041400"/>
                </a:lnTo>
                <a:lnTo>
                  <a:pt x="3424200" y="1041400"/>
                </a:lnTo>
                <a:lnTo>
                  <a:pt x="3424160" y="1028700"/>
                </a:lnTo>
                <a:close/>
              </a:path>
              <a:path w="4298315" h="4826000">
                <a:moveTo>
                  <a:pt x="3365847" y="1016000"/>
                </a:moveTo>
                <a:lnTo>
                  <a:pt x="3348983" y="1016000"/>
                </a:lnTo>
                <a:lnTo>
                  <a:pt x="3353161" y="1028700"/>
                </a:lnTo>
                <a:lnTo>
                  <a:pt x="3362441" y="1028700"/>
                </a:lnTo>
                <a:lnTo>
                  <a:pt x="3365847" y="1016000"/>
                </a:lnTo>
                <a:close/>
              </a:path>
              <a:path w="4298315" h="4826000">
                <a:moveTo>
                  <a:pt x="3432582" y="1016000"/>
                </a:moveTo>
                <a:lnTo>
                  <a:pt x="3365847" y="1016000"/>
                </a:lnTo>
                <a:lnTo>
                  <a:pt x="3368490" y="1028700"/>
                </a:lnTo>
                <a:lnTo>
                  <a:pt x="3429326" y="1028700"/>
                </a:lnTo>
                <a:lnTo>
                  <a:pt x="3432582" y="1016000"/>
                </a:lnTo>
                <a:close/>
              </a:path>
              <a:path w="4298315" h="4826000">
                <a:moveTo>
                  <a:pt x="3354489" y="1003300"/>
                </a:moveTo>
                <a:lnTo>
                  <a:pt x="3348246" y="1016000"/>
                </a:lnTo>
                <a:lnTo>
                  <a:pt x="3360147" y="1016000"/>
                </a:lnTo>
                <a:lnTo>
                  <a:pt x="3354489" y="1003300"/>
                </a:lnTo>
                <a:close/>
              </a:path>
              <a:path w="4298315" h="4826000">
                <a:moveTo>
                  <a:pt x="3430517" y="1003300"/>
                </a:moveTo>
                <a:lnTo>
                  <a:pt x="3369117" y="1003300"/>
                </a:lnTo>
                <a:lnTo>
                  <a:pt x="3368251" y="1016000"/>
                </a:lnTo>
                <a:lnTo>
                  <a:pt x="3429724" y="1016000"/>
                </a:lnTo>
                <a:lnTo>
                  <a:pt x="3430517" y="1003300"/>
                </a:lnTo>
                <a:close/>
              </a:path>
              <a:path w="4298315" h="4826000">
                <a:moveTo>
                  <a:pt x="3372355" y="990600"/>
                </a:moveTo>
                <a:lnTo>
                  <a:pt x="3370907" y="990600"/>
                </a:lnTo>
                <a:lnTo>
                  <a:pt x="3370108" y="1003300"/>
                </a:lnTo>
                <a:lnTo>
                  <a:pt x="3374789" y="1003300"/>
                </a:lnTo>
                <a:lnTo>
                  <a:pt x="3372355" y="990600"/>
                </a:lnTo>
                <a:close/>
              </a:path>
              <a:path w="4298315" h="4826000">
                <a:moveTo>
                  <a:pt x="3379358" y="1002361"/>
                </a:moveTo>
                <a:lnTo>
                  <a:pt x="3378545" y="1003300"/>
                </a:lnTo>
                <a:lnTo>
                  <a:pt x="3379176" y="1003300"/>
                </a:lnTo>
                <a:lnTo>
                  <a:pt x="3379358" y="1002361"/>
                </a:lnTo>
                <a:close/>
              </a:path>
              <a:path w="4298315" h="4826000">
                <a:moveTo>
                  <a:pt x="3458539" y="990600"/>
                </a:moveTo>
                <a:lnTo>
                  <a:pt x="3389548" y="990600"/>
                </a:lnTo>
                <a:lnTo>
                  <a:pt x="3384833" y="996042"/>
                </a:lnTo>
                <a:lnTo>
                  <a:pt x="3383995" y="1003300"/>
                </a:lnTo>
                <a:lnTo>
                  <a:pt x="3453305" y="1003300"/>
                </a:lnTo>
                <a:lnTo>
                  <a:pt x="3458539" y="990600"/>
                </a:lnTo>
                <a:close/>
              </a:path>
              <a:path w="4298315" h="4826000">
                <a:moveTo>
                  <a:pt x="3385461" y="990600"/>
                </a:moveTo>
                <a:lnTo>
                  <a:pt x="3381641" y="990600"/>
                </a:lnTo>
                <a:lnTo>
                  <a:pt x="3379358" y="1002361"/>
                </a:lnTo>
                <a:lnTo>
                  <a:pt x="3384833" y="996042"/>
                </a:lnTo>
                <a:lnTo>
                  <a:pt x="3385461" y="990600"/>
                </a:lnTo>
                <a:close/>
              </a:path>
              <a:path w="4298315" h="4826000">
                <a:moveTo>
                  <a:pt x="3467689" y="977900"/>
                </a:moveTo>
                <a:lnTo>
                  <a:pt x="3403672" y="977900"/>
                </a:lnTo>
                <a:lnTo>
                  <a:pt x="3401583" y="990600"/>
                </a:lnTo>
                <a:lnTo>
                  <a:pt x="3462235" y="990600"/>
                </a:lnTo>
                <a:lnTo>
                  <a:pt x="3467689" y="977900"/>
                </a:lnTo>
                <a:close/>
              </a:path>
              <a:path w="4298315" h="4826000">
                <a:moveTo>
                  <a:pt x="3478061" y="965200"/>
                </a:moveTo>
                <a:lnTo>
                  <a:pt x="3394391" y="965200"/>
                </a:lnTo>
                <a:lnTo>
                  <a:pt x="3394573" y="977900"/>
                </a:lnTo>
                <a:lnTo>
                  <a:pt x="3473449" y="977900"/>
                </a:lnTo>
                <a:lnTo>
                  <a:pt x="3478061" y="965200"/>
                </a:lnTo>
                <a:close/>
              </a:path>
              <a:path w="4298315" h="4826000">
                <a:moveTo>
                  <a:pt x="3415154" y="952500"/>
                </a:moveTo>
                <a:lnTo>
                  <a:pt x="3414207" y="952500"/>
                </a:lnTo>
                <a:lnTo>
                  <a:pt x="3409082" y="965200"/>
                </a:lnTo>
                <a:lnTo>
                  <a:pt x="3412266" y="965200"/>
                </a:lnTo>
                <a:lnTo>
                  <a:pt x="3415154" y="952500"/>
                </a:lnTo>
                <a:close/>
              </a:path>
              <a:path w="4298315" h="4826000">
                <a:moveTo>
                  <a:pt x="3487752" y="952500"/>
                </a:moveTo>
                <a:lnTo>
                  <a:pt x="3419775" y="952500"/>
                </a:lnTo>
                <a:lnTo>
                  <a:pt x="3415910" y="965200"/>
                </a:lnTo>
                <a:lnTo>
                  <a:pt x="3486584" y="965200"/>
                </a:lnTo>
                <a:lnTo>
                  <a:pt x="3487752" y="952500"/>
                </a:lnTo>
                <a:close/>
              </a:path>
              <a:path w="4298315" h="4826000">
                <a:moveTo>
                  <a:pt x="3421044" y="939800"/>
                </a:moveTo>
                <a:lnTo>
                  <a:pt x="3420395" y="939800"/>
                </a:lnTo>
                <a:lnTo>
                  <a:pt x="3420190" y="952500"/>
                </a:lnTo>
                <a:lnTo>
                  <a:pt x="3421161" y="952500"/>
                </a:lnTo>
                <a:lnTo>
                  <a:pt x="3421044" y="939800"/>
                </a:lnTo>
                <a:close/>
              </a:path>
              <a:path w="4298315" h="4826000">
                <a:moveTo>
                  <a:pt x="3486978" y="927100"/>
                </a:moveTo>
                <a:lnTo>
                  <a:pt x="3447712" y="927100"/>
                </a:lnTo>
                <a:lnTo>
                  <a:pt x="3442312" y="939800"/>
                </a:lnTo>
                <a:lnTo>
                  <a:pt x="3431970" y="952500"/>
                </a:lnTo>
                <a:lnTo>
                  <a:pt x="3484924" y="952500"/>
                </a:lnTo>
                <a:lnTo>
                  <a:pt x="3481460" y="939800"/>
                </a:lnTo>
                <a:lnTo>
                  <a:pt x="3480719" y="939800"/>
                </a:lnTo>
                <a:lnTo>
                  <a:pt x="3486978" y="927100"/>
                </a:lnTo>
                <a:close/>
              </a:path>
              <a:path w="4298315" h="4826000">
                <a:moveTo>
                  <a:pt x="3444842" y="927100"/>
                </a:moveTo>
                <a:lnTo>
                  <a:pt x="3444388" y="927100"/>
                </a:lnTo>
                <a:lnTo>
                  <a:pt x="3440305" y="939800"/>
                </a:lnTo>
                <a:lnTo>
                  <a:pt x="3444842" y="927100"/>
                </a:lnTo>
                <a:close/>
              </a:path>
              <a:path w="4298315" h="4826000">
                <a:moveTo>
                  <a:pt x="3508752" y="927100"/>
                </a:moveTo>
                <a:lnTo>
                  <a:pt x="3495088" y="927100"/>
                </a:lnTo>
                <a:lnTo>
                  <a:pt x="3494929" y="939800"/>
                </a:lnTo>
                <a:lnTo>
                  <a:pt x="3507134" y="939800"/>
                </a:lnTo>
                <a:lnTo>
                  <a:pt x="3508752" y="927100"/>
                </a:lnTo>
                <a:close/>
              </a:path>
              <a:path w="4298315" h="4826000">
                <a:moveTo>
                  <a:pt x="3459400" y="914400"/>
                </a:moveTo>
                <a:lnTo>
                  <a:pt x="3446153" y="914400"/>
                </a:lnTo>
                <a:lnTo>
                  <a:pt x="3448442" y="927100"/>
                </a:lnTo>
                <a:lnTo>
                  <a:pt x="3456157" y="927100"/>
                </a:lnTo>
                <a:lnTo>
                  <a:pt x="3459400" y="914400"/>
                </a:lnTo>
                <a:close/>
              </a:path>
              <a:path w="4298315" h="4826000">
                <a:moveTo>
                  <a:pt x="3529322" y="914400"/>
                </a:moveTo>
                <a:lnTo>
                  <a:pt x="3462618" y="914400"/>
                </a:lnTo>
                <a:lnTo>
                  <a:pt x="3459293" y="927100"/>
                </a:lnTo>
                <a:lnTo>
                  <a:pt x="3521351" y="927100"/>
                </a:lnTo>
                <a:lnTo>
                  <a:pt x="3529322" y="914400"/>
                </a:lnTo>
                <a:close/>
              </a:path>
              <a:path w="4298315" h="4826000">
                <a:moveTo>
                  <a:pt x="3475830" y="889000"/>
                </a:moveTo>
                <a:lnTo>
                  <a:pt x="3467632" y="889000"/>
                </a:lnTo>
                <a:lnTo>
                  <a:pt x="3468744" y="901700"/>
                </a:lnTo>
                <a:lnTo>
                  <a:pt x="3462295" y="914400"/>
                </a:lnTo>
                <a:lnTo>
                  <a:pt x="3468389" y="914400"/>
                </a:lnTo>
                <a:lnTo>
                  <a:pt x="3471134" y="901700"/>
                </a:lnTo>
                <a:lnTo>
                  <a:pt x="3475830" y="889000"/>
                </a:lnTo>
                <a:close/>
              </a:path>
              <a:path w="4298315" h="4826000">
                <a:moveTo>
                  <a:pt x="3590767" y="838200"/>
                </a:moveTo>
                <a:lnTo>
                  <a:pt x="3515527" y="838200"/>
                </a:lnTo>
                <a:lnTo>
                  <a:pt x="3511566" y="850900"/>
                </a:lnTo>
                <a:lnTo>
                  <a:pt x="3510635" y="863600"/>
                </a:lnTo>
                <a:lnTo>
                  <a:pt x="3513402" y="876300"/>
                </a:lnTo>
                <a:lnTo>
                  <a:pt x="3519627" y="876300"/>
                </a:lnTo>
                <a:lnTo>
                  <a:pt x="3529068" y="889000"/>
                </a:lnTo>
                <a:lnTo>
                  <a:pt x="3487556" y="889000"/>
                </a:lnTo>
                <a:lnTo>
                  <a:pt x="3483429" y="901700"/>
                </a:lnTo>
                <a:lnTo>
                  <a:pt x="3479312" y="901700"/>
                </a:lnTo>
                <a:lnTo>
                  <a:pt x="3475446" y="914400"/>
                </a:lnTo>
                <a:lnTo>
                  <a:pt x="3532719" y="914400"/>
                </a:lnTo>
                <a:lnTo>
                  <a:pt x="3532618" y="901700"/>
                </a:lnTo>
                <a:lnTo>
                  <a:pt x="3530093" y="889000"/>
                </a:lnTo>
                <a:lnTo>
                  <a:pt x="3526221" y="876300"/>
                </a:lnTo>
                <a:lnTo>
                  <a:pt x="3522076" y="863600"/>
                </a:lnTo>
                <a:lnTo>
                  <a:pt x="3576540" y="863600"/>
                </a:lnTo>
                <a:lnTo>
                  <a:pt x="3581925" y="850900"/>
                </a:lnTo>
                <a:lnTo>
                  <a:pt x="3586965" y="850900"/>
                </a:lnTo>
                <a:lnTo>
                  <a:pt x="3590767" y="838200"/>
                </a:lnTo>
                <a:close/>
              </a:path>
              <a:path w="4298315" h="4826000">
                <a:moveTo>
                  <a:pt x="3485144" y="863600"/>
                </a:moveTo>
                <a:lnTo>
                  <a:pt x="3479951" y="863600"/>
                </a:lnTo>
                <a:lnTo>
                  <a:pt x="3472248" y="876300"/>
                </a:lnTo>
                <a:lnTo>
                  <a:pt x="3465621" y="889000"/>
                </a:lnTo>
                <a:lnTo>
                  <a:pt x="3469341" y="889000"/>
                </a:lnTo>
                <a:lnTo>
                  <a:pt x="3474962" y="876300"/>
                </a:lnTo>
                <a:lnTo>
                  <a:pt x="3491609" y="876300"/>
                </a:lnTo>
                <a:lnTo>
                  <a:pt x="3485144" y="863600"/>
                </a:lnTo>
                <a:close/>
              </a:path>
              <a:path w="4298315" h="4826000">
                <a:moveTo>
                  <a:pt x="3491714" y="876300"/>
                </a:moveTo>
                <a:lnTo>
                  <a:pt x="3474962" y="876300"/>
                </a:lnTo>
                <a:lnTo>
                  <a:pt x="3475833" y="889000"/>
                </a:lnTo>
                <a:lnTo>
                  <a:pt x="3484983" y="889000"/>
                </a:lnTo>
                <a:lnTo>
                  <a:pt x="3491714" y="876300"/>
                </a:lnTo>
                <a:close/>
              </a:path>
              <a:path w="4298315" h="4826000">
                <a:moveTo>
                  <a:pt x="3519627" y="876300"/>
                </a:moveTo>
                <a:lnTo>
                  <a:pt x="3494861" y="876300"/>
                </a:lnTo>
                <a:lnTo>
                  <a:pt x="3491447" y="889000"/>
                </a:lnTo>
                <a:lnTo>
                  <a:pt x="3529068" y="889000"/>
                </a:lnTo>
                <a:lnTo>
                  <a:pt x="3519627" y="876300"/>
                </a:lnTo>
                <a:close/>
              </a:path>
              <a:path w="4298315" h="4826000">
                <a:moveTo>
                  <a:pt x="3559780" y="863600"/>
                </a:moveTo>
                <a:lnTo>
                  <a:pt x="3522076" y="863600"/>
                </a:lnTo>
                <a:lnTo>
                  <a:pt x="3526221" y="876300"/>
                </a:lnTo>
                <a:lnTo>
                  <a:pt x="3530093" y="889000"/>
                </a:lnTo>
                <a:lnTo>
                  <a:pt x="3552122" y="889000"/>
                </a:lnTo>
                <a:lnTo>
                  <a:pt x="3556148" y="876300"/>
                </a:lnTo>
                <a:lnTo>
                  <a:pt x="3559780" y="863600"/>
                </a:lnTo>
                <a:close/>
              </a:path>
              <a:path w="4298315" h="4826000">
                <a:moveTo>
                  <a:pt x="3486985" y="863600"/>
                </a:moveTo>
                <a:lnTo>
                  <a:pt x="3485144" y="863600"/>
                </a:lnTo>
                <a:lnTo>
                  <a:pt x="3491609" y="876300"/>
                </a:lnTo>
                <a:lnTo>
                  <a:pt x="3486985" y="863600"/>
                </a:lnTo>
                <a:close/>
              </a:path>
              <a:path w="4298315" h="4826000">
                <a:moveTo>
                  <a:pt x="3498884" y="863600"/>
                </a:moveTo>
                <a:lnTo>
                  <a:pt x="3486985" y="863600"/>
                </a:lnTo>
                <a:lnTo>
                  <a:pt x="3491609" y="876300"/>
                </a:lnTo>
                <a:lnTo>
                  <a:pt x="3496266" y="876300"/>
                </a:lnTo>
                <a:lnTo>
                  <a:pt x="3498884" y="863600"/>
                </a:lnTo>
                <a:close/>
              </a:path>
              <a:path w="4298315" h="4826000">
                <a:moveTo>
                  <a:pt x="3510635" y="863600"/>
                </a:moveTo>
                <a:lnTo>
                  <a:pt x="3499809" y="863600"/>
                </a:lnTo>
                <a:lnTo>
                  <a:pt x="3499285" y="876300"/>
                </a:lnTo>
                <a:lnTo>
                  <a:pt x="3513402" y="876300"/>
                </a:lnTo>
                <a:lnTo>
                  <a:pt x="3510635" y="863600"/>
                </a:lnTo>
                <a:close/>
              </a:path>
              <a:path w="4298315" h="4826000">
                <a:moveTo>
                  <a:pt x="3526185" y="825500"/>
                </a:moveTo>
                <a:lnTo>
                  <a:pt x="3521353" y="825500"/>
                </a:lnTo>
                <a:lnTo>
                  <a:pt x="3518759" y="838200"/>
                </a:lnTo>
                <a:lnTo>
                  <a:pt x="3524499" y="838200"/>
                </a:lnTo>
                <a:lnTo>
                  <a:pt x="3526185" y="825500"/>
                </a:lnTo>
                <a:close/>
              </a:path>
              <a:path w="4298315" h="4826000">
                <a:moveTo>
                  <a:pt x="3594199" y="825500"/>
                </a:moveTo>
                <a:lnTo>
                  <a:pt x="3539776" y="825500"/>
                </a:lnTo>
                <a:lnTo>
                  <a:pt x="3534210" y="838200"/>
                </a:lnTo>
                <a:lnTo>
                  <a:pt x="3593844" y="838200"/>
                </a:lnTo>
                <a:lnTo>
                  <a:pt x="3594199" y="825500"/>
                </a:lnTo>
                <a:close/>
              </a:path>
              <a:path w="4298315" h="4826000">
                <a:moveTo>
                  <a:pt x="3545161" y="801434"/>
                </a:moveTo>
                <a:lnTo>
                  <a:pt x="3533544" y="812800"/>
                </a:lnTo>
                <a:lnTo>
                  <a:pt x="3531551" y="825500"/>
                </a:lnTo>
                <a:lnTo>
                  <a:pt x="3537131" y="825500"/>
                </a:lnTo>
                <a:lnTo>
                  <a:pt x="3541260" y="812800"/>
                </a:lnTo>
                <a:lnTo>
                  <a:pt x="3549667" y="812800"/>
                </a:lnTo>
                <a:lnTo>
                  <a:pt x="3549810" y="812233"/>
                </a:lnTo>
                <a:lnTo>
                  <a:pt x="3545161" y="801434"/>
                </a:lnTo>
                <a:close/>
              </a:path>
              <a:path w="4298315" h="4826000">
                <a:moveTo>
                  <a:pt x="3595224" y="812800"/>
                </a:moveTo>
                <a:lnTo>
                  <a:pt x="3549733" y="812800"/>
                </a:lnTo>
                <a:lnTo>
                  <a:pt x="3545210" y="825500"/>
                </a:lnTo>
                <a:lnTo>
                  <a:pt x="3597453" y="825500"/>
                </a:lnTo>
                <a:lnTo>
                  <a:pt x="3595224" y="812800"/>
                </a:lnTo>
                <a:close/>
              </a:path>
              <a:path w="4298315" h="4826000">
                <a:moveTo>
                  <a:pt x="3562436" y="800100"/>
                </a:moveTo>
                <a:lnTo>
                  <a:pt x="3552872" y="800100"/>
                </a:lnTo>
                <a:lnTo>
                  <a:pt x="3549810" y="812233"/>
                </a:lnTo>
                <a:lnTo>
                  <a:pt x="3550053" y="812800"/>
                </a:lnTo>
                <a:lnTo>
                  <a:pt x="3563614" y="812800"/>
                </a:lnTo>
                <a:lnTo>
                  <a:pt x="3562436" y="800100"/>
                </a:lnTo>
                <a:close/>
              </a:path>
              <a:path w="4298315" h="4826000">
                <a:moveTo>
                  <a:pt x="3635675" y="787400"/>
                </a:moveTo>
                <a:lnTo>
                  <a:pt x="3562707" y="787400"/>
                </a:lnTo>
                <a:lnTo>
                  <a:pt x="3563445" y="800100"/>
                </a:lnTo>
                <a:lnTo>
                  <a:pt x="3564296" y="800100"/>
                </a:lnTo>
                <a:lnTo>
                  <a:pt x="3564199" y="812800"/>
                </a:lnTo>
                <a:lnTo>
                  <a:pt x="3624181" y="812800"/>
                </a:lnTo>
                <a:lnTo>
                  <a:pt x="3627559" y="800100"/>
                </a:lnTo>
                <a:lnTo>
                  <a:pt x="3635675" y="787400"/>
                </a:lnTo>
                <a:close/>
              </a:path>
              <a:path w="4298315" h="4826000">
                <a:moveTo>
                  <a:pt x="3546525" y="800100"/>
                </a:moveTo>
                <a:lnTo>
                  <a:pt x="3544586" y="800100"/>
                </a:lnTo>
                <a:lnTo>
                  <a:pt x="3545161" y="801434"/>
                </a:lnTo>
                <a:lnTo>
                  <a:pt x="3546525" y="800100"/>
                </a:lnTo>
                <a:close/>
              </a:path>
              <a:path w="4298315" h="4826000">
                <a:moveTo>
                  <a:pt x="3561131" y="787400"/>
                </a:moveTo>
                <a:lnTo>
                  <a:pt x="3559501" y="787400"/>
                </a:lnTo>
                <a:lnTo>
                  <a:pt x="3551155" y="800100"/>
                </a:lnTo>
                <a:lnTo>
                  <a:pt x="3560560" y="800100"/>
                </a:lnTo>
                <a:lnTo>
                  <a:pt x="3561131" y="787400"/>
                </a:lnTo>
                <a:close/>
              </a:path>
              <a:path w="4298315" h="4826000">
                <a:moveTo>
                  <a:pt x="3635162" y="774700"/>
                </a:moveTo>
                <a:lnTo>
                  <a:pt x="3582650" y="774700"/>
                </a:lnTo>
                <a:lnTo>
                  <a:pt x="3577093" y="787400"/>
                </a:lnTo>
                <a:lnTo>
                  <a:pt x="3635401" y="787400"/>
                </a:lnTo>
                <a:lnTo>
                  <a:pt x="3635162" y="774700"/>
                </a:lnTo>
                <a:close/>
              </a:path>
              <a:path w="4298315" h="4826000">
                <a:moveTo>
                  <a:pt x="3644365" y="774700"/>
                </a:moveTo>
                <a:lnTo>
                  <a:pt x="3635162" y="774700"/>
                </a:lnTo>
                <a:lnTo>
                  <a:pt x="3635401" y="787400"/>
                </a:lnTo>
                <a:lnTo>
                  <a:pt x="3639110" y="787400"/>
                </a:lnTo>
                <a:lnTo>
                  <a:pt x="3644365" y="774700"/>
                </a:lnTo>
                <a:close/>
              </a:path>
              <a:path w="4298315" h="4826000">
                <a:moveTo>
                  <a:pt x="3574212" y="762000"/>
                </a:moveTo>
                <a:lnTo>
                  <a:pt x="3571262" y="762000"/>
                </a:lnTo>
                <a:lnTo>
                  <a:pt x="3568132" y="774700"/>
                </a:lnTo>
                <a:lnTo>
                  <a:pt x="3571684" y="774700"/>
                </a:lnTo>
                <a:lnTo>
                  <a:pt x="3574212" y="762000"/>
                </a:lnTo>
                <a:close/>
              </a:path>
              <a:path w="4298315" h="4826000">
                <a:moveTo>
                  <a:pt x="3663844" y="749300"/>
                </a:moveTo>
                <a:lnTo>
                  <a:pt x="3659245" y="749300"/>
                </a:lnTo>
                <a:lnTo>
                  <a:pt x="3651605" y="762000"/>
                </a:lnTo>
                <a:lnTo>
                  <a:pt x="3598331" y="762000"/>
                </a:lnTo>
                <a:lnTo>
                  <a:pt x="3591029" y="774700"/>
                </a:lnTo>
                <a:lnTo>
                  <a:pt x="3647700" y="774700"/>
                </a:lnTo>
                <a:lnTo>
                  <a:pt x="3654374" y="762000"/>
                </a:lnTo>
                <a:lnTo>
                  <a:pt x="3663844" y="749300"/>
                </a:lnTo>
                <a:close/>
              </a:path>
              <a:path w="4298315" h="4826000">
                <a:moveTo>
                  <a:pt x="3596034" y="749300"/>
                </a:moveTo>
                <a:lnTo>
                  <a:pt x="3591519" y="749300"/>
                </a:lnTo>
                <a:lnTo>
                  <a:pt x="3588911" y="762000"/>
                </a:lnTo>
                <a:lnTo>
                  <a:pt x="3595378" y="762000"/>
                </a:lnTo>
                <a:lnTo>
                  <a:pt x="3596034" y="749300"/>
                </a:lnTo>
                <a:close/>
              </a:path>
              <a:path w="4298315" h="4826000">
                <a:moveTo>
                  <a:pt x="3642676" y="749300"/>
                </a:moveTo>
                <a:lnTo>
                  <a:pt x="3609755" y="749300"/>
                </a:lnTo>
                <a:lnTo>
                  <a:pt x="3605200" y="762000"/>
                </a:lnTo>
                <a:lnTo>
                  <a:pt x="3651605" y="762000"/>
                </a:lnTo>
                <a:lnTo>
                  <a:pt x="3642676" y="749300"/>
                </a:lnTo>
                <a:close/>
              </a:path>
              <a:path w="4298315" h="4826000">
                <a:moveTo>
                  <a:pt x="3651432" y="736600"/>
                </a:moveTo>
                <a:lnTo>
                  <a:pt x="3604394" y="736600"/>
                </a:lnTo>
                <a:lnTo>
                  <a:pt x="3610113" y="749300"/>
                </a:lnTo>
                <a:lnTo>
                  <a:pt x="3642604" y="749300"/>
                </a:lnTo>
                <a:lnTo>
                  <a:pt x="3651432" y="736600"/>
                </a:lnTo>
                <a:close/>
              </a:path>
              <a:path w="4298315" h="4826000">
                <a:moveTo>
                  <a:pt x="3664336" y="748766"/>
                </a:moveTo>
                <a:lnTo>
                  <a:pt x="3663844" y="749300"/>
                </a:lnTo>
                <a:lnTo>
                  <a:pt x="3664288" y="749300"/>
                </a:lnTo>
                <a:lnTo>
                  <a:pt x="3664336" y="748766"/>
                </a:lnTo>
                <a:close/>
              </a:path>
              <a:path w="4298315" h="4826000">
                <a:moveTo>
                  <a:pt x="3675568" y="736600"/>
                </a:moveTo>
                <a:lnTo>
                  <a:pt x="3665427" y="736600"/>
                </a:lnTo>
                <a:lnTo>
                  <a:pt x="3664336" y="748766"/>
                </a:lnTo>
                <a:lnTo>
                  <a:pt x="3675568" y="736600"/>
                </a:lnTo>
                <a:close/>
              </a:path>
              <a:path w="4298315" h="4826000">
                <a:moveTo>
                  <a:pt x="3615184" y="723900"/>
                </a:moveTo>
                <a:lnTo>
                  <a:pt x="3609732" y="736600"/>
                </a:lnTo>
                <a:lnTo>
                  <a:pt x="3609886" y="736600"/>
                </a:lnTo>
                <a:lnTo>
                  <a:pt x="3615184" y="723900"/>
                </a:lnTo>
                <a:close/>
              </a:path>
              <a:path w="4298315" h="4826000">
                <a:moveTo>
                  <a:pt x="3695409" y="723900"/>
                </a:moveTo>
                <a:lnTo>
                  <a:pt x="3626581" y="723900"/>
                </a:lnTo>
                <a:lnTo>
                  <a:pt x="3620170" y="736600"/>
                </a:lnTo>
                <a:lnTo>
                  <a:pt x="3686690" y="736600"/>
                </a:lnTo>
                <a:lnTo>
                  <a:pt x="3695409" y="723900"/>
                </a:lnTo>
                <a:close/>
              </a:path>
              <a:path w="4298315" h="4826000">
                <a:moveTo>
                  <a:pt x="3620831" y="723867"/>
                </a:moveTo>
                <a:close/>
              </a:path>
              <a:path w="4298315" h="4826000">
                <a:moveTo>
                  <a:pt x="3628683" y="711200"/>
                </a:moveTo>
                <a:lnTo>
                  <a:pt x="3627872" y="711200"/>
                </a:lnTo>
                <a:lnTo>
                  <a:pt x="3620831" y="723867"/>
                </a:lnTo>
                <a:lnTo>
                  <a:pt x="3629926" y="723900"/>
                </a:lnTo>
                <a:lnTo>
                  <a:pt x="3628683" y="711200"/>
                </a:lnTo>
                <a:close/>
              </a:path>
              <a:path w="4298315" h="4826000">
                <a:moveTo>
                  <a:pt x="3701339" y="711200"/>
                </a:moveTo>
                <a:lnTo>
                  <a:pt x="3633541" y="711200"/>
                </a:lnTo>
                <a:lnTo>
                  <a:pt x="3631612" y="723900"/>
                </a:lnTo>
                <a:lnTo>
                  <a:pt x="3695966" y="723900"/>
                </a:lnTo>
                <a:lnTo>
                  <a:pt x="3701339" y="711200"/>
                </a:lnTo>
                <a:close/>
              </a:path>
              <a:path w="4298315" h="4826000">
                <a:moveTo>
                  <a:pt x="3639002" y="698500"/>
                </a:moveTo>
                <a:lnTo>
                  <a:pt x="3633380" y="698500"/>
                </a:lnTo>
                <a:lnTo>
                  <a:pt x="3630936" y="711200"/>
                </a:lnTo>
                <a:lnTo>
                  <a:pt x="3640579" y="711200"/>
                </a:lnTo>
                <a:lnTo>
                  <a:pt x="3639002" y="698500"/>
                </a:lnTo>
                <a:close/>
              </a:path>
              <a:path w="4298315" h="4826000">
                <a:moveTo>
                  <a:pt x="3695614" y="698500"/>
                </a:moveTo>
                <a:lnTo>
                  <a:pt x="3653173" y="698500"/>
                </a:lnTo>
                <a:lnTo>
                  <a:pt x="3651652" y="711200"/>
                </a:lnTo>
                <a:lnTo>
                  <a:pt x="3693807" y="711200"/>
                </a:lnTo>
                <a:lnTo>
                  <a:pt x="3695614" y="698500"/>
                </a:lnTo>
                <a:close/>
              </a:path>
              <a:path w="4298315" h="4826000">
                <a:moveTo>
                  <a:pt x="3709314" y="698500"/>
                </a:moveTo>
                <a:lnTo>
                  <a:pt x="3703307" y="698500"/>
                </a:lnTo>
                <a:lnTo>
                  <a:pt x="3695948" y="711200"/>
                </a:lnTo>
                <a:lnTo>
                  <a:pt x="3707223" y="711200"/>
                </a:lnTo>
                <a:lnTo>
                  <a:pt x="3709314" y="698500"/>
                </a:lnTo>
                <a:close/>
              </a:path>
              <a:path w="4298315" h="4826000">
                <a:moveTo>
                  <a:pt x="3658663" y="673100"/>
                </a:moveTo>
                <a:lnTo>
                  <a:pt x="3653517" y="673100"/>
                </a:lnTo>
                <a:lnTo>
                  <a:pt x="3646422" y="685800"/>
                </a:lnTo>
                <a:lnTo>
                  <a:pt x="3639126" y="698500"/>
                </a:lnTo>
                <a:lnTo>
                  <a:pt x="3650128" y="698500"/>
                </a:lnTo>
                <a:lnTo>
                  <a:pt x="3648562" y="685800"/>
                </a:lnTo>
                <a:lnTo>
                  <a:pt x="3662132" y="685800"/>
                </a:lnTo>
                <a:lnTo>
                  <a:pt x="3658663" y="673100"/>
                </a:lnTo>
                <a:close/>
              </a:path>
              <a:path w="4298315" h="4826000">
                <a:moveTo>
                  <a:pt x="3712006" y="685800"/>
                </a:moveTo>
                <a:lnTo>
                  <a:pt x="3653369" y="685800"/>
                </a:lnTo>
                <a:lnTo>
                  <a:pt x="3650128" y="698500"/>
                </a:lnTo>
                <a:lnTo>
                  <a:pt x="3705984" y="698500"/>
                </a:lnTo>
                <a:lnTo>
                  <a:pt x="3712006" y="685800"/>
                </a:lnTo>
                <a:close/>
              </a:path>
              <a:path w="4298315" h="4826000">
                <a:moveTo>
                  <a:pt x="3675650" y="673100"/>
                </a:moveTo>
                <a:lnTo>
                  <a:pt x="3670616" y="673100"/>
                </a:lnTo>
                <a:lnTo>
                  <a:pt x="3668231" y="685800"/>
                </a:lnTo>
                <a:lnTo>
                  <a:pt x="3675070" y="685800"/>
                </a:lnTo>
                <a:lnTo>
                  <a:pt x="3675650" y="673100"/>
                </a:lnTo>
                <a:close/>
              </a:path>
              <a:path w="4298315" h="4826000">
                <a:moveTo>
                  <a:pt x="3721081" y="673100"/>
                </a:moveTo>
                <a:lnTo>
                  <a:pt x="3679710" y="673100"/>
                </a:lnTo>
                <a:lnTo>
                  <a:pt x="3677898" y="685800"/>
                </a:lnTo>
                <a:lnTo>
                  <a:pt x="3716892" y="685800"/>
                </a:lnTo>
                <a:lnTo>
                  <a:pt x="3721081" y="673100"/>
                </a:lnTo>
                <a:close/>
              </a:path>
              <a:path w="4298315" h="4826000">
                <a:moveTo>
                  <a:pt x="3744741" y="660400"/>
                </a:moveTo>
                <a:lnTo>
                  <a:pt x="3679131" y="660400"/>
                </a:lnTo>
                <a:lnTo>
                  <a:pt x="3674071" y="673100"/>
                </a:lnTo>
                <a:lnTo>
                  <a:pt x="3725393" y="673100"/>
                </a:lnTo>
                <a:lnTo>
                  <a:pt x="3726682" y="685800"/>
                </a:lnTo>
                <a:lnTo>
                  <a:pt x="3729104" y="685800"/>
                </a:lnTo>
                <a:lnTo>
                  <a:pt x="3737581" y="673100"/>
                </a:lnTo>
                <a:lnTo>
                  <a:pt x="3744741" y="660400"/>
                </a:lnTo>
                <a:close/>
              </a:path>
              <a:path w="4298315" h="4826000">
                <a:moveTo>
                  <a:pt x="3695668" y="647700"/>
                </a:moveTo>
                <a:lnTo>
                  <a:pt x="3686271" y="647700"/>
                </a:lnTo>
                <a:lnTo>
                  <a:pt x="3687477" y="660400"/>
                </a:lnTo>
                <a:lnTo>
                  <a:pt x="3697576" y="660400"/>
                </a:lnTo>
                <a:lnTo>
                  <a:pt x="3695668" y="647700"/>
                </a:lnTo>
                <a:close/>
              </a:path>
              <a:path w="4298315" h="4826000">
                <a:moveTo>
                  <a:pt x="3760900" y="647700"/>
                </a:moveTo>
                <a:lnTo>
                  <a:pt x="3696709" y="647700"/>
                </a:lnTo>
                <a:lnTo>
                  <a:pt x="3698531" y="660400"/>
                </a:lnTo>
                <a:lnTo>
                  <a:pt x="3752031" y="660400"/>
                </a:lnTo>
                <a:lnTo>
                  <a:pt x="3760900" y="647700"/>
                </a:lnTo>
                <a:close/>
              </a:path>
              <a:path w="4298315" h="4826000">
                <a:moveTo>
                  <a:pt x="3690680" y="643610"/>
                </a:moveTo>
                <a:lnTo>
                  <a:pt x="3688692" y="647700"/>
                </a:lnTo>
                <a:lnTo>
                  <a:pt x="3690150" y="647700"/>
                </a:lnTo>
                <a:lnTo>
                  <a:pt x="3690680" y="643610"/>
                </a:lnTo>
                <a:close/>
              </a:path>
              <a:path w="4298315" h="4826000">
                <a:moveTo>
                  <a:pt x="3753736" y="635000"/>
                </a:moveTo>
                <a:lnTo>
                  <a:pt x="3694864" y="635000"/>
                </a:lnTo>
                <a:lnTo>
                  <a:pt x="3690680" y="643610"/>
                </a:lnTo>
                <a:lnTo>
                  <a:pt x="3690150" y="647700"/>
                </a:lnTo>
                <a:lnTo>
                  <a:pt x="3750515" y="647700"/>
                </a:lnTo>
                <a:lnTo>
                  <a:pt x="3753736" y="635000"/>
                </a:lnTo>
                <a:close/>
              </a:path>
              <a:path w="4298315" h="4826000">
                <a:moveTo>
                  <a:pt x="3771667" y="622300"/>
                </a:moveTo>
                <a:lnTo>
                  <a:pt x="3720882" y="622300"/>
                </a:lnTo>
                <a:lnTo>
                  <a:pt x="3713300" y="635000"/>
                </a:lnTo>
                <a:lnTo>
                  <a:pt x="3756316" y="635000"/>
                </a:lnTo>
                <a:lnTo>
                  <a:pt x="3755138" y="647700"/>
                </a:lnTo>
                <a:lnTo>
                  <a:pt x="3759260" y="647700"/>
                </a:lnTo>
                <a:lnTo>
                  <a:pt x="3760849" y="635000"/>
                </a:lnTo>
                <a:lnTo>
                  <a:pt x="3771667" y="622300"/>
                </a:lnTo>
                <a:close/>
              </a:path>
              <a:path w="4298315" h="4826000">
                <a:moveTo>
                  <a:pt x="3767849" y="635000"/>
                </a:moveTo>
                <a:lnTo>
                  <a:pt x="3763710" y="635000"/>
                </a:lnTo>
                <a:lnTo>
                  <a:pt x="3763335" y="647700"/>
                </a:lnTo>
                <a:lnTo>
                  <a:pt x="3764844" y="647700"/>
                </a:lnTo>
                <a:lnTo>
                  <a:pt x="3767849" y="635000"/>
                </a:lnTo>
                <a:close/>
              </a:path>
              <a:path w="4298315" h="4826000">
                <a:moveTo>
                  <a:pt x="3704457" y="622300"/>
                </a:moveTo>
                <a:lnTo>
                  <a:pt x="3698539" y="622300"/>
                </a:lnTo>
                <a:lnTo>
                  <a:pt x="3699096" y="635000"/>
                </a:lnTo>
                <a:lnTo>
                  <a:pt x="3700712" y="635000"/>
                </a:lnTo>
                <a:lnTo>
                  <a:pt x="3704457" y="622300"/>
                </a:lnTo>
                <a:close/>
              </a:path>
              <a:path w="4298315" h="4826000">
                <a:moveTo>
                  <a:pt x="3787049" y="622300"/>
                </a:moveTo>
                <a:lnTo>
                  <a:pt x="3771667" y="622300"/>
                </a:lnTo>
                <a:lnTo>
                  <a:pt x="3766357" y="635000"/>
                </a:lnTo>
                <a:lnTo>
                  <a:pt x="3781949" y="635000"/>
                </a:lnTo>
                <a:lnTo>
                  <a:pt x="3787049" y="622300"/>
                </a:lnTo>
                <a:close/>
              </a:path>
              <a:path w="4298315" h="4826000">
                <a:moveTo>
                  <a:pt x="3795515" y="609600"/>
                </a:moveTo>
                <a:lnTo>
                  <a:pt x="3721851" y="609600"/>
                </a:lnTo>
                <a:lnTo>
                  <a:pt x="3724743" y="622300"/>
                </a:lnTo>
                <a:lnTo>
                  <a:pt x="3791700" y="622300"/>
                </a:lnTo>
                <a:lnTo>
                  <a:pt x="3795515" y="609600"/>
                </a:lnTo>
                <a:close/>
              </a:path>
              <a:path w="4298315" h="4826000">
                <a:moveTo>
                  <a:pt x="3733181" y="584200"/>
                </a:moveTo>
                <a:lnTo>
                  <a:pt x="3731083" y="584200"/>
                </a:lnTo>
                <a:lnTo>
                  <a:pt x="3725036" y="596900"/>
                </a:lnTo>
                <a:lnTo>
                  <a:pt x="3719205" y="596900"/>
                </a:lnTo>
                <a:lnTo>
                  <a:pt x="3714181" y="609600"/>
                </a:lnTo>
                <a:lnTo>
                  <a:pt x="3731688" y="609600"/>
                </a:lnTo>
                <a:lnTo>
                  <a:pt x="3731089" y="596900"/>
                </a:lnTo>
                <a:lnTo>
                  <a:pt x="3733181" y="584200"/>
                </a:lnTo>
                <a:close/>
              </a:path>
              <a:path w="4298315" h="4826000">
                <a:moveTo>
                  <a:pt x="3800139" y="596900"/>
                </a:moveTo>
                <a:lnTo>
                  <a:pt x="3737218" y="596900"/>
                </a:lnTo>
                <a:lnTo>
                  <a:pt x="3734043" y="609600"/>
                </a:lnTo>
                <a:lnTo>
                  <a:pt x="3794631" y="609600"/>
                </a:lnTo>
                <a:lnTo>
                  <a:pt x="3800139" y="596900"/>
                </a:lnTo>
                <a:close/>
              </a:path>
              <a:path w="4298315" h="4826000">
                <a:moveTo>
                  <a:pt x="3740371" y="588325"/>
                </a:moveTo>
                <a:lnTo>
                  <a:pt x="3738597" y="596900"/>
                </a:lnTo>
                <a:lnTo>
                  <a:pt x="3742322" y="596900"/>
                </a:lnTo>
                <a:lnTo>
                  <a:pt x="3740371" y="588325"/>
                </a:lnTo>
                <a:close/>
              </a:path>
              <a:path w="4298315" h="4826000">
                <a:moveTo>
                  <a:pt x="3818078" y="584200"/>
                </a:moveTo>
                <a:lnTo>
                  <a:pt x="3756462" y="584200"/>
                </a:lnTo>
                <a:lnTo>
                  <a:pt x="3752356" y="596900"/>
                </a:lnTo>
                <a:lnTo>
                  <a:pt x="3815376" y="596900"/>
                </a:lnTo>
                <a:lnTo>
                  <a:pt x="3818078" y="584200"/>
                </a:lnTo>
                <a:close/>
              </a:path>
              <a:path w="4298315" h="4826000">
                <a:moveTo>
                  <a:pt x="3741225" y="584200"/>
                </a:moveTo>
                <a:lnTo>
                  <a:pt x="3739433" y="584200"/>
                </a:lnTo>
                <a:lnTo>
                  <a:pt x="3740371" y="588325"/>
                </a:lnTo>
                <a:lnTo>
                  <a:pt x="3741225" y="584200"/>
                </a:lnTo>
                <a:close/>
              </a:path>
              <a:path w="4298315" h="4826000">
                <a:moveTo>
                  <a:pt x="3822024" y="571500"/>
                </a:moveTo>
                <a:lnTo>
                  <a:pt x="3767493" y="571500"/>
                </a:lnTo>
                <a:lnTo>
                  <a:pt x="3764235" y="584200"/>
                </a:lnTo>
                <a:lnTo>
                  <a:pt x="3818758" y="584200"/>
                </a:lnTo>
                <a:lnTo>
                  <a:pt x="3822024" y="571500"/>
                </a:lnTo>
                <a:close/>
              </a:path>
              <a:path w="4298315" h="4826000">
                <a:moveTo>
                  <a:pt x="3769319" y="558800"/>
                </a:moveTo>
                <a:lnTo>
                  <a:pt x="3761857" y="558800"/>
                </a:lnTo>
                <a:lnTo>
                  <a:pt x="3759484" y="571500"/>
                </a:lnTo>
                <a:lnTo>
                  <a:pt x="3765360" y="571500"/>
                </a:lnTo>
                <a:lnTo>
                  <a:pt x="3769319" y="558800"/>
                </a:lnTo>
                <a:close/>
              </a:path>
              <a:path w="4298315" h="4826000">
                <a:moveTo>
                  <a:pt x="3784938" y="558800"/>
                </a:moveTo>
                <a:lnTo>
                  <a:pt x="3772299" y="558800"/>
                </a:lnTo>
                <a:lnTo>
                  <a:pt x="3771729" y="571500"/>
                </a:lnTo>
                <a:lnTo>
                  <a:pt x="3782674" y="571500"/>
                </a:lnTo>
                <a:lnTo>
                  <a:pt x="3784938" y="558800"/>
                </a:lnTo>
                <a:close/>
              </a:path>
              <a:path w="4298315" h="4826000">
                <a:moveTo>
                  <a:pt x="3831568" y="558800"/>
                </a:moveTo>
                <a:lnTo>
                  <a:pt x="3798931" y="558800"/>
                </a:lnTo>
                <a:lnTo>
                  <a:pt x="3791685" y="571500"/>
                </a:lnTo>
                <a:lnTo>
                  <a:pt x="3830522" y="571500"/>
                </a:lnTo>
                <a:lnTo>
                  <a:pt x="3831568" y="558800"/>
                </a:lnTo>
                <a:close/>
              </a:path>
              <a:path w="4298315" h="4826000">
                <a:moveTo>
                  <a:pt x="3833975" y="558800"/>
                </a:moveTo>
                <a:lnTo>
                  <a:pt x="3831568" y="558800"/>
                </a:lnTo>
                <a:lnTo>
                  <a:pt x="3830522" y="571500"/>
                </a:lnTo>
                <a:lnTo>
                  <a:pt x="3833975" y="558800"/>
                </a:lnTo>
                <a:close/>
              </a:path>
              <a:path w="4298315" h="4826000">
                <a:moveTo>
                  <a:pt x="3839932" y="558800"/>
                </a:moveTo>
                <a:lnTo>
                  <a:pt x="3833975" y="558800"/>
                </a:lnTo>
                <a:lnTo>
                  <a:pt x="3830522" y="571500"/>
                </a:lnTo>
                <a:lnTo>
                  <a:pt x="3837588" y="571500"/>
                </a:lnTo>
                <a:lnTo>
                  <a:pt x="3839932" y="558800"/>
                </a:lnTo>
                <a:close/>
              </a:path>
              <a:path w="4298315" h="4826000">
                <a:moveTo>
                  <a:pt x="3846511" y="546100"/>
                </a:moveTo>
                <a:lnTo>
                  <a:pt x="3789408" y="546100"/>
                </a:lnTo>
                <a:lnTo>
                  <a:pt x="3780858" y="558800"/>
                </a:lnTo>
                <a:lnTo>
                  <a:pt x="3842227" y="558800"/>
                </a:lnTo>
                <a:lnTo>
                  <a:pt x="3846511" y="546100"/>
                </a:lnTo>
                <a:close/>
              </a:path>
              <a:path w="4298315" h="4826000">
                <a:moveTo>
                  <a:pt x="3862103" y="533400"/>
                </a:moveTo>
                <a:lnTo>
                  <a:pt x="3794329" y="533400"/>
                </a:lnTo>
                <a:lnTo>
                  <a:pt x="3795222" y="546100"/>
                </a:lnTo>
                <a:lnTo>
                  <a:pt x="3861252" y="546100"/>
                </a:lnTo>
                <a:lnTo>
                  <a:pt x="3862103" y="533400"/>
                </a:lnTo>
                <a:close/>
              </a:path>
              <a:path w="4298315" h="4826000">
                <a:moveTo>
                  <a:pt x="3880248" y="508000"/>
                </a:moveTo>
                <a:lnTo>
                  <a:pt x="3813034" y="508000"/>
                </a:lnTo>
                <a:lnTo>
                  <a:pt x="3812948" y="520700"/>
                </a:lnTo>
                <a:lnTo>
                  <a:pt x="3810412" y="533400"/>
                </a:lnTo>
                <a:lnTo>
                  <a:pt x="3860441" y="533400"/>
                </a:lnTo>
                <a:lnTo>
                  <a:pt x="3869059" y="520700"/>
                </a:lnTo>
                <a:lnTo>
                  <a:pt x="3881359" y="520700"/>
                </a:lnTo>
                <a:lnTo>
                  <a:pt x="3880248" y="508000"/>
                </a:lnTo>
                <a:close/>
              </a:path>
              <a:path w="4298315" h="4826000">
                <a:moveTo>
                  <a:pt x="3819711" y="495300"/>
                </a:moveTo>
                <a:lnTo>
                  <a:pt x="3816284" y="495300"/>
                </a:lnTo>
                <a:lnTo>
                  <a:pt x="3812204" y="508000"/>
                </a:lnTo>
                <a:lnTo>
                  <a:pt x="3818827" y="508000"/>
                </a:lnTo>
                <a:lnTo>
                  <a:pt x="3819711" y="495300"/>
                </a:lnTo>
                <a:close/>
              </a:path>
              <a:path w="4298315" h="4826000">
                <a:moveTo>
                  <a:pt x="3858833" y="495300"/>
                </a:moveTo>
                <a:lnTo>
                  <a:pt x="3827359" y="495300"/>
                </a:lnTo>
                <a:lnTo>
                  <a:pt x="3829070" y="508000"/>
                </a:lnTo>
                <a:lnTo>
                  <a:pt x="3863041" y="508000"/>
                </a:lnTo>
                <a:lnTo>
                  <a:pt x="3858833" y="495300"/>
                </a:lnTo>
                <a:close/>
              </a:path>
              <a:path w="4298315" h="4826000">
                <a:moveTo>
                  <a:pt x="3868049" y="495300"/>
                </a:moveTo>
                <a:lnTo>
                  <a:pt x="3859952" y="495300"/>
                </a:lnTo>
                <a:lnTo>
                  <a:pt x="3863867" y="508000"/>
                </a:lnTo>
                <a:lnTo>
                  <a:pt x="3868049" y="495300"/>
                </a:lnTo>
                <a:close/>
              </a:path>
              <a:path w="4298315" h="4826000">
                <a:moveTo>
                  <a:pt x="3894918" y="495300"/>
                </a:moveTo>
                <a:lnTo>
                  <a:pt x="3875038" y="495300"/>
                </a:lnTo>
                <a:lnTo>
                  <a:pt x="3877507" y="508000"/>
                </a:lnTo>
                <a:lnTo>
                  <a:pt x="3888950" y="508000"/>
                </a:lnTo>
                <a:lnTo>
                  <a:pt x="3894918" y="495300"/>
                </a:lnTo>
                <a:close/>
              </a:path>
              <a:path w="4298315" h="4826000">
                <a:moveTo>
                  <a:pt x="3864292" y="482600"/>
                </a:moveTo>
                <a:lnTo>
                  <a:pt x="3833526" y="482600"/>
                </a:lnTo>
                <a:lnTo>
                  <a:pt x="3829391" y="495300"/>
                </a:lnTo>
                <a:lnTo>
                  <a:pt x="3869966" y="495300"/>
                </a:lnTo>
                <a:lnTo>
                  <a:pt x="3864292" y="482600"/>
                </a:lnTo>
                <a:close/>
              </a:path>
              <a:path w="4298315" h="4826000">
                <a:moveTo>
                  <a:pt x="3899457" y="482600"/>
                </a:moveTo>
                <a:lnTo>
                  <a:pt x="3868276" y="482600"/>
                </a:lnTo>
                <a:lnTo>
                  <a:pt x="3870665" y="495300"/>
                </a:lnTo>
                <a:lnTo>
                  <a:pt x="3899716" y="495300"/>
                </a:lnTo>
                <a:lnTo>
                  <a:pt x="3899457" y="482600"/>
                </a:lnTo>
                <a:close/>
              </a:path>
              <a:path w="4298315" h="4826000">
                <a:moveTo>
                  <a:pt x="3916381" y="457200"/>
                </a:moveTo>
                <a:lnTo>
                  <a:pt x="3851358" y="457200"/>
                </a:lnTo>
                <a:lnTo>
                  <a:pt x="3852396" y="469900"/>
                </a:lnTo>
                <a:lnTo>
                  <a:pt x="3854289" y="480731"/>
                </a:lnTo>
                <a:lnTo>
                  <a:pt x="3856001" y="482600"/>
                </a:lnTo>
                <a:lnTo>
                  <a:pt x="3900316" y="482600"/>
                </a:lnTo>
                <a:lnTo>
                  <a:pt x="3899716" y="495300"/>
                </a:lnTo>
                <a:lnTo>
                  <a:pt x="3902368" y="495300"/>
                </a:lnTo>
                <a:lnTo>
                  <a:pt x="3911542" y="482600"/>
                </a:lnTo>
                <a:lnTo>
                  <a:pt x="3923148" y="469900"/>
                </a:lnTo>
                <a:lnTo>
                  <a:pt x="3917860" y="469900"/>
                </a:lnTo>
                <a:lnTo>
                  <a:pt x="3916381" y="457200"/>
                </a:lnTo>
                <a:close/>
              </a:path>
              <a:path w="4298315" h="4826000">
                <a:moveTo>
                  <a:pt x="3844364" y="469900"/>
                </a:moveTo>
                <a:lnTo>
                  <a:pt x="3828654" y="482600"/>
                </a:lnTo>
                <a:lnTo>
                  <a:pt x="3854615" y="482600"/>
                </a:lnTo>
                <a:lnTo>
                  <a:pt x="3854289" y="480731"/>
                </a:lnTo>
                <a:lnTo>
                  <a:pt x="3844364" y="469900"/>
                </a:lnTo>
                <a:close/>
              </a:path>
              <a:path w="4298315" h="4826000">
                <a:moveTo>
                  <a:pt x="3854289" y="480731"/>
                </a:moveTo>
                <a:lnTo>
                  <a:pt x="3854615" y="482600"/>
                </a:lnTo>
                <a:lnTo>
                  <a:pt x="3856001" y="482600"/>
                </a:lnTo>
                <a:lnTo>
                  <a:pt x="3854289" y="480731"/>
                </a:lnTo>
                <a:close/>
              </a:path>
              <a:path w="4298315" h="4826000">
                <a:moveTo>
                  <a:pt x="3931916" y="457200"/>
                </a:moveTo>
                <a:lnTo>
                  <a:pt x="3919959" y="457200"/>
                </a:lnTo>
                <a:lnTo>
                  <a:pt x="3917860" y="469900"/>
                </a:lnTo>
                <a:lnTo>
                  <a:pt x="3923148" y="469900"/>
                </a:lnTo>
                <a:lnTo>
                  <a:pt x="3931916" y="457200"/>
                </a:lnTo>
                <a:close/>
              </a:path>
              <a:path w="4298315" h="4826000">
                <a:moveTo>
                  <a:pt x="3939165" y="444500"/>
                </a:moveTo>
                <a:lnTo>
                  <a:pt x="3871331" y="444500"/>
                </a:lnTo>
                <a:lnTo>
                  <a:pt x="3864167" y="457200"/>
                </a:lnTo>
                <a:lnTo>
                  <a:pt x="3937402" y="457200"/>
                </a:lnTo>
                <a:lnTo>
                  <a:pt x="3939165" y="444500"/>
                </a:lnTo>
                <a:close/>
              </a:path>
              <a:path w="4298315" h="4826000">
                <a:moveTo>
                  <a:pt x="3952079" y="431800"/>
                </a:moveTo>
                <a:lnTo>
                  <a:pt x="3888683" y="431800"/>
                </a:lnTo>
                <a:lnTo>
                  <a:pt x="3885146" y="444500"/>
                </a:lnTo>
                <a:lnTo>
                  <a:pt x="3947546" y="444500"/>
                </a:lnTo>
                <a:lnTo>
                  <a:pt x="3952079" y="431800"/>
                </a:lnTo>
                <a:close/>
              </a:path>
              <a:path w="4298315" h="4826000">
                <a:moveTo>
                  <a:pt x="3887011" y="419100"/>
                </a:moveTo>
                <a:lnTo>
                  <a:pt x="3881628" y="419100"/>
                </a:lnTo>
                <a:lnTo>
                  <a:pt x="3883675" y="431800"/>
                </a:lnTo>
                <a:lnTo>
                  <a:pt x="3885183" y="431800"/>
                </a:lnTo>
                <a:lnTo>
                  <a:pt x="3887011" y="419100"/>
                </a:lnTo>
                <a:close/>
              </a:path>
              <a:path w="4298315" h="4826000">
                <a:moveTo>
                  <a:pt x="3899057" y="419100"/>
                </a:moveTo>
                <a:lnTo>
                  <a:pt x="3889018" y="419100"/>
                </a:lnTo>
                <a:lnTo>
                  <a:pt x="3890357" y="431800"/>
                </a:lnTo>
                <a:lnTo>
                  <a:pt x="3895576" y="431800"/>
                </a:lnTo>
                <a:lnTo>
                  <a:pt x="3899057" y="419100"/>
                </a:lnTo>
                <a:close/>
              </a:path>
              <a:path w="4298315" h="4826000">
                <a:moveTo>
                  <a:pt x="3956932" y="419100"/>
                </a:moveTo>
                <a:lnTo>
                  <a:pt x="3899614" y="419100"/>
                </a:lnTo>
                <a:lnTo>
                  <a:pt x="3901914" y="431800"/>
                </a:lnTo>
                <a:lnTo>
                  <a:pt x="3953384" y="431800"/>
                </a:lnTo>
                <a:lnTo>
                  <a:pt x="3956932" y="419100"/>
                </a:lnTo>
                <a:close/>
              </a:path>
              <a:path w="4298315" h="4826000">
                <a:moveTo>
                  <a:pt x="3889881" y="406400"/>
                </a:moveTo>
                <a:lnTo>
                  <a:pt x="3883089" y="419100"/>
                </a:lnTo>
                <a:lnTo>
                  <a:pt x="3888793" y="419100"/>
                </a:lnTo>
                <a:lnTo>
                  <a:pt x="3889881" y="406400"/>
                </a:lnTo>
                <a:close/>
              </a:path>
              <a:path w="4298315" h="4826000">
                <a:moveTo>
                  <a:pt x="3972444" y="393700"/>
                </a:moveTo>
                <a:lnTo>
                  <a:pt x="3919577" y="393700"/>
                </a:lnTo>
                <a:lnTo>
                  <a:pt x="3917198" y="406400"/>
                </a:lnTo>
                <a:lnTo>
                  <a:pt x="3910593" y="406400"/>
                </a:lnTo>
                <a:lnTo>
                  <a:pt x="3906765" y="419100"/>
                </a:lnTo>
                <a:lnTo>
                  <a:pt x="3969004" y="419100"/>
                </a:lnTo>
                <a:lnTo>
                  <a:pt x="3969496" y="406400"/>
                </a:lnTo>
                <a:lnTo>
                  <a:pt x="3972444" y="393700"/>
                </a:lnTo>
                <a:close/>
              </a:path>
              <a:path w="4298315" h="4826000">
                <a:moveTo>
                  <a:pt x="3945936" y="381000"/>
                </a:moveTo>
                <a:lnTo>
                  <a:pt x="3910152" y="381000"/>
                </a:lnTo>
                <a:lnTo>
                  <a:pt x="3908331" y="393700"/>
                </a:lnTo>
                <a:lnTo>
                  <a:pt x="3947030" y="393700"/>
                </a:lnTo>
                <a:lnTo>
                  <a:pt x="3945936" y="381000"/>
                </a:lnTo>
                <a:close/>
              </a:path>
              <a:path w="4298315" h="4826000">
                <a:moveTo>
                  <a:pt x="3990953" y="381000"/>
                </a:moveTo>
                <a:lnTo>
                  <a:pt x="3950369" y="381000"/>
                </a:lnTo>
                <a:lnTo>
                  <a:pt x="3947030" y="393700"/>
                </a:lnTo>
                <a:lnTo>
                  <a:pt x="3980795" y="393700"/>
                </a:lnTo>
                <a:lnTo>
                  <a:pt x="3990953" y="381000"/>
                </a:lnTo>
                <a:close/>
              </a:path>
              <a:path w="4298315" h="4826000">
                <a:moveTo>
                  <a:pt x="3938371" y="368300"/>
                </a:moveTo>
                <a:lnTo>
                  <a:pt x="3934621" y="368300"/>
                </a:lnTo>
                <a:lnTo>
                  <a:pt x="3932392" y="381000"/>
                </a:lnTo>
                <a:lnTo>
                  <a:pt x="3939862" y="381000"/>
                </a:lnTo>
                <a:lnTo>
                  <a:pt x="3938371" y="368300"/>
                </a:lnTo>
                <a:close/>
              </a:path>
              <a:path w="4298315" h="4826000">
                <a:moveTo>
                  <a:pt x="3958952" y="368300"/>
                </a:moveTo>
                <a:lnTo>
                  <a:pt x="3948540" y="368300"/>
                </a:lnTo>
                <a:lnTo>
                  <a:pt x="3939862" y="381000"/>
                </a:lnTo>
                <a:lnTo>
                  <a:pt x="3955330" y="381000"/>
                </a:lnTo>
                <a:lnTo>
                  <a:pt x="3958952" y="368300"/>
                </a:lnTo>
                <a:close/>
              </a:path>
              <a:path w="4298315" h="4826000">
                <a:moveTo>
                  <a:pt x="4005829" y="368300"/>
                </a:moveTo>
                <a:lnTo>
                  <a:pt x="3965524" y="368300"/>
                </a:lnTo>
                <a:lnTo>
                  <a:pt x="3963019" y="381000"/>
                </a:lnTo>
                <a:lnTo>
                  <a:pt x="3999323" y="381000"/>
                </a:lnTo>
                <a:lnTo>
                  <a:pt x="4005829" y="368300"/>
                </a:lnTo>
                <a:close/>
              </a:path>
              <a:path w="4298315" h="4826000">
                <a:moveTo>
                  <a:pt x="3951568" y="355600"/>
                </a:moveTo>
                <a:lnTo>
                  <a:pt x="3947211" y="355600"/>
                </a:lnTo>
                <a:lnTo>
                  <a:pt x="3944272" y="368300"/>
                </a:lnTo>
                <a:lnTo>
                  <a:pt x="3950640" y="368300"/>
                </a:lnTo>
                <a:lnTo>
                  <a:pt x="3951568" y="355600"/>
                </a:lnTo>
                <a:close/>
              </a:path>
              <a:path w="4298315" h="4826000">
                <a:moveTo>
                  <a:pt x="3984538" y="355600"/>
                </a:moveTo>
                <a:lnTo>
                  <a:pt x="3966120" y="355600"/>
                </a:lnTo>
                <a:lnTo>
                  <a:pt x="3964761" y="368300"/>
                </a:lnTo>
                <a:lnTo>
                  <a:pt x="3984610" y="368300"/>
                </a:lnTo>
                <a:lnTo>
                  <a:pt x="3984538" y="355600"/>
                </a:lnTo>
                <a:close/>
              </a:path>
              <a:path w="4298315" h="4826000">
                <a:moveTo>
                  <a:pt x="4022547" y="355600"/>
                </a:moveTo>
                <a:lnTo>
                  <a:pt x="3984538" y="355600"/>
                </a:lnTo>
                <a:lnTo>
                  <a:pt x="3984610" y="368300"/>
                </a:lnTo>
                <a:lnTo>
                  <a:pt x="4014095" y="368300"/>
                </a:lnTo>
                <a:lnTo>
                  <a:pt x="4022547" y="355600"/>
                </a:lnTo>
                <a:close/>
              </a:path>
              <a:path w="4298315" h="4826000">
                <a:moveTo>
                  <a:pt x="3951201" y="342900"/>
                </a:moveTo>
                <a:lnTo>
                  <a:pt x="3945046" y="342900"/>
                </a:lnTo>
                <a:lnTo>
                  <a:pt x="3939017" y="355600"/>
                </a:lnTo>
                <a:lnTo>
                  <a:pt x="3949783" y="355600"/>
                </a:lnTo>
                <a:lnTo>
                  <a:pt x="3951201" y="342900"/>
                </a:lnTo>
                <a:close/>
              </a:path>
              <a:path w="4298315" h="4826000">
                <a:moveTo>
                  <a:pt x="4033707" y="342900"/>
                </a:moveTo>
                <a:lnTo>
                  <a:pt x="3960344" y="342900"/>
                </a:lnTo>
                <a:lnTo>
                  <a:pt x="3965066" y="355600"/>
                </a:lnTo>
                <a:lnTo>
                  <a:pt x="4029609" y="355600"/>
                </a:lnTo>
                <a:lnTo>
                  <a:pt x="4033707" y="342900"/>
                </a:lnTo>
                <a:close/>
              </a:path>
              <a:path w="4298315" h="4826000">
                <a:moveTo>
                  <a:pt x="4038082" y="330200"/>
                </a:moveTo>
                <a:lnTo>
                  <a:pt x="3979688" y="330200"/>
                </a:lnTo>
                <a:lnTo>
                  <a:pt x="3972148" y="342900"/>
                </a:lnTo>
                <a:lnTo>
                  <a:pt x="4031366" y="342900"/>
                </a:lnTo>
                <a:lnTo>
                  <a:pt x="4038082" y="330200"/>
                </a:lnTo>
                <a:close/>
              </a:path>
              <a:path w="4298315" h="4826000">
                <a:moveTo>
                  <a:pt x="3972957" y="317500"/>
                </a:moveTo>
                <a:lnTo>
                  <a:pt x="3968720" y="317500"/>
                </a:lnTo>
                <a:lnTo>
                  <a:pt x="3964671" y="330200"/>
                </a:lnTo>
                <a:lnTo>
                  <a:pt x="3967344" y="330200"/>
                </a:lnTo>
                <a:lnTo>
                  <a:pt x="3972957" y="317500"/>
                </a:lnTo>
                <a:close/>
              </a:path>
              <a:path w="4298315" h="4826000">
                <a:moveTo>
                  <a:pt x="4000361" y="317500"/>
                </a:moveTo>
                <a:lnTo>
                  <a:pt x="3983586" y="317500"/>
                </a:lnTo>
                <a:lnTo>
                  <a:pt x="3983128" y="330200"/>
                </a:lnTo>
                <a:lnTo>
                  <a:pt x="3998901" y="330200"/>
                </a:lnTo>
                <a:lnTo>
                  <a:pt x="4000361" y="317500"/>
                </a:lnTo>
                <a:close/>
              </a:path>
              <a:path w="4298315" h="4826000">
                <a:moveTo>
                  <a:pt x="4035434" y="317500"/>
                </a:moveTo>
                <a:lnTo>
                  <a:pt x="4002959" y="317500"/>
                </a:lnTo>
                <a:lnTo>
                  <a:pt x="4005160" y="330200"/>
                </a:lnTo>
                <a:lnTo>
                  <a:pt x="4034512" y="330200"/>
                </a:lnTo>
                <a:lnTo>
                  <a:pt x="4035434" y="317500"/>
                </a:lnTo>
                <a:close/>
              </a:path>
              <a:path w="4298315" h="4826000">
                <a:moveTo>
                  <a:pt x="4057698" y="317500"/>
                </a:moveTo>
                <a:lnTo>
                  <a:pt x="4038087" y="317500"/>
                </a:lnTo>
                <a:lnTo>
                  <a:pt x="4035965" y="330200"/>
                </a:lnTo>
                <a:lnTo>
                  <a:pt x="4046933" y="330200"/>
                </a:lnTo>
                <a:lnTo>
                  <a:pt x="4057698" y="317500"/>
                </a:lnTo>
                <a:close/>
              </a:path>
              <a:path w="4298315" h="4826000">
                <a:moveTo>
                  <a:pt x="3997930" y="304800"/>
                </a:moveTo>
                <a:lnTo>
                  <a:pt x="3977973" y="304800"/>
                </a:lnTo>
                <a:lnTo>
                  <a:pt x="3978256" y="317500"/>
                </a:lnTo>
                <a:lnTo>
                  <a:pt x="3990201" y="317500"/>
                </a:lnTo>
                <a:lnTo>
                  <a:pt x="3997930" y="304800"/>
                </a:lnTo>
                <a:close/>
              </a:path>
              <a:path w="4298315" h="4826000">
                <a:moveTo>
                  <a:pt x="4012751" y="304800"/>
                </a:moveTo>
                <a:lnTo>
                  <a:pt x="3997967" y="304800"/>
                </a:lnTo>
                <a:lnTo>
                  <a:pt x="3998789" y="317500"/>
                </a:lnTo>
                <a:lnTo>
                  <a:pt x="4013333" y="317500"/>
                </a:lnTo>
                <a:lnTo>
                  <a:pt x="4012751" y="304800"/>
                </a:lnTo>
                <a:close/>
              </a:path>
              <a:path w="4298315" h="4826000">
                <a:moveTo>
                  <a:pt x="4065949" y="304800"/>
                </a:moveTo>
                <a:lnTo>
                  <a:pt x="4014762" y="304800"/>
                </a:lnTo>
                <a:lnTo>
                  <a:pt x="4013333" y="317500"/>
                </a:lnTo>
                <a:lnTo>
                  <a:pt x="4063593" y="317500"/>
                </a:lnTo>
                <a:lnTo>
                  <a:pt x="4065949" y="304800"/>
                </a:lnTo>
                <a:close/>
              </a:path>
              <a:path w="4298315" h="4826000">
                <a:moveTo>
                  <a:pt x="4008776" y="292100"/>
                </a:moveTo>
                <a:lnTo>
                  <a:pt x="3993585" y="292100"/>
                </a:lnTo>
                <a:lnTo>
                  <a:pt x="3986359" y="304800"/>
                </a:lnTo>
                <a:lnTo>
                  <a:pt x="4011578" y="304800"/>
                </a:lnTo>
                <a:lnTo>
                  <a:pt x="4008776" y="292100"/>
                </a:lnTo>
                <a:close/>
              </a:path>
              <a:path w="4298315" h="4826000">
                <a:moveTo>
                  <a:pt x="4023746" y="292100"/>
                </a:moveTo>
                <a:lnTo>
                  <a:pt x="4018876" y="292100"/>
                </a:lnTo>
                <a:lnTo>
                  <a:pt x="4018708" y="304800"/>
                </a:lnTo>
                <a:lnTo>
                  <a:pt x="4023746" y="292100"/>
                </a:lnTo>
                <a:close/>
              </a:path>
              <a:path w="4298315" h="4826000">
                <a:moveTo>
                  <a:pt x="4042719" y="292100"/>
                </a:moveTo>
                <a:lnTo>
                  <a:pt x="4027015" y="292100"/>
                </a:lnTo>
                <a:lnTo>
                  <a:pt x="4022126" y="304800"/>
                </a:lnTo>
                <a:lnTo>
                  <a:pt x="4041904" y="304800"/>
                </a:lnTo>
                <a:lnTo>
                  <a:pt x="4042719" y="292100"/>
                </a:lnTo>
                <a:close/>
              </a:path>
              <a:path w="4298315" h="4826000">
                <a:moveTo>
                  <a:pt x="4065075" y="292100"/>
                </a:moveTo>
                <a:lnTo>
                  <a:pt x="4047900" y="292100"/>
                </a:lnTo>
                <a:lnTo>
                  <a:pt x="4044169" y="304800"/>
                </a:lnTo>
                <a:lnTo>
                  <a:pt x="4065360" y="304800"/>
                </a:lnTo>
                <a:lnTo>
                  <a:pt x="4065075" y="292100"/>
                </a:lnTo>
                <a:close/>
              </a:path>
              <a:path w="4298315" h="4826000">
                <a:moveTo>
                  <a:pt x="4024049" y="279400"/>
                </a:moveTo>
                <a:lnTo>
                  <a:pt x="4022412" y="279400"/>
                </a:lnTo>
                <a:lnTo>
                  <a:pt x="4020142" y="292100"/>
                </a:lnTo>
                <a:lnTo>
                  <a:pt x="4021381" y="292100"/>
                </a:lnTo>
                <a:lnTo>
                  <a:pt x="4024049" y="279400"/>
                </a:lnTo>
                <a:close/>
              </a:path>
              <a:path w="4298315" h="4826000">
                <a:moveTo>
                  <a:pt x="4081855" y="279400"/>
                </a:moveTo>
                <a:lnTo>
                  <a:pt x="4029763" y="279400"/>
                </a:lnTo>
                <a:lnTo>
                  <a:pt x="4029575" y="292100"/>
                </a:lnTo>
                <a:lnTo>
                  <a:pt x="4081204" y="292100"/>
                </a:lnTo>
                <a:lnTo>
                  <a:pt x="4081855" y="279400"/>
                </a:lnTo>
                <a:close/>
              </a:path>
              <a:path w="4298315" h="4826000">
                <a:moveTo>
                  <a:pt x="4102132" y="266700"/>
                </a:moveTo>
                <a:lnTo>
                  <a:pt x="4019482" y="266700"/>
                </a:lnTo>
                <a:lnTo>
                  <a:pt x="4020857" y="279400"/>
                </a:lnTo>
                <a:lnTo>
                  <a:pt x="4101284" y="279400"/>
                </a:lnTo>
                <a:lnTo>
                  <a:pt x="4102132" y="266700"/>
                </a:lnTo>
                <a:close/>
              </a:path>
              <a:path w="4298315" h="4826000">
                <a:moveTo>
                  <a:pt x="4043566" y="254000"/>
                </a:moveTo>
                <a:lnTo>
                  <a:pt x="4032519" y="254000"/>
                </a:lnTo>
                <a:lnTo>
                  <a:pt x="4030854" y="266700"/>
                </a:lnTo>
                <a:lnTo>
                  <a:pt x="4045004" y="266700"/>
                </a:lnTo>
                <a:lnTo>
                  <a:pt x="4043566" y="254000"/>
                </a:lnTo>
                <a:close/>
              </a:path>
              <a:path w="4298315" h="4826000">
                <a:moveTo>
                  <a:pt x="4106155" y="254000"/>
                </a:moveTo>
                <a:lnTo>
                  <a:pt x="4048631" y="254000"/>
                </a:lnTo>
                <a:lnTo>
                  <a:pt x="4045004" y="266700"/>
                </a:lnTo>
                <a:lnTo>
                  <a:pt x="4104145" y="266700"/>
                </a:lnTo>
                <a:lnTo>
                  <a:pt x="4106155" y="254000"/>
                </a:lnTo>
                <a:close/>
              </a:path>
              <a:path w="4298315" h="4826000">
                <a:moveTo>
                  <a:pt x="4035826" y="241300"/>
                </a:moveTo>
                <a:lnTo>
                  <a:pt x="4034046" y="254000"/>
                </a:lnTo>
                <a:lnTo>
                  <a:pt x="4038246" y="254000"/>
                </a:lnTo>
                <a:lnTo>
                  <a:pt x="4035826" y="241300"/>
                </a:lnTo>
                <a:close/>
              </a:path>
              <a:path w="4298315" h="4826000">
                <a:moveTo>
                  <a:pt x="4050452" y="241300"/>
                </a:moveTo>
                <a:lnTo>
                  <a:pt x="4038246" y="254000"/>
                </a:lnTo>
                <a:lnTo>
                  <a:pt x="4056446" y="254000"/>
                </a:lnTo>
                <a:lnTo>
                  <a:pt x="4050452" y="241300"/>
                </a:lnTo>
                <a:close/>
              </a:path>
              <a:path w="4298315" h="4826000">
                <a:moveTo>
                  <a:pt x="4079020" y="228600"/>
                </a:moveTo>
                <a:lnTo>
                  <a:pt x="4066507" y="228600"/>
                </a:lnTo>
                <a:lnTo>
                  <a:pt x="4064663" y="241300"/>
                </a:lnTo>
                <a:lnTo>
                  <a:pt x="4056446" y="254000"/>
                </a:lnTo>
                <a:lnTo>
                  <a:pt x="4111363" y="254000"/>
                </a:lnTo>
                <a:lnTo>
                  <a:pt x="4121668" y="241300"/>
                </a:lnTo>
                <a:lnTo>
                  <a:pt x="4077681" y="241300"/>
                </a:lnTo>
                <a:lnTo>
                  <a:pt x="4079020" y="228600"/>
                </a:lnTo>
                <a:close/>
              </a:path>
              <a:path w="4298315" h="4826000">
                <a:moveTo>
                  <a:pt x="4135486" y="228600"/>
                </a:moveTo>
                <a:lnTo>
                  <a:pt x="4083204" y="228600"/>
                </a:lnTo>
                <a:lnTo>
                  <a:pt x="4079354" y="241300"/>
                </a:lnTo>
                <a:lnTo>
                  <a:pt x="4132036" y="241300"/>
                </a:lnTo>
                <a:lnTo>
                  <a:pt x="4135486" y="228600"/>
                </a:lnTo>
                <a:close/>
              </a:path>
              <a:path w="4298315" h="4826000">
                <a:moveTo>
                  <a:pt x="4070698" y="215900"/>
                </a:moveTo>
                <a:lnTo>
                  <a:pt x="4069255" y="215900"/>
                </a:lnTo>
                <a:lnTo>
                  <a:pt x="4067311" y="228600"/>
                </a:lnTo>
                <a:lnTo>
                  <a:pt x="4070698" y="215900"/>
                </a:lnTo>
                <a:close/>
              </a:path>
              <a:path w="4298315" h="4826000">
                <a:moveTo>
                  <a:pt x="4134283" y="203200"/>
                </a:moveTo>
                <a:lnTo>
                  <a:pt x="4090099" y="203200"/>
                </a:lnTo>
                <a:lnTo>
                  <a:pt x="4082304" y="215900"/>
                </a:lnTo>
                <a:lnTo>
                  <a:pt x="4075070" y="215900"/>
                </a:lnTo>
                <a:lnTo>
                  <a:pt x="4074279" y="228600"/>
                </a:lnTo>
                <a:lnTo>
                  <a:pt x="4135012" y="228600"/>
                </a:lnTo>
                <a:lnTo>
                  <a:pt x="4133612" y="215900"/>
                </a:lnTo>
                <a:lnTo>
                  <a:pt x="4134283" y="203200"/>
                </a:lnTo>
                <a:close/>
              </a:path>
              <a:path w="4298315" h="4826000">
                <a:moveTo>
                  <a:pt x="4076760" y="203200"/>
                </a:moveTo>
                <a:lnTo>
                  <a:pt x="4073398" y="215900"/>
                </a:lnTo>
                <a:lnTo>
                  <a:pt x="4075070" y="215900"/>
                </a:lnTo>
                <a:lnTo>
                  <a:pt x="4076760" y="203200"/>
                </a:lnTo>
                <a:close/>
              </a:path>
              <a:path w="4298315" h="4826000">
                <a:moveTo>
                  <a:pt x="4165477" y="190500"/>
                </a:moveTo>
                <a:lnTo>
                  <a:pt x="4127349" y="190500"/>
                </a:lnTo>
                <a:lnTo>
                  <a:pt x="4123532" y="203200"/>
                </a:lnTo>
                <a:lnTo>
                  <a:pt x="4134283" y="203200"/>
                </a:lnTo>
                <a:lnTo>
                  <a:pt x="4145788" y="215900"/>
                </a:lnTo>
                <a:lnTo>
                  <a:pt x="4159511" y="203200"/>
                </a:lnTo>
                <a:lnTo>
                  <a:pt x="4165477" y="190500"/>
                </a:lnTo>
                <a:close/>
              </a:path>
              <a:path w="4298315" h="4826000">
                <a:moveTo>
                  <a:pt x="4082079" y="190500"/>
                </a:moveTo>
                <a:lnTo>
                  <a:pt x="4079746" y="190500"/>
                </a:lnTo>
                <a:lnTo>
                  <a:pt x="4078774" y="203200"/>
                </a:lnTo>
                <a:lnTo>
                  <a:pt x="4082079" y="190500"/>
                </a:lnTo>
                <a:close/>
              </a:path>
              <a:path w="4298315" h="4826000">
                <a:moveTo>
                  <a:pt x="4084780" y="190500"/>
                </a:moveTo>
                <a:lnTo>
                  <a:pt x="4082079" y="190500"/>
                </a:lnTo>
                <a:lnTo>
                  <a:pt x="4081387" y="203200"/>
                </a:lnTo>
                <a:lnTo>
                  <a:pt x="4083620" y="203200"/>
                </a:lnTo>
                <a:lnTo>
                  <a:pt x="4084780" y="190500"/>
                </a:lnTo>
                <a:close/>
              </a:path>
              <a:path w="4298315" h="4826000">
                <a:moveTo>
                  <a:pt x="4122801" y="190500"/>
                </a:moveTo>
                <a:lnTo>
                  <a:pt x="4094622" y="190500"/>
                </a:lnTo>
                <a:lnTo>
                  <a:pt x="4101188" y="203200"/>
                </a:lnTo>
                <a:lnTo>
                  <a:pt x="4121091" y="203200"/>
                </a:lnTo>
                <a:lnTo>
                  <a:pt x="4122801" y="190500"/>
                </a:lnTo>
                <a:close/>
              </a:path>
              <a:path w="4298315" h="4826000">
                <a:moveTo>
                  <a:pt x="4104120" y="177800"/>
                </a:moveTo>
                <a:lnTo>
                  <a:pt x="4095883" y="177800"/>
                </a:lnTo>
                <a:lnTo>
                  <a:pt x="4092670" y="190500"/>
                </a:lnTo>
                <a:lnTo>
                  <a:pt x="4103399" y="190500"/>
                </a:lnTo>
                <a:lnTo>
                  <a:pt x="4104120" y="177800"/>
                </a:lnTo>
                <a:close/>
              </a:path>
              <a:path w="4298315" h="4826000">
                <a:moveTo>
                  <a:pt x="4111183" y="177800"/>
                </a:moveTo>
                <a:lnTo>
                  <a:pt x="4108275" y="177800"/>
                </a:lnTo>
                <a:lnTo>
                  <a:pt x="4110953" y="190500"/>
                </a:lnTo>
                <a:lnTo>
                  <a:pt x="4115346" y="190500"/>
                </a:lnTo>
                <a:lnTo>
                  <a:pt x="4111183" y="177800"/>
                </a:lnTo>
                <a:close/>
              </a:path>
              <a:path w="4298315" h="4826000">
                <a:moveTo>
                  <a:pt x="4130668" y="177800"/>
                </a:moveTo>
                <a:lnTo>
                  <a:pt x="4117914" y="177800"/>
                </a:lnTo>
                <a:lnTo>
                  <a:pt x="4115346" y="190500"/>
                </a:lnTo>
                <a:lnTo>
                  <a:pt x="4127766" y="190500"/>
                </a:lnTo>
                <a:lnTo>
                  <a:pt x="4130668" y="177800"/>
                </a:lnTo>
                <a:close/>
              </a:path>
              <a:path w="4298315" h="4826000">
                <a:moveTo>
                  <a:pt x="4179478" y="177800"/>
                </a:moveTo>
                <a:lnTo>
                  <a:pt x="4137445" y="177800"/>
                </a:lnTo>
                <a:lnTo>
                  <a:pt x="4132803" y="190500"/>
                </a:lnTo>
                <a:lnTo>
                  <a:pt x="4172050" y="190500"/>
                </a:lnTo>
                <a:lnTo>
                  <a:pt x="4179478" y="177800"/>
                </a:lnTo>
                <a:close/>
              </a:path>
              <a:path w="4298315" h="4826000">
                <a:moveTo>
                  <a:pt x="4127799" y="165100"/>
                </a:moveTo>
                <a:lnTo>
                  <a:pt x="4120719" y="165100"/>
                </a:lnTo>
                <a:lnTo>
                  <a:pt x="4119500" y="177800"/>
                </a:lnTo>
                <a:lnTo>
                  <a:pt x="4128338" y="177800"/>
                </a:lnTo>
                <a:lnTo>
                  <a:pt x="4127799" y="165100"/>
                </a:lnTo>
                <a:close/>
              </a:path>
              <a:path w="4298315" h="4826000">
                <a:moveTo>
                  <a:pt x="4142271" y="165100"/>
                </a:moveTo>
                <a:lnTo>
                  <a:pt x="4130142" y="165100"/>
                </a:lnTo>
                <a:lnTo>
                  <a:pt x="4128338" y="177800"/>
                </a:lnTo>
                <a:lnTo>
                  <a:pt x="4140928" y="177800"/>
                </a:lnTo>
                <a:lnTo>
                  <a:pt x="4142271" y="165100"/>
                </a:lnTo>
                <a:close/>
              </a:path>
              <a:path w="4298315" h="4826000">
                <a:moveTo>
                  <a:pt x="4175827" y="165100"/>
                </a:moveTo>
                <a:lnTo>
                  <a:pt x="4142271" y="165100"/>
                </a:lnTo>
                <a:lnTo>
                  <a:pt x="4142772" y="177800"/>
                </a:lnTo>
                <a:lnTo>
                  <a:pt x="4178045" y="177800"/>
                </a:lnTo>
                <a:lnTo>
                  <a:pt x="4175827" y="165100"/>
                </a:lnTo>
                <a:close/>
              </a:path>
              <a:path w="4298315" h="4826000">
                <a:moveTo>
                  <a:pt x="4196064" y="152400"/>
                </a:moveTo>
                <a:lnTo>
                  <a:pt x="4124506" y="152400"/>
                </a:lnTo>
                <a:lnTo>
                  <a:pt x="4122183" y="165100"/>
                </a:lnTo>
                <a:lnTo>
                  <a:pt x="4194952" y="165100"/>
                </a:lnTo>
                <a:lnTo>
                  <a:pt x="4196064" y="152400"/>
                </a:lnTo>
                <a:close/>
              </a:path>
              <a:path w="4298315" h="4826000">
                <a:moveTo>
                  <a:pt x="4159698" y="139700"/>
                </a:moveTo>
                <a:lnTo>
                  <a:pt x="4148675" y="139700"/>
                </a:lnTo>
                <a:lnTo>
                  <a:pt x="4143546" y="152400"/>
                </a:lnTo>
                <a:lnTo>
                  <a:pt x="4155123" y="152400"/>
                </a:lnTo>
                <a:lnTo>
                  <a:pt x="4159698" y="139700"/>
                </a:lnTo>
                <a:close/>
              </a:path>
              <a:path w="4298315" h="4826000">
                <a:moveTo>
                  <a:pt x="4194962" y="139700"/>
                </a:moveTo>
                <a:lnTo>
                  <a:pt x="4160094" y="139700"/>
                </a:lnTo>
                <a:lnTo>
                  <a:pt x="4158198" y="152400"/>
                </a:lnTo>
                <a:lnTo>
                  <a:pt x="4194445" y="152400"/>
                </a:lnTo>
                <a:lnTo>
                  <a:pt x="4194962" y="139700"/>
                </a:lnTo>
                <a:close/>
              </a:path>
              <a:path w="4298315" h="4826000">
                <a:moveTo>
                  <a:pt x="4250605" y="88900"/>
                </a:moveTo>
                <a:lnTo>
                  <a:pt x="4217456" y="88900"/>
                </a:lnTo>
                <a:lnTo>
                  <a:pt x="4209965" y="101600"/>
                </a:lnTo>
                <a:lnTo>
                  <a:pt x="4207698" y="114300"/>
                </a:lnTo>
                <a:lnTo>
                  <a:pt x="4215495" y="114300"/>
                </a:lnTo>
                <a:lnTo>
                  <a:pt x="4217469" y="127000"/>
                </a:lnTo>
                <a:lnTo>
                  <a:pt x="4155830" y="127000"/>
                </a:lnTo>
                <a:lnTo>
                  <a:pt x="4152947" y="139700"/>
                </a:lnTo>
                <a:lnTo>
                  <a:pt x="4216156" y="139700"/>
                </a:lnTo>
                <a:lnTo>
                  <a:pt x="4219829" y="127000"/>
                </a:lnTo>
                <a:lnTo>
                  <a:pt x="4220289" y="114300"/>
                </a:lnTo>
                <a:lnTo>
                  <a:pt x="4220164" y="101600"/>
                </a:lnTo>
                <a:lnTo>
                  <a:pt x="4247086" y="101600"/>
                </a:lnTo>
                <a:lnTo>
                  <a:pt x="4250605" y="88900"/>
                </a:lnTo>
                <a:close/>
              </a:path>
              <a:path w="4298315" h="4826000">
                <a:moveTo>
                  <a:pt x="4150860" y="114300"/>
                </a:moveTo>
                <a:lnTo>
                  <a:pt x="4149953" y="127000"/>
                </a:lnTo>
                <a:lnTo>
                  <a:pt x="4155316" y="127000"/>
                </a:lnTo>
                <a:lnTo>
                  <a:pt x="4150860" y="114300"/>
                </a:lnTo>
                <a:close/>
              </a:path>
              <a:path w="4298315" h="4826000">
                <a:moveTo>
                  <a:pt x="4200934" y="88900"/>
                </a:moveTo>
                <a:lnTo>
                  <a:pt x="4184010" y="88900"/>
                </a:lnTo>
                <a:lnTo>
                  <a:pt x="4176390" y="101600"/>
                </a:lnTo>
                <a:lnTo>
                  <a:pt x="4167639" y="114300"/>
                </a:lnTo>
                <a:lnTo>
                  <a:pt x="4157673" y="127000"/>
                </a:lnTo>
                <a:lnTo>
                  <a:pt x="4217469" y="127000"/>
                </a:lnTo>
                <a:lnTo>
                  <a:pt x="4215495" y="114300"/>
                </a:lnTo>
                <a:lnTo>
                  <a:pt x="4207698" y="114300"/>
                </a:lnTo>
                <a:lnTo>
                  <a:pt x="4209965" y="101600"/>
                </a:lnTo>
                <a:lnTo>
                  <a:pt x="4202311" y="101600"/>
                </a:lnTo>
                <a:lnTo>
                  <a:pt x="4203820" y="98192"/>
                </a:lnTo>
                <a:lnTo>
                  <a:pt x="4200934" y="88900"/>
                </a:lnTo>
                <a:close/>
              </a:path>
              <a:path w="4298315" h="4826000">
                <a:moveTo>
                  <a:pt x="4245203" y="101600"/>
                </a:moveTo>
                <a:lnTo>
                  <a:pt x="4220164" y="101600"/>
                </a:lnTo>
                <a:lnTo>
                  <a:pt x="4220289" y="114300"/>
                </a:lnTo>
                <a:lnTo>
                  <a:pt x="4219829" y="127000"/>
                </a:lnTo>
                <a:lnTo>
                  <a:pt x="4228299" y="127000"/>
                </a:lnTo>
                <a:lnTo>
                  <a:pt x="4234982" y="114300"/>
                </a:lnTo>
                <a:lnTo>
                  <a:pt x="4237694" y="114300"/>
                </a:lnTo>
                <a:lnTo>
                  <a:pt x="4244779" y="104719"/>
                </a:lnTo>
                <a:lnTo>
                  <a:pt x="4245203" y="101600"/>
                </a:lnTo>
                <a:close/>
              </a:path>
              <a:path w="4298315" h="4826000">
                <a:moveTo>
                  <a:pt x="4245714" y="103455"/>
                </a:moveTo>
                <a:lnTo>
                  <a:pt x="4244779" y="104719"/>
                </a:lnTo>
                <a:lnTo>
                  <a:pt x="4243479" y="114300"/>
                </a:lnTo>
                <a:lnTo>
                  <a:pt x="4248704" y="114300"/>
                </a:lnTo>
                <a:lnTo>
                  <a:pt x="4245714" y="103455"/>
                </a:lnTo>
                <a:close/>
              </a:path>
              <a:path w="4298315" h="4826000">
                <a:moveTo>
                  <a:pt x="4247086" y="101600"/>
                </a:moveTo>
                <a:lnTo>
                  <a:pt x="4245203" y="101600"/>
                </a:lnTo>
                <a:lnTo>
                  <a:pt x="4245714" y="103455"/>
                </a:lnTo>
                <a:lnTo>
                  <a:pt x="4247086" y="101600"/>
                </a:lnTo>
                <a:close/>
              </a:path>
              <a:path w="4298315" h="4826000">
                <a:moveTo>
                  <a:pt x="4203820" y="98192"/>
                </a:moveTo>
                <a:lnTo>
                  <a:pt x="4202311" y="101600"/>
                </a:lnTo>
                <a:lnTo>
                  <a:pt x="4204879" y="101600"/>
                </a:lnTo>
                <a:lnTo>
                  <a:pt x="4203820" y="98192"/>
                </a:lnTo>
                <a:close/>
              </a:path>
              <a:path w="4298315" h="4826000">
                <a:moveTo>
                  <a:pt x="4211686" y="88900"/>
                </a:moveTo>
                <a:lnTo>
                  <a:pt x="4207935" y="88900"/>
                </a:lnTo>
                <a:lnTo>
                  <a:pt x="4203820" y="98192"/>
                </a:lnTo>
                <a:lnTo>
                  <a:pt x="4204879" y="101600"/>
                </a:lnTo>
                <a:lnTo>
                  <a:pt x="4205099" y="101600"/>
                </a:lnTo>
                <a:lnTo>
                  <a:pt x="4211686" y="88900"/>
                </a:lnTo>
                <a:close/>
              </a:path>
              <a:path w="4298315" h="4826000">
                <a:moveTo>
                  <a:pt x="4185066" y="76200"/>
                </a:moveTo>
                <a:lnTo>
                  <a:pt x="4179896" y="76200"/>
                </a:lnTo>
                <a:lnTo>
                  <a:pt x="4181745" y="88900"/>
                </a:lnTo>
                <a:lnTo>
                  <a:pt x="4185066" y="76200"/>
                </a:lnTo>
                <a:close/>
              </a:path>
              <a:path w="4298315" h="4826000">
                <a:moveTo>
                  <a:pt x="4218871" y="38100"/>
                </a:moveTo>
                <a:lnTo>
                  <a:pt x="4214648" y="38100"/>
                </a:lnTo>
                <a:lnTo>
                  <a:pt x="4205868" y="50800"/>
                </a:lnTo>
                <a:lnTo>
                  <a:pt x="4197965" y="63500"/>
                </a:lnTo>
                <a:lnTo>
                  <a:pt x="4192076" y="76200"/>
                </a:lnTo>
                <a:lnTo>
                  <a:pt x="4189100" y="88900"/>
                </a:lnTo>
                <a:lnTo>
                  <a:pt x="4271847" y="88900"/>
                </a:lnTo>
                <a:lnTo>
                  <a:pt x="4275907" y="76200"/>
                </a:lnTo>
                <a:lnTo>
                  <a:pt x="4201547" y="76200"/>
                </a:lnTo>
                <a:lnTo>
                  <a:pt x="4200019" y="63500"/>
                </a:lnTo>
                <a:lnTo>
                  <a:pt x="4226184" y="63500"/>
                </a:lnTo>
                <a:lnTo>
                  <a:pt x="4235571" y="50800"/>
                </a:lnTo>
                <a:lnTo>
                  <a:pt x="4220628" y="50800"/>
                </a:lnTo>
                <a:lnTo>
                  <a:pt x="4218871" y="38100"/>
                </a:lnTo>
                <a:close/>
              </a:path>
              <a:path w="4298315" h="4826000">
                <a:moveTo>
                  <a:pt x="4282955" y="50800"/>
                </a:moveTo>
                <a:lnTo>
                  <a:pt x="4235571" y="50800"/>
                </a:lnTo>
                <a:lnTo>
                  <a:pt x="4229820" y="63500"/>
                </a:lnTo>
                <a:lnTo>
                  <a:pt x="4209856" y="63500"/>
                </a:lnTo>
                <a:lnTo>
                  <a:pt x="4201547" y="76200"/>
                </a:lnTo>
                <a:lnTo>
                  <a:pt x="4275907" y="76200"/>
                </a:lnTo>
                <a:lnTo>
                  <a:pt x="4279853" y="63500"/>
                </a:lnTo>
                <a:lnTo>
                  <a:pt x="4282955" y="50800"/>
                </a:lnTo>
                <a:close/>
              </a:path>
              <a:path w="4298315" h="4826000">
                <a:moveTo>
                  <a:pt x="4283367" y="50800"/>
                </a:moveTo>
                <a:lnTo>
                  <a:pt x="4281398" y="63500"/>
                </a:lnTo>
                <a:lnTo>
                  <a:pt x="4286837" y="63500"/>
                </a:lnTo>
                <a:lnTo>
                  <a:pt x="4283367" y="50800"/>
                </a:lnTo>
                <a:close/>
              </a:path>
              <a:path w="4298315" h="4826000">
                <a:moveTo>
                  <a:pt x="4296215" y="50800"/>
                </a:moveTo>
                <a:lnTo>
                  <a:pt x="4289295" y="50800"/>
                </a:lnTo>
                <a:lnTo>
                  <a:pt x="4290921" y="63500"/>
                </a:lnTo>
                <a:lnTo>
                  <a:pt x="4292240" y="63500"/>
                </a:lnTo>
                <a:lnTo>
                  <a:pt x="4296215" y="50800"/>
                </a:lnTo>
                <a:close/>
              </a:path>
              <a:path w="4298315" h="4826000">
                <a:moveTo>
                  <a:pt x="4232624" y="38100"/>
                </a:moveTo>
                <a:lnTo>
                  <a:pt x="4226866" y="38100"/>
                </a:lnTo>
                <a:lnTo>
                  <a:pt x="4226851" y="50800"/>
                </a:lnTo>
                <a:lnTo>
                  <a:pt x="4232624" y="38100"/>
                </a:lnTo>
                <a:close/>
              </a:path>
              <a:path w="4298315" h="4826000">
                <a:moveTo>
                  <a:pt x="4297242" y="36045"/>
                </a:moveTo>
                <a:lnTo>
                  <a:pt x="4297146" y="38100"/>
                </a:lnTo>
                <a:lnTo>
                  <a:pt x="4240269" y="38100"/>
                </a:lnTo>
                <a:lnTo>
                  <a:pt x="4235273" y="50800"/>
                </a:lnTo>
                <a:lnTo>
                  <a:pt x="4297707" y="50800"/>
                </a:lnTo>
                <a:lnTo>
                  <a:pt x="4297609" y="38100"/>
                </a:lnTo>
                <a:lnTo>
                  <a:pt x="4297242" y="36045"/>
                </a:lnTo>
                <a:close/>
              </a:path>
              <a:path w="4298315" h="4826000">
                <a:moveTo>
                  <a:pt x="4295343" y="25400"/>
                </a:moveTo>
                <a:lnTo>
                  <a:pt x="4232550" y="25400"/>
                </a:lnTo>
                <a:lnTo>
                  <a:pt x="4238771" y="38100"/>
                </a:lnTo>
                <a:lnTo>
                  <a:pt x="4297146" y="38100"/>
                </a:lnTo>
                <a:lnTo>
                  <a:pt x="4297120" y="35357"/>
                </a:lnTo>
                <a:lnTo>
                  <a:pt x="4295343" y="25400"/>
                </a:lnTo>
                <a:close/>
              </a:path>
              <a:path w="4298315" h="4826000">
                <a:moveTo>
                  <a:pt x="4297743" y="25400"/>
                </a:moveTo>
                <a:lnTo>
                  <a:pt x="4297025" y="25400"/>
                </a:lnTo>
                <a:lnTo>
                  <a:pt x="4297120" y="35357"/>
                </a:lnTo>
                <a:lnTo>
                  <a:pt x="4297242" y="36045"/>
                </a:lnTo>
                <a:lnTo>
                  <a:pt x="4297743" y="25400"/>
                </a:lnTo>
                <a:close/>
              </a:path>
              <a:path w="4298315" h="4826000">
                <a:moveTo>
                  <a:pt x="4255408" y="0"/>
                </a:moveTo>
                <a:lnTo>
                  <a:pt x="4249971" y="0"/>
                </a:lnTo>
                <a:lnTo>
                  <a:pt x="4244267" y="12700"/>
                </a:lnTo>
                <a:lnTo>
                  <a:pt x="4238439" y="25400"/>
                </a:lnTo>
                <a:lnTo>
                  <a:pt x="4268889" y="25400"/>
                </a:lnTo>
                <a:lnTo>
                  <a:pt x="4271046" y="12700"/>
                </a:lnTo>
                <a:lnTo>
                  <a:pt x="4252413" y="12700"/>
                </a:lnTo>
                <a:lnTo>
                  <a:pt x="4255408" y="0"/>
                </a:lnTo>
                <a:close/>
              </a:path>
              <a:path w="4298315" h="4826000">
                <a:moveTo>
                  <a:pt x="4284011" y="12700"/>
                </a:moveTo>
                <a:lnTo>
                  <a:pt x="4280901" y="12700"/>
                </a:lnTo>
                <a:lnTo>
                  <a:pt x="4268889" y="25400"/>
                </a:lnTo>
                <a:lnTo>
                  <a:pt x="4284712" y="25400"/>
                </a:lnTo>
                <a:lnTo>
                  <a:pt x="4284011" y="12700"/>
                </a:lnTo>
                <a:close/>
              </a:path>
              <a:path w="4298315" h="4826000">
                <a:moveTo>
                  <a:pt x="4274034" y="0"/>
                </a:moveTo>
                <a:lnTo>
                  <a:pt x="4267698" y="0"/>
                </a:lnTo>
                <a:lnTo>
                  <a:pt x="4264129" y="12700"/>
                </a:lnTo>
                <a:lnTo>
                  <a:pt x="4273500" y="12700"/>
                </a:lnTo>
                <a:lnTo>
                  <a:pt x="427403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950" y="6374554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6939" y="2461488"/>
            <a:ext cx="48387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 marR="14160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37889" y="2442438"/>
          <a:ext cx="99895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E348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ACEE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2929400B-2B3E-064D-A24D-8740AEB6F7CA}"/>
              </a:ext>
            </a:extLst>
          </p:cNvPr>
          <p:cNvSpPr/>
          <p:nvPr/>
        </p:nvSpPr>
        <p:spPr>
          <a:xfrm>
            <a:off x="2406980" y="6196756"/>
            <a:ext cx="2419019" cy="3358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58880" y="2471243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981" y="4451349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J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6981" y="4951316"/>
            <a:ext cx="18605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4250" y="481796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300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109" y="43116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4250" y="43307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250" y="5324626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09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65187" y="394533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5646" y="2442438"/>
          <a:ext cx="9961794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31A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Frame 20">
            <a:extLst>
              <a:ext uri="{FF2B5EF4-FFF2-40B4-BE49-F238E27FC236}">
                <a16:creationId xmlns:a16="http://schemas.microsoft.com/office/drawing/2014/main" id="{E58F838C-429A-A24D-B3F3-6BB14DD71CF6}"/>
              </a:ext>
            </a:extLst>
          </p:cNvPr>
          <p:cNvSpPr/>
          <p:nvPr/>
        </p:nvSpPr>
        <p:spPr>
          <a:xfrm>
            <a:off x="2888358" y="6705600"/>
            <a:ext cx="2928242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7407" y="2433255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140335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3085" y="3509133"/>
            <a:ext cx="1300480" cy="1139825"/>
          </a:xfrm>
          <a:custGeom>
            <a:avLst/>
            <a:gdLst/>
            <a:ahLst/>
            <a:cxnLst/>
            <a:rect l="l" t="t" r="r" b="b"/>
            <a:pathLst>
              <a:path w="1300479" h="1139825">
                <a:moveTo>
                  <a:pt x="24973" y="834454"/>
                </a:moveTo>
                <a:lnTo>
                  <a:pt x="0" y="1115423"/>
                </a:lnTo>
                <a:lnTo>
                  <a:pt x="281035" y="1139619"/>
                </a:lnTo>
                <a:lnTo>
                  <a:pt x="221833" y="1069064"/>
                </a:lnTo>
                <a:lnTo>
                  <a:pt x="417346" y="905009"/>
                </a:lnTo>
                <a:lnTo>
                  <a:pt x="84175" y="905009"/>
                </a:lnTo>
                <a:lnTo>
                  <a:pt x="24973" y="834454"/>
                </a:lnTo>
                <a:close/>
              </a:path>
              <a:path w="1300479" h="1139825">
                <a:moveTo>
                  <a:pt x="1162723" y="0"/>
                </a:moveTo>
                <a:lnTo>
                  <a:pt x="84175" y="905009"/>
                </a:lnTo>
                <a:lnTo>
                  <a:pt x="417346" y="905009"/>
                </a:lnTo>
                <a:lnTo>
                  <a:pt x="1300382" y="164054"/>
                </a:lnTo>
                <a:lnTo>
                  <a:pt x="11627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461" y="2595398"/>
            <a:ext cx="3573779" cy="205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2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579245">
              <a:lnSpc>
                <a:spcPct val="100000"/>
              </a:lnSpc>
              <a:spcBef>
                <a:spcPts val="1190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5646" y="2442438"/>
          <a:ext cx="9961793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3591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57510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37811C3D-BC05-E142-B016-689DEE845045}"/>
              </a:ext>
            </a:extLst>
          </p:cNvPr>
          <p:cNvSpPr/>
          <p:nvPr/>
        </p:nvSpPr>
        <p:spPr>
          <a:xfrm>
            <a:off x="2921000" y="7397464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23925" y="294875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46502" y="2442438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925" y="2461488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23925" y="3455415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62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27407" y="2433255"/>
            <a:ext cx="769683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640" marR="35560">
              <a:lnSpc>
                <a:spcPct val="156200"/>
              </a:lnSpc>
              <a:tabLst>
                <a:tab pos="620395" algn="l"/>
                <a:tab pos="1073150" algn="l"/>
                <a:tab pos="1525905" algn="l"/>
                <a:tab pos="1978660" algn="l"/>
                <a:tab pos="2431415" algn="l"/>
                <a:tab pos="2884170" algn="l"/>
                <a:tab pos="3336925" algn="l"/>
                <a:tab pos="3789679" algn="l"/>
                <a:tab pos="4695190" algn="l"/>
                <a:tab pos="5147945" algn="l"/>
                <a:tab pos="5601335" algn="l"/>
                <a:tab pos="6054090" algn="l"/>
                <a:tab pos="6506845" algn="l"/>
                <a:tab pos="6959600" algn="l"/>
                <a:tab pos="74123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F	i	t	z	g	e	r	l	d	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5	6	7	8	9</a:t>
            </a:r>
            <a:r>
              <a:rPr sz="2100" b="1" spc="4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17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18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19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21</a:t>
            </a:r>
            <a:endParaRPr sz="2100" dirty="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461" y="3945334"/>
            <a:ext cx="430657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97868" y="349700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0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0" y="224029"/>
                </a:lnTo>
                <a:lnTo>
                  <a:pt x="306260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76840"/>
              </p:ext>
            </p:extLst>
          </p:nvPr>
        </p:nvGraphicFramePr>
        <p:xfrm>
          <a:off x="2265646" y="2414205"/>
          <a:ext cx="9939225" cy="104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54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DF8E6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Frame 17">
            <a:extLst>
              <a:ext uri="{FF2B5EF4-FFF2-40B4-BE49-F238E27FC236}">
                <a16:creationId xmlns:a16="http://schemas.microsoft.com/office/drawing/2014/main" id="{8189B360-BD8E-8B44-8EC1-97DB3F61936C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1E2F91E-327B-6044-B803-E4F5C6A6FAED}"/>
              </a:ext>
            </a:extLst>
          </p:cNvPr>
          <p:cNvSpPr txBox="1"/>
          <p:nvPr/>
        </p:nvSpPr>
        <p:spPr>
          <a:xfrm>
            <a:off x="5740400" y="1987891"/>
            <a:ext cx="4572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sz="2000" b="1" dirty="0">
                <a:solidFill>
                  <a:srgbClr val="004D7F"/>
                </a:solidFill>
                <a:latin typeface="Courier"/>
                <a:cs typeface="Courier"/>
              </a:rPr>
              <a:t>Selects the remaining portion</a:t>
            </a:r>
            <a:endParaRPr sz="2000" dirty="0"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66950" y="2444750"/>
          <a:ext cx="7697749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0C283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B3DF9B26-0097-C242-91D3-CCB6626613F8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27730" y="2458580"/>
            <a:ext cx="476884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ct val="100000"/>
              </a:lnSpc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951812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44750"/>
          <a:ext cx="7697750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47107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B018AD-0BDD-ED4D-B00F-021D4790A342}"/>
              </a:ext>
            </a:extLst>
          </p:cNvPr>
          <p:cNvSpPr/>
          <p:nvPr/>
        </p:nvSpPr>
        <p:spPr>
          <a:xfrm>
            <a:off x="2997200" y="6701995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3761747"/>
            <a:ext cx="4472940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6570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name[index+1]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4030" y="2420592"/>
            <a:ext cx="476884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1594" indent="80010">
              <a:lnSpc>
                <a:spcPct val="1562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61394" y="3537162"/>
            <a:ext cx="3263900" cy="1111250"/>
          </a:xfrm>
          <a:custGeom>
            <a:avLst/>
            <a:gdLst/>
            <a:ahLst/>
            <a:cxnLst/>
            <a:rect l="l" t="t" r="r" b="b"/>
            <a:pathLst>
              <a:path w="3263900" h="1111250">
                <a:moveTo>
                  <a:pt x="141376" y="726349"/>
                </a:moveTo>
                <a:lnTo>
                  <a:pt x="0" y="970440"/>
                </a:lnTo>
                <a:lnTo>
                  <a:pt x="244480" y="1111139"/>
                </a:lnTo>
                <a:lnTo>
                  <a:pt x="220642" y="1022176"/>
                </a:lnTo>
                <a:lnTo>
                  <a:pt x="992659" y="815314"/>
                </a:lnTo>
                <a:lnTo>
                  <a:pt x="165214" y="815314"/>
                </a:lnTo>
                <a:lnTo>
                  <a:pt x="141376" y="726349"/>
                </a:lnTo>
                <a:close/>
              </a:path>
              <a:path w="3263900" h="1111250">
                <a:moveTo>
                  <a:pt x="3208006" y="0"/>
                </a:moveTo>
                <a:lnTo>
                  <a:pt x="165214" y="815314"/>
                </a:lnTo>
                <a:lnTo>
                  <a:pt x="992659" y="815314"/>
                </a:lnTo>
                <a:lnTo>
                  <a:pt x="3263433" y="206862"/>
                </a:lnTo>
                <a:lnTo>
                  <a:pt x="32080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66950" y="2401542"/>
          <a:ext cx="7697749" cy="100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6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9806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0EEE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Frame 13">
            <a:extLst>
              <a:ext uri="{FF2B5EF4-FFF2-40B4-BE49-F238E27FC236}">
                <a16:creationId xmlns:a16="http://schemas.microsoft.com/office/drawing/2014/main" id="{03A0FBD0-68D7-4441-8CB3-78A7205CE6F0}"/>
              </a:ext>
            </a:extLst>
          </p:cNvPr>
          <p:cNvSpPr/>
          <p:nvPr/>
        </p:nvSpPr>
        <p:spPr>
          <a:xfrm>
            <a:off x="2980156" y="739140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57376" y="2951066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3758" y="2444750"/>
            <a:ext cx="0" cy="1032510"/>
          </a:xfrm>
          <a:custGeom>
            <a:avLst/>
            <a:gdLst/>
            <a:ahLst/>
            <a:cxnLst/>
            <a:rect l="l" t="t" r="r" b="b"/>
            <a:pathLst>
              <a:path h="1032510">
                <a:moveTo>
                  <a:pt x="0" y="0"/>
                </a:moveTo>
                <a:lnTo>
                  <a:pt x="0" y="103202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7376" y="246380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6461" y="3932671"/>
            <a:ext cx="65754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030" y="2420592"/>
            <a:ext cx="3163570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31750" indent="80010">
              <a:lnSpc>
                <a:spcPct val="156200"/>
              </a:lnSpc>
              <a:tabLst>
                <a:tab pos="619125" algn="l"/>
                <a:tab pos="1071880" algn="l"/>
                <a:tab pos="1524635" algn="l"/>
                <a:tab pos="1977389" algn="l"/>
                <a:tab pos="2430145" algn="l"/>
                <a:tab pos="28829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K	e	n	n	e	d	y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11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13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14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15</a:t>
            </a:r>
            <a:r>
              <a:rPr sz="2100" b="1" spc="-215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66950" y="2401542"/>
          <a:ext cx="7671369" cy="101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6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10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8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i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t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z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g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r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848B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Frame 16">
            <a:extLst>
              <a:ext uri="{FF2B5EF4-FFF2-40B4-BE49-F238E27FC236}">
                <a16:creationId xmlns:a16="http://schemas.microsoft.com/office/drawing/2014/main" id="{922FB61D-17AD-8247-BBBE-DD626AE65F90}"/>
              </a:ext>
            </a:extLst>
          </p:cNvPr>
          <p:cNvSpPr/>
          <p:nvPr/>
        </p:nvSpPr>
        <p:spPr>
          <a:xfrm>
            <a:off x="2997200" y="766936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D1985A53-E778-D346-84C7-90D238B27EF9}"/>
              </a:ext>
            </a:extLst>
          </p:cNvPr>
          <p:cNvSpPr/>
          <p:nvPr/>
        </p:nvSpPr>
        <p:spPr>
          <a:xfrm>
            <a:off x="2985283" y="6690827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29E37-A3E1-5640-932A-4CD8FA6EF2CD}"/>
              </a:ext>
            </a:extLst>
          </p:cNvPr>
          <p:cNvSpPr/>
          <p:nvPr/>
        </p:nvSpPr>
        <p:spPr>
          <a:xfrm>
            <a:off x="7139799" y="1875789"/>
            <a:ext cx="549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ref_string_find.asp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379" y="5579269"/>
            <a:ext cx="10224039" cy="3603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599" y="259539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1594" y="2535916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80">
                <a:moveTo>
                  <a:pt x="210585" y="0"/>
                </a:moveTo>
                <a:lnTo>
                  <a:pt x="210585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5" y="298989"/>
                </a:lnTo>
                <a:lnTo>
                  <a:pt x="210585" y="398363"/>
                </a:lnTo>
                <a:lnTo>
                  <a:pt x="483575" y="199181"/>
                </a:lnTo>
                <a:lnTo>
                  <a:pt x="21058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61" y="4373116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initials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703" y="4292253"/>
            <a:ext cx="483870" cy="398780"/>
          </a:xfrm>
          <a:custGeom>
            <a:avLst/>
            <a:gdLst/>
            <a:ahLst/>
            <a:cxnLst/>
            <a:rect l="l" t="t" r="r" b="b"/>
            <a:pathLst>
              <a:path w="483869" h="398779">
                <a:moveTo>
                  <a:pt x="210586" y="0"/>
                </a:moveTo>
                <a:lnTo>
                  <a:pt x="210586" y="99373"/>
                </a:lnTo>
                <a:lnTo>
                  <a:pt x="0" y="99373"/>
                </a:lnTo>
                <a:lnTo>
                  <a:pt x="0" y="298989"/>
                </a:lnTo>
                <a:lnTo>
                  <a:pt x="210586" y="298989"/>
                </a:lnTo>
                <a:lnTo>
                  <a:pt x="210586" y="398363"/>
                </a:lnTo>
                <a:lnTo>
                  <a:pt x="483576" y="199181"/>
                </a:lnTo>
                <a:lnTo>
                  <a:pt x="21058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6718" y="3484341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224029"/>
                </a:moveTo>
                <a:lnTo>
                  <a:pt x="0" y="224029"/>
                </a:lnTo>
                <a:lnTo>
                  <a:pt x="199181" y="423763"/>
                </a:lnTo>
                <a:lnTo>
                  <a:pt x="398363" y="224029"/>
                </a:lnTo>
                <a:close/>
              </a:path>
              <a:path w="398779" h="424179">
                <a:moveTo>
                  <a:pt x="306261" y="0"/>
                </a:moveTo>
                <a:lnTo>
                  <a:pt x="92101" y="0"/>
                </a:lnTo>
                <a:lnTo>
                  <a:pt x="92101" y="224029"/>
                </a:lnTo>
                <a:lnTo>
                  <a:pt x="306261" y="224029"/>
                </a:lnTo>
                <a:lnTo>
                  <a:pt x="30626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34037" y="3932671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074" y="3179185"/>
            <a:ext cx="33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9799" y="3567407"/>
            <a:ext cx="3111500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Cannot </a:t>
            </a:r>
            <a:r>
              <a:rPr sz="2000" b="1" spc="10" dirty="0">
                <a:solidFill>
                  <a:srgbClr val="EE220C"/>
                </a:solidFill>
                <a:latin typeface="Helvetica Neue"/>
                <a:cs typeface="Helvetica Neue"/>
              </a:rPr>
              <a:t>find a whitespace in 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name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, so </a:t>
            </a:r>
            <a:r>
              <a:rPr sz="2000" b="1" spc="-4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etu</a:t>
            </a:r>
            <a:r>
              <a:rPr sz="2000" b="1" spc="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n -1</a:t>
            </a:r>
            <a:endParaRPr sz="2000" dirty="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54250" y="4311650"/>
          <a:ext cx="1403028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J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F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66950" y="2444750"/>
          <a:ext cx="3169661" cy="9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26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K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n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y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0DC54769-B69D-4149-AD53-AFAF2F95C137}"/>
              </a:ext>
            </a:extLst>
          </p:cNvPr>
          <p:cNvSpPr/>
          <p:nvPr/>
        </p:nvSpPr>
        <p:spPr>
          <a:xfrm>
            <a:off x="3378200" y="7144120"/>
            <a:ext cx="4495800" cy="3316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7855</Words>
  <Application>Microsoft Office PowerPoint</Application>
  <PresentationFormat>Custom</PresentationFormat>
  <Paragraphs>2541</Paragraphs>
  <Slides>182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3" baseType="lpstr"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cp:lastModifiedBy>Minyi Li</cp:lastModifiedBy>
  <cp:revision>29</cp:revision>
  <dcterms:created xsi:type="dcterms:W3CDTF">2020-12-18T13:27:34Z</dcterms:created>
  <dcterms:modified xsi:type="dcterms:W3CDTF">2021-12-29T03:06:02Z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